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8.xml" ContentType="application/vnd.openxmlformats-officedocument.presentationml.notesSlide+xml"/>
  <Override PartName="/ppt/tags/tag133.xml" ContentType="application/vnd.openxmlformats-officedocument.presentationml.tags+xml"/>
  <Override PartName="/ppt/notesSlides/notesSlide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notesSlides/notesSlide11.xml" ContentType="application/vnd.openxmlformats-officedocument.presentationml.notesSlide+xml"/>
  <Override PartName="/ppt/tags/tag15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5.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7.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8.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19.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20.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21.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22.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23.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24.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notesSlides/notesSlide25.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notesSlides/notesSlide26.xml" ContentType="application/vnd.openxmlformats-officedocument.presentationml.notesSlide+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notesSlides/notesSlide27.xml" ContentType="application/vnd.openxmlformats-officedocument.presentationml.notesSlide+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28.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13.xml" ContentType="application/vnd.openxmlformats-officedocument.presentationml.tags+xml"/>
  <Override PartName="/ppt/tags/tag6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15.xml" ContentType="application/vnd.openxmlformats-officedocument.presentationml.tags+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6.xml" ContentType="application/vnd.openxmlformats-officedocument.presentationml.tags+xml"/>
  <Override PartName="/ppt/tags/tag617.xml" ContentType="application/vnd.openxmlformats-officedocument.presentationml.tags+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44.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349" r:id="rId2"/>
    <p:sldId id="326" r:id="rId3"/>
    <p:sldId id="327" r:id="rId4"/>
    <p:sldId id="354" r:id="rId5"/>
    <p:sldId id="750" r:id="rId6"/>
    <p:sldId id="358" r:id="rId7"/>
    <p:sldId id="762" r:id="rId8"/>
    <p:sldId id="754" r:id="rId9"/>
    <p:sldId id="755" r:id="rId10"/>
    <p:sldId id="759" r:id="rId11"/>
    <p:sldId id="760" r:id="rId12"/>
    <p:sldId id="761" r:id="rId13"/>
    <p:sldId id="662" r:id="rId14"/>
    <p:sldId id="619" r:id="rId15"/>
    <p:sldId id="753" r:id="rId16"/>
    <p:sldId id="640" r:id="rId17"/>
    <p:sldId id="641" r:id="rId18"/>
    <p:sldId id="645" r:id="rId19"/>
    <p:sldId id="642" r:id="rId20"/>
    <p:sldId id="646" r:id="rId21"/>
    <p:sldId id="647" r:id="rId22"/>
    <p:sldId id="643" r:id="rId23"/>
    <p:sldId id="644" r:id="rId24"/>
    <p:sldId id="648" r:id="rId25"/>
    <p:sldId id="649" r:id="rId26"/>
    <p:sldId id="650" r:id="rId27"/>
    <p:sldId id="620" r:id="rId28"/>
    <p:sldId id="621" r:id="rId29"/>
    <p:sldId id="622" r:id="rId30"/>
    <p:sldId id="623" r:id="rId31"/>
    <p:sldId id="624" r:id="rId32"/>
    <p:sldId id="709" r:id="rId33"/>
    <p:sldId id="710" r:id="rId34"/>
    <p:sldId id="658" r:id="rId35"/>
    <p:sldId id="734" r:id="rId36"/>
    <p:sldId id="629" r:id="rId37"/>
    <p:sldId id="630" r:id="rId38"/>
    <p:sldId id="654" r:id="rId39"/>
    <p:sldId id="631" r:id="rId40"/>
    <p:sldId id="632" r:id="rId41"/>
    <p:sldId id="633" r:id="rId42"/>
    <p:sldId id="634" r:id="rId43"/>
    <p:sldId id="635" r:id="rId44"/>
    <p:sldId id="638" r:id="rId45"/>
    <p:sldId id="636" r:id="rId46"/>
    <p:sldId id="331" r:id="rId47"/>
  </p:sldIdLst>
  <p:sldSz cx="9144000" cy="5143500" type="screen16x9"/>
  <p:notesSz cx="6858000" cy="9144000"/>
  <p:custDataLst>
    <p:tags r:id="rId5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A29B"/>
    <a:srgbClr val="DCDCDC"/>
    <a:srgbClr val="F3F3F3"/>
    <a:srgbClr val="613620"/>
    <a:srgbClr val="8A8787"/>
    <a:srgbClr val="C51729"/>
    <a:srgbClr val="2E5660"/>
    <a:srgbClr val="CAA884"/>
    <a:srgbClr val="794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4" autoAdjust="0"/>
    <p:restoredTop sz="94098" autoAdjust="0"/>
  </p:normalViewPr>
  <p:slideViewPr>
    <p:cSldViewPr snapToGrid="0" showGuides="1">
      <p:cViewPr>
        <p:scale>
          <a:sx n="100" d="100"/>
          <a:sy n="100" d="100"/>
        </p:scale>
        <p:origin x="-1356" y="-282"/>
      </p:cViewPr>
      <p:guideLst>
        <p:guide orient="horz" pos="2707"/>
        <p:guide orient="horz" pos="2443"/>
        <p:guide orient="horz" pos="1448"/>
        <p:guide pos="1875"/>
        <p:guide pos="942"/>
        <p:guide pos="87"/>
        <p:guide pos="2951"/>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cap="none" spc="20" baseline="0">
                <a:solidFill>
                  <a:schemeClr val="dk1">
                    <a:lumMod val="50000"/>
                    <a:lumOff val="50000"/>
                  </a:schemeClr>
                </a:solidFill>
                <a:latin typeface="+mn-lt"/>
                <a:ea typeface="+mn-ea"/>
                <a:cs typeface="+mn-cs"/>
              </a:defRPr>
            </a:pPr>
            <a:r>
              <a:rPr lang="zh-CN" altLang="en-US" sz="1200" b="1" dirty="0">
                <a:solidFill>
                  <a:srgbClr val="0070C0"/>
                </a:solidFill>
                <a:latin typeface="微软雅黑" panose="020B0503020204020204" charset="-122"/>
                <a:ea typeface="微软雅黑" panose="020B0503020204020204" charset="-122"/>
                <a:cs typeface="微软雅黑" panose="020B0503020204020204" charset="-122"/>
              </a:rPr>
              <a:t>我校</a:t>
            </a:r>
            <a:r>
              <a:rPr lang="en-US" altLang="zh-CN" sz="1200" b="1" dirty="0">
                <a:solidFill>
                  <a:srgbClr val="0070C0"/>
                </a:solidFill>
                <a:latin typeface="微软雅黑" panose="020B0503020204020204" charset="-122"/>
                <a:ea typeface="微软雅黑" panose="020B0503020204020204" charset="-122"/>
                <a:cs typeface="微软雅黑" panose="020B0503020204020204" charset="-122"/>
              </a:rPr>
              <a:t>2011</a:t>
            </a:r>
            <a:r>
              <a:rPr lang="zh-CN" altLang="en-US" sz="1200" b="1" dirty="0">
                <a:solidFill>
                  <a:srgbClr val="0070C0"/>
                </a:solidFill>
                <a:latin typeface="微软雅黑" panose="020B0503020204020204" charset="-122"/>
                <a:ea typeface="微软雅黑" panose="020B0503020204020204" charset="-122"/>
                <a:cs typeface="微软雅黑" panose="020B0503020204020204" charset="-122"/>
              </a:rPr>
              <a:t>至</a:t>
            </a:r>
            <a:r>
              <a:rPr lang="en-US" altLang="zh-CN" sz="1200" b="1" dirty="0">
                <a:solidFill>
                  <a:srgbClr val="0070C0"/>
                </a:solidFill>
                <a:latin typeface="微软雅黑" panose="020B0503020204020204" charset="-122"/>
                <a:ea typeface="微软雅黑" panose="020B0503020204020204" charset="-122"/>
                <a:cs typeface="微软雅黑" panose="020B0503020204020204" charset="-122"/>
              </a:rPr>
              <a:t>2019</a:t>
            </a:r>
            <a:r>
              <a:rPr lang="zh-CN" altLang="en-US" sz="1200" b="1" dirty="0" smtClean="0">
                <a:solidFill>
                  <a:srgbClr val="0070C0"/>
                </a:solidFill>
                <a:latin typeface="微软雅黑" panose="020B0503020204020204" charset="-122"/>
                <a:ea typeface="微软雅黑" panose="020B0503020204020204" charset="-122"/>
                <a:cs typeface="微软雅黑" panose="020B0503020204020204" charset="-122"/>
              </a:rPr>
              <a:t>年入账科研</a:t>
            </a:r>
            <a:r>
              <a:rPr lang="zh-CN" altLang="en-US" sz="1200" b="1" dirty="0">
                <a:solidFill>
                  <a:srgbClr val="0070C0"/>
                </a:solidFill>
                <a:latin typeface="微软雅黑" panose="020B0503020204020204" charset="-122"/>
                <a:ea typeface="微软雅黑" panose="020B0503020204020204" charset="-122"/>
                <a:cs typeface="微软雅黑" panose="020B0503020204020204" charset="-122"/>
              </a:rPr>
              <a:t>经费趋势图   单位：万元</a:t>
            </a:r>
            <a:endParaRPr lang="zh-CN" altLang="en-US" sz="1200" b="1" dirty="0"/>
          </a:p>
          <a:p>
            <a:pPr defTabSz="914400">
              <a:defRPr lang="zh-CN" sz="1400" b="0" i="0" u="none" strike="noStrike" kern="1200" cap="none" spc="20" baseline="0">
                <a:solidFill>
                  <a:schemeClr val="dk1">
                    <a:lumMod val="50000"/>
                    <a:lumOff val="50000"/>
                  </a:schemeClr>
                </a:solidFill>
                <a:latin typeface="+mn-lt"/>
                <a:ea typeface="+mn-ea"/>
                <a:cs typeface="+mn-cs"/>
              </a:defRPr>
            </a:pPr>
            <a:endParaRPr lang="zh-CN" altLang="en-US" sz="1200" b="1" dirty="0"/>
          </a:p>
        </c:rich>
      </c:tx>
      <c:layout>
        <c:manualLayout>
          <c:xMode val="edge"/>
          <c:yMode val="edge"/>
          <c:x val="0.145455629770992"/>
          <c:y val="4.35648493900921E-2"/>
        </c:manualLayout>
      </c:layout>
      <c:overlay val="0"/>
      <c:spPr>
        <a:noFill/>
        <a:ln>
          <a:noFill/>
        </a:ln>
        <a:effectLst/>
      </c:spPr>
    </c:title>
    <c:autoTitleDeleted val="0"/>
    <c:plotArea>
      <c:layout>
        <c:manualLayout>
          <c:layoutTarget val="inner"/>
          <c:xMode val="edge"/>
          <c:yMode val="edge"/>
          <c:x val="9.3349196906603205E-2"/>
          <c:y val="0.2479035639413"/>
          <c:w val="0.885710886377156"/>
          <c:h val="0.60545073375262104"/>
        </c:manualLayout>
      </c:layout>
      <c:lineChart>
        <c:grouping val="standard"/>
        <c:varyColors val="0"/>
        <c:ser>
          <c:idx val="0"/>
          <c:order val="0"/>
          <c:spPr>
            <a:ln w="22225" cap="rnd" cmpd="sng" algn="ctr">
              <a:solidFill>
                <a:srgbClr val="C00000"/>
              </a:solidFill>
              <a:prstDash val="solid"/>
              <a:round/>
            </a:ln>
            <a:effectLst/>
          </c:spPr>
          <c:marker>
            <c:symbol val="none"/>
          </c:marker>
          <c:dLbls>
            <c:dLbl>
              <c:idx val="8"/>
              <c:layout/>
              <c:tx>
                <c:rich>
                  <a:bodyPr/>
                  <a:lstStyle/>
                  <a:p>
                    <a:r>
                      <a:rPr lang="en-US" altLang="zh-CN"/>
                      <a:t>55611</a:t>
                    </a:r>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strRef>
              <c:f>'[导出数据-经费卡.xlsx]Sheet1'!$E$2:$M$2</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'[导出数据-经费卡.xlsx]Sheet1'!$E$3:$M$3</c:f>
              <c:numCache>
                <c:formatCode>General</c:formatCode>
                <c:ptCount val="9"/>
                <c:pt idx="0">
                  <c:v>16552</c:v>
                </c:pt>
                <c:pt idx="1">
                  <c:v>22044</c:v>
                </c:pt>
                <c:pt idx="2">
                  <c:v>19782</c:v>
                </c:pt>
                <c:pt idx="3">
                  <c:v>21209</c:v>
                </c:pt>
                <c:pt idx="4">
                  <c:v>36146</c:v>
                </c:pt>
                <c:pt idx="5">
                  <c:v>35986</c:v>
                </c:pt>
                <c:pt idx="6">
                  <c:v>44379</c:v>
                </c:pt>
                <c:pt idx="7">
                  <c:v>38730</c:v>
                </c:pt>
                <c:pt idx="8">
                  <c:v>50000</c:v>
                </c:pt>
              </c:numCache>
            </c:numRef>
          </c:val>
          <c:smooth val="0"/>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prstDash val="solid"/>
              <a:round/>
            </a:ln>
            <a:effectLst/>
          </c:spPr>
        </c:dropLines>
        <c:marker val="1"/>
        <c:smooth val="0"/>
        <c:axId val="204202752"/>
        <c:axId val="204204288"/>
      </c:lineChart>
      <c:catAx>
        <c:axId val="204202752"/>
        <c:scaling>
          <c:orientation val="minMax"/>
        </c:scaling>
        <c:delete val="0"/>
        <c:axPos val="b"/>
        <c:majorTickMark val="none"/>
        <c:minorTickMark val="none"/>
        <c:tickLblPos val="nextTo"/>
        <c:spPr>
          <a:noFill/>
          <a:ln w="9525" cap="flat" cmpd="sng" algn="ctr">
            <a:solidFill>
              <a:schemeClr val="dk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endParaRPr lang="zh-CN"/>
          </a:p>
        </c:txPr>
        <c:crossAx val="204204288"/>
        <c:crosses val="autoZero"/>
        <c:auto val="1"/>
        <c:lblAlgn val="ctr"/>
        <c:lblOffset val="100"/>
        <c:noMultiLvlLbl val="0"/>
      </c:catAx>
      <c:valAx>
        <c:axId val="204204288"/>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spc="20" baseline="0">
                <a:solidFill>
                  <a:schemeClr val="dk1">
                    <a:lumMod val="65000"/>
                    <a:lumOff val="35000"/>
                  </a:schemeClr>
                </a:solidFill>
                <a:latin typeface="+mn-lt"/>
                <a:ea typeface="+mn-ea"/>
                <a:cs typeface="+mn-cs"/>
              </a:defRPr>
            </a:pPr>
            <a:endParaRPr lang="zh-CN"/>
          </a:p>
        </c:txPr>
        <c:crossAx val="20420275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noFill/>
    <a:ln w="9525" cap="flat" cmpd="sng" algn="ctr">
      <a:noFill/>
      <a:prstDash val="solid"/>
      <a:round/>
    </a:ln>
    <a:effectLst/>
  </c:spPr>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CDE060F-3246-40AB-8AB5-92C7166F74F1}" type="doc">
      <dgm:prSet loTypeId="urn:microsoft.com/office/officeart/2005/8/layout/hProcess11#2" loCatId="process" qsTypeId="urn:microsoft.com/office/officeart/2005/8/quickstyle/simple1#2" qsCatId="simple" csTypeId="urn:microsoft.com/office/officeart/2005/8/colors/colorful3#1" csCatId="colorful" phldr="1"/>
      <dgm:spPr/>
      <dgm:t>
        <a:bodyPr/>
        <a:lstStyle/>
        <a:p>
          <a:endParaRPr lang="zh-CN" altLang="en-US"/>
        </a:p>
      </dgm:t>
    </dgm:pt>
    <dgm:pt modelId="{DF1F8ACB-62CB-4ACB-AB68-1AACBAAE5C85}">
      <dgm:prSet/>
      <dgm:spPr/>
      <dgm:t>
        <a:bodyPr/>
        <a:lstStyle/>
        <a:p>
          <a:pPr rtl="0"/>
          <a:r>
            <a:rPr lang="zh-CN" dirty="0" smtClean="0">
              <a:latin typeface="微软雅黑" panose="020B0503020204020204" pitchFamily="34" charset="-122"/>
              <a:ea typeface="微软雅黑" panose="020B0503020204020204" pitchFamily="34" charset="-122"/>
            </a:rPr>
            <a:t>政策宣导</a:t>
          </a:r>
          <a:endParaRPr lang="zh-CN" dirty="0">
            <a:latin typeface="微软雅黑" panose="020B0503020204020204" pitchFamily="34" charset="-122"/>
            <a:ea typeface="微软雅黑" panose="020B0503020204020204" pitchFamily="34" charset="-122"/>
          </a:endParaRPr>
        </a:p>
      </dgm:t>
    </dgm:pt>
    <dgm:pt modelId="{19A1FC36-7121-4BE9-8862-879E5E2BA6D5}" type="parTrans" cxnId="{5F7F5EC5-97FE-47AE-AC1D-90C01E1A654B}">
      <dgm:prSet/>
      <dgm:spPr/>
      <dgm:t>
        <a:bodyPr/>
        <a:lstStyle/>
        <a:p>
          <a:endParaRPr lang="zh-CN" altLang="en-US"/>
        </a:p>
      </dgm:t>
    </dgm:pt>
    <dgm:pt modelId="{6357A754-5F7E-4C59-AB00-993F6918CE79}" type="sibTrans" cxnId="{5F7F5EC5-97FE-47AE-AC1D-90C01E1A654B}">
      <dgm:prSet/>
      <dgm:spPr/>
      <dgm:t>
        <a:bodyPr/>
        <a:lstStyle/>
        <a:p>
          <a:endParaRPr lang="zh-CN" altLang="en-US"/>
        </a:p>
      </dgm:t>
    </dgm:pt>
    <dgm:pt modelId="{44AD3C92-6BDF-45E0-B1A8-DF6E6AC47910}">
      <dgm:prSet phldr="0" custT="0"/>
      <dgm:spPr/>
      <dgm:t>
        <a:bodyPr vert="horz" wrap="square"/>
        <a:lstStyle/>
        <a:p>
          <a:pPr rtl="0">
            <a:lnSpc>
              <a:spcPct val="100000"/>
            </a:lnSpc>
            <a:spcBef>
              <a:spcPct val="0"/>
            </a:spcBef>
            <a:spcAft>
              <a:spcPct val="35000"/>
            </a:spcAft>
          </a:pPr>
          <a:r>
            <a:rPr lang="zh-CN" smtClean="0">
              <a:latin typeface="微软雅黑" panose="020B0503020204020204" pitchFamily="34" charset="-122"/>
              <a:ea typeface="微软雅黑" panose="020B0503020204020204" pitchFamily="34" charset="-122"/>
            </a:rPr>
            <a:t>更新制度规范</a:t>
          </a:r>
          <a:endParaRPr lang="zh-CN">
            <a:latin typeface="微软雅黑" panose="020B0503020204020204" pitchFamily="34" charset="-122"/>
            <a:ea typeface="微软雅黑" panose="020B0503020204020204" pitchFamily="34" charset="-122"/>
          </a:endParaRPr>
        </a:p>
      </dgm:t>
    </dgm:pt>
    <dgm:pt modelId="{5CCD06A1-AED2-43A3-A0C3-9E6F8E84EFCD}" type="parTrans" cxnId="{312FAE3B-FDD2-40F6-A07C-DE715D55DE76}">
      <dgm:prSet/>
      <dgm:spPr/>
      <dgm:t>
        <a:bodyPr/>
        <a:lstStyle/>
        <a:p>
          <a:endParaRPr lang="zh-CN" altLang="en-US"/>
        </a:p>
      </dgm:t>
    </dgm:pt>
    <dgm:pt modelId="{47CEAB7F-E84D-441C-A7E2-5FF8305F0B6B}" type="sibTrans" cxnId="{312FAE3B-FDD2-40F6-A07C-DE715D55DE76}">
      <dgm:prSet/>
      <dgm:spPr/>
      <dgm:t>
        <a:bodyPr/>
        <a:lstStyle/>
        <a:p>
          <a:endParaRPr lang="zh-CN" altLang="en-US"/>
        </a:p>
      </dgm:t>
    </dgm:pt>
    <dgm:pt modelId="{F0870B09-3162-4F9B-B2B2-7B027CBBB5BD}">
      <dgm:prSet phldr="0" custT="0"/>
      <dgm:spPr/>
      <dgm:t>
        <a:bodyPr vert="horz" wrap="square"/>
        <a:lstStyle/>
        <a:p>
          <a:pPr rtl="0">
            <a:lnSpc>
              <a:spcPct val="100000"/>
            </a:lnSpc>
            <a:spcBef>
              <a:spcPct val="0"/>
            </a:spcBef>
            <a:spcAft>
              <a:spcPct val="35000"/>
            </a:spcAft>
          </a:pPr>
          <a:r>
            <a:rPr lang="zh-CN" smtClean="0">
              <a:latin typeface="微软雅黑" panose="020B0503020204020204" pitchFamily="34" charset="-122"/>
              <a:ea typeface="微软雅黑" panose="020B0503020204020204" pitchFamily="34" charset="-122"/>
            </a:rPr>
            <a:t>编制科研手册</a:t>
          </a:r>
          <a:endParaRPr lang="zh-CN">
            <a:latin typeface="微软雅黑" panose="020B0503020204020204" pitchFamily="34" charset="-122"/>
            <a:ea typeface="微软雅黑" panose="020B0503020204020204" pitchFamily="34" charset="-122"/>
          </a:endParaRPr>
        </a:p>
      </dgm:t>
    </dgm:pt>
    <dgm:pt modelId="{349626A4-FCE6-4539-8AD9-8B98B39264B7}" type="parTrans" cxnId="{C6A7BBCA-CFE1-44E3-8D0D-C142C1CCEE4A}">
      <dgm:prSet/>
      <dgm:spPr/>
      <dgm:t>
        <a:bodyPr/>
        <a:lstStyle/>
        <a:p>
          <a:endParaRPr lang="zh-CN" altLang="en-US"/>
        </a:p>
      </dgm:t>
    </dgm:pt>
    <dgm:pt modelId="{9CB350F6-8724-413F-87D9-F512F71A8930}" type="sibTrans" cxnId="{C6A7BBCA-CFE1-44E3-8D0D-C142C1CCEE4A}">
      <dgm:prSet/>
      <dgm:spPr/>
      <dgm:t>
        <a:bodyPr/>
        <a:lstStyle/>
        <a:p>
          <a:endParaRPr lang="zh-CN" altLang="en-US"/>
        </a:p>
      </dgm:t>
    </dgm:pt>
    <dgm:pt modelId="{BE06DBD2-5D9A-4BA0-A801-DE52A53B4B66}">
      <dgm:prSet/>
      <dgm:spPr/>
      <dgm:t>
        <a:bodyPr/>
        <a:lstStyle/>
        <a:p>
          <a:pPr rtl="0"/>
          <a:r>
            <a:rPr lang="zh-CN" smtClean="0">
              <a:latin typeface="微软雅黑" panose="020B0503020204020204" pitchFamily="34" charset="-122"/>
              <a:ea typeface="微软雅黑" panose="020B0503020204020204" pitchFamily="34" charset="-122"/>
            </a:rPr>
            <a:t>完善科研服务指南</a:t>
          </a:r>
          <a:endParaRPr lang="zh-CN">
            <a:latin typeface="微软雅黑" panose="020B0503020204020204" pitchFamily="34" charset="-122"/>
            <a:ea typeface="微软雅黑" panose="020B0503020204020204" pitchFamily="34" charset="-122"/>
          </a:endParaRPr>
        </a:p>
      </dgm:t>
    </dgm:pt>
    <dgm:pt modelId="{3C881A3E-F7FC-4F17-804B-A1B000A462DB}" type="parTrans" cxnId="{6556D836-B9DA-40A3-8143-E0540DC24985}">
      <dgm:prSet/>
      <dgm:spPr/>
      <dgm:t>
        <a:bodyPr/>
        <a:lstStyle/>
        <a:p>
          <a:endParaRPr lang="zh-CN" altLang="en-US"/>
        </a:p>
      </dgm:t>
    </dgm:pt>
    <dgm:pt modelId="{3CC6D219-3A8B-4186-8DA8-80E96B6F17A0}" type="sibTrans" cxnId="{6556D836-B9DA-40A3-8143-E0540DC24985}">
      <dgm:prSet/>
      <dgm:spPr/>
      <dgm:t>
        <a:bodyPr/>
        <a:lstStyle/>
        <a:p>
          <a:endParaRPr lang="zh-CN" altLang="en-US"/>
        </a:p>
      </dgm:t>
    </dgm:pt>
    <dgm:pt modelId="{E82A1C03-EB68-41AD-8AC1-BAEE7501B5EC}">
      <dgm:prSet phldr="0" custT="0"/>
      <dgm:spPr/>
      <dgm:t>
        <a:bodyPr vert="horz" wrap="square"/>
        <a:lstStyle/>
        <a:p>
          <a:pPr rtl="0">
            <a:lnSpc>
              <a:spcPct val="100000"/>
            </a:lnSpc>
            <a:spcBef>
              <a:spcPct val="0"/>
            </a:spcBef>
            <a:spcAft>
              <a:spcPct val="35000"/>
            </a:spcAft>
          </a:pPr>
          <a:r>
            <a:rPr lang="zh-CN" dirty="0">
              <a:latin typeface="微软雅黑" panose="020B0503020204020204" pitchFamily="34" charset="-122"/>
              <a:ea typeface="微软雅黑" panose="020B0503020204020204" pitchFamily="34" charset="-122"/>
            </a:rPr>
            <a:t>假期线上审核</a:t>
          </a:r>
        </a:p>
      </dgm:t>
    </dgm:pt>
    <dgm:pt modelId="{3E5C339A-9C57-49F7-8CF3-C31FF16D19C3}" type="parTrans" cxnId="{47566A20-CAC4-4301-A4BE-94B9EE4D9E24}">
      <dgm:prSet/>
      <dgm:spPr/>
      <dgm:t>
        <a:bodyPr/>
        <a:lstStyle/>
        <a:p>
          <a:endParaRPr lang="zh-CN" altLang="en-US"/>
        </a:p>
      </dgm:t>
    </dgm:pt>
    <dgm:pt modelId="{E31D319A-56C8-47C5-9865-4CCD1978E2CB}" type="sibTrans" cxnId="{47566A20-CAC4-4301-A4BE-94B9EE4D9E24}">
      <dgm:prSet/>
      <dgm:spPr/>
      <dgm:t>
        <a:bodyPr/>
        <a:lstStyle/>
        <a:p>
          <a:endParaRPr lang="zh-CN" altLang="en-US"/>
        </a:p>
      </dgm:t>
    </dgm:pt>
    <dgm:pt modelId="{0EF1012B-69A6-4616-A952-87E56FE18D9B}">
      <dgm:prSet phldr="0" custT="0"/>
      <dgm:spPr/>
      <dgm:t>
        <a:bodyPr vert="horz" wrap="square"/>
        <a:lstStyle/>
        <a:p>
          <a:pPr rtl="0">
            <a:lnSpc>
              <a:spcPct val="100000"/>
            </a:lnSpc>
            <a:spcBef>
              <a:spcPct val="0"/>
            </a:spcBef>
            <a:spcAft>
              <a:spcPct val="35000"/>
            </a:spcAft>
          </a:pPr>
          <a:r>
            <a:rPr lang="zh-CN" smtClean="0">
              <a:latin typeface="微软雅黑" panose="020B0503020204020204" pitchFamily="34" charset="-122"/>
              <a:ea typeface="微软雅黑" panose="020B0503020204020204" pitchFamily="34" charset="-122"/>
            </a:rPr>
            <a:t>科研项目申报预算审核</a:t>
          </a:r>
          <a:endParaRPr lang="zh-CN">
            <a:latin typeface="微软雅黑" panose="020B0503020204020204" pitchFamily="34" charset="-122"/>
            <a:ea typeface="微软雅黑" panose="020B0503020204020204" pitchFamily="34" charset="-122"/>
          </a:endParaRPr>
        </a:p>
      </dgm:t>
    </dgm:pt>
    <dgm:pt modelId="{41D157A7-6DF3-4F58-8097-446AB393DB7D}" type="parTrans" cxnId="{6B39AC93-5EF3-4113-B306-8A85AAC233CB}">
      <dgm:prSet/>
      <dgm:spPr/>
      <dgm:t>
        <a:bodyPr/>
        <a:lstStyle/>
        <a:p>
          <a:endParaRPr lang="zh-CN" altLang="en-US"/>
        </a:p>
      </dgm:t>
    </dgm:pt>
    <dgm:pt modelId="{AF3564C9-0798-4C15-8771-BC23194ED88A}" type="sibTrans" cxnId="{6B39AC93-5EF3-4113-B306-8A85AAC233CB}">
      <dgm:prSet/>
      <dgm:spPr/>
      <dgm:t>
        <a:bodyPr/>
        <a:lstStyle/>
        <a:p>
          <a:endParaRPr lang="zh-CN" altLang="en-US"/>
        </a:p>
      </dgm:t>
    </dgm:pt>
    <dgm:pt modelId="{8AFC3A30-E3AF-4295-90A7-30219A77AE47}">
      <dgm:prSet phldr="0" custT="0"/>
      <dgm:spPr/>
      <dgm:t>
        <a:bodyPr vert="horz" wrap="square"/>
        <a:lstStyle/>
        <a:p>
          <a:pPr rtl="0">
            <a:lnSpc>
              <a:spcPct val="100000"/>
            </a:lnSpc>
            <a:spcBef>
              <a:spcPct val="0"/>
            </a:spcBef>
            <a:spcAft>
              <a:spcPct val="35000"/>
            </a:spcAft>
          </a:pPr>
          <a:r>
            <a:rPr lang="zh-CN">
              <a:latin typeface="微软雅黑" panose="020B0503020204020204" pitchFamily="34" charset="-122"/>
              <a:ea typeface="微软雅黑" panose="020B0503020204020204" pitchFamily="34" charset="-122"/>
            </a:rPr>
            <a:t>科研经费入账</a:t>
          </a:r>
        </a:p>
      </dgm:t>
    </dgm:pt>
    <dgm:pt modelId="{55AA557C-1775-4E12-ABB7-94179D794E54}" type="parTrans" cxnId="{751C1FB0-7316-4342-BB3C-66DC429B9A96}">
      <dgm:prSet/>
      <dgm:spPr/>
      <dgm:t>
        <a:bodyPr/>
        <a:lstStyle/>
        <a:p>
          <a:endParaRPr lang="zh-CN" altLang="en-US"/>
        </a:p>
      </dgm:t>
    </dgm:pt>
    <dgm:pt modelId="{955EE2A7-310A-41C5-BD2D-B8847106958B}" type="sibTrans" cxnId="{751C1FB0-7316-4342-BB3C-66DC429B9A96}">
      <dgm:prSet/>
      <dgm:spPr/>
      <dgm:t>
        <a:bodyPr/>
        <a:lstStyle/>
        <a:p>
          <a:endParaRPr lang="zh-CN" altLang="en-US"/>
        </a:p>
      </dgm:t>
    </dgm:pt>
    <dgm:pt modelId="{3885E0DC-5447-482A-BCC8-1C6AE5D4F4CF}">
      <dgm:prSet phldr="0" custT="0"/>
      <dgm:spPr/>
      <dgm:t>
        <a:bodyPr vert="horz" wrap="square"/>
        <a:lstStyle/>
        <a:p>
          <a:pPr rtl="0">
            <a:lnSpc>
              <a:spcPct val="100000"/>
            </a:lnSpc>
            <a:spcBef>
              <a:spcPct val="0"/>
            </a:spcBef>
            <a:spcAft>
              <a:spcPct val="35000"/>
            </a:spcAft>
          </a:pPr>
          <a:r>
            <a:rPr lang="zh-CN">
              <a:latin typeface="微软雅黑" panose="020B0503020204020204" pitchFamily="34" charset="-122"/>
              <a:ea typeface="微软雅黑" panose="020B0503020204020204" pitchFamily="34" charset="-122"/>
            </a:rPr>
            <a:t>预算  调整调账审批</a:t>
          </a:r>
        </a:p>
      </dgm:t>
    </dgm:pt>
    <dgm:pt modelId="{250B573A-C505-4EB6-AE75-D74196F23BD5}" type="parTrans" cxnId="{DF175B97-55C5-47E6-9B80-B742F904F6C3}">
      <dgm:prSet/>
      <dgm:spPr/>
      <dgm:t>
        <a:bodyPr/>
        <a:lstStyle/>
        <a:p>
          <a:endParaRPr lang="zh-CN" altLang="en-US"/>
        </a:p>
      </dgm:t>
    </dgm:pt>
    <dgm:pt modelId="{1ACF8746-FA36-49C5-8366-70549363BBB4}" type="sibTrans" cxnId="{DF175B97-55C5-47E6-9B80-B742F904F6C3}">
      <dgm:prSet/>
      <dgm:spPr/>
      <dgm:t>
        <a:bodyPr/>
        <a:lstStyle/>
        <a:p>
          <a:endParaRPr lang="zh-CN" altLang="en-US"/>
        </a:p>
      </dgm:t>
    </dgm:pt>
    <dgm:pt modelId="{9E13EE08-D330-4C02-9807-E92BC0D8DC88}">
      <dgm:prSet phldr="0" custT="0"/>
      <dgm:spPr/>
      <dgm:t>
        <a:bodyPr vert="horz" wrap="square"/>
        <a:lstStyle/>
        <a:p>
          <a:pPr rtl="0">
            <a:lnSpc>
              <a:spcPct val="100000"/>
            </a:lnSpc>
            <a:spcBef>
              <a:spcPct val="0"/>
            </a:spcBef>
            <a:spcAft>
              <a:spcPct val="35000"/>
            </a:spcAft>
          </a:pPr>
          <a:r>
            <a:rPr lang="zh-CN">
              <a:latin typeface="微软雅黑" panose="020B0503020204020204" pitchFamily="34" charset="-122"/>
              <a:ea typeface="微软雅黑" panose="020B0503020204020204" pitchFamily="34" charset="-122"/>
            </a:rPr>
            <a:t>中期结题财务验收</a:t>
          </a:r>
        </a:p>
      </dgm:t>
    </dgm:pt>
    <dgm:pt modelId="{FC21EF17-54D4-4319-8A8B-A28FFC99B442}" type="parTrans" cxnId="{F7321571-5047-4973-85D4-374DE01456AB}">
      <dgm:prSet/>
      <dgm:spPr/>
      <dgm:t>
        <a:bodyPr/>
        <a:lstStyle/>
        <a:p>
          <a:endParaRPr lang="zh-CN" altLang="en-US"/>
        </a:p>
      </dgm:t>
    </dgm:pt>
    <dgm:pt modelId="{9287FFA3-B0DE-4003-A74E-7739A2833179}" type="sibTrans" cxnId="{F7321571-5047-4973-85D4-374DE01456AB}">
      <dgm:prSet/>
      <dgm:spPr/>
      <dgm:t>
        <a:bodyPr/>
        <a:lstStyle/>
        <a:p>
          <a:endParaRPr lang="zh-CN" altLang="en-US"/>
        </a:p>
      </dgm:t>
    </dgm:pt>
    <dgm:pt modelId="{30E950F7-CF66-413C-BAE1-3B09736C950D}">
      <dgm:prSet/>
      <dgm:spPr/>
      <dgm:t>
        <a:bodyPr/>
        <a:lstStyle/>
        <a:p>
          <a:pPr rtl="0"/>
          <a:r>
            <a:rPr lang="zh-CN" smtClean="0">
              <a:latin typeface="微软雅黑" panose="020B0503020204020204" pitchFamily="34" charset="-122"/>
              <a:ea typeface="微软雅黑" panose="020B0503020204020204" pitchFamily="34" charset="-122"/>
            </a:rPr>
            <a:t>结题结余管理</a:t>
          </a:r>
          <a:endParaRPr lang="zh-CN">
            <a:latin typeface="微软雅黑" panose="020B0503020204020204" pitchFamily="34" charset="-122"/>
            <a:ea typeface="微软雅黑" panose="020B0503020204020204" pitchFamily="34" charset="-122"/>
          </a:endParaRPr>
        </a:p>
      </dgm:t>
    </dgm:pt>
    <dgm:pt modelId="{6BE68680-03C4-4EF6-8566-68A0FF09F71F}" type="parTrans" cxnId="{5F8C5C47-3622-49A2-880B-9280452C73AD}">
      <dgm:prSet/>
      <dgm:spPr/>
      <dgm:t>
        <a:bodyPr/>
        <a:lstStyle/>
        <a:p>
          <a:endParaRPr lang="zh-CN" altLang="en-US"/>
        </a:p>
      </dgm:t>
    </dgm:pt>
    <dgm:pt modelId="{B99FAFAD-0A65-417A-8394-4E0B1BD3FFC3}" type="sibTrans" cxnId="{5F8C5C47-3622-49A2-880B-9280452C73AD}">
      <dgm:prSet/>
      <dgm:spPr/>
      <dgm:t>
        <a:bodyPr/>
        <a:lstStyle/>
        <a:p>
          <a:endParaRPr lang="zh-CN" altLang="en-US"/>
        </a:p>
      </dgm:t>
    </dgm:pt>
    <dgm:pt modelId="{0725B58F-CF03-41F0-A0A2-1F1BFBEC7092}">
      <dgm:prSet/>
      <dgm:spPr/>
      <dgm:t>
        <a:bodyPr/>
        <a:lstStyle/>
        <a:p>
          <a:pPr rtl="0"/>
          <a:r>
            <a:rPr lang="zh-CN" altLang="en-US" dirty="0" smtClean="0">
              <a:latin typeface="微软雅黑" panose="020B0503020204020204" pitchFamily="34" charset="-122"/>
              <a:ea typeface="微软雅黑" panose="020B0503020204020204" pitchFamily="34" charset="-122"/>
            </a:rPr>
            <a:t>科研</a:t>
          </a:r>
          <a:r>
            <a:rPr lang="zh-CN" dirty="0" smtClean="0">
              <a:latin typeface="微软雅黑" panose="020B0503020204020204" pitchFamily="34" charset="-122"/>
              <a:ea typeface="微软雅黑" panose="020B0503020204020204" pitchFamily="34" charset="-122"/>
            </a:rPr>
            <a:t>信息系统维护</a:t>
          </a:r>
          <a:endParaRPr lang="zh-CN" dirty="0">
            <a:latin typeface="微软雅黑" panose="020B0503020204020204" pitchFamily="34" charset="-122"/>
            <a:ea typeface="微软雅黑" panose="020B0503020204020204" pitchFamily="34" charset="-122"/>
          </a:endParaRPr>
        </a:p>
      </dgm:t>
    </dgm:pt>
    <dgm:pt modelId="{24E576A0-C80B-45EC-8D73-8F6873F6CBFB}" type="parTrans" cxnId="{B741874C-A28E-4125-9978-8172A1946FB6}">
      <dgm:prSet/>
      <dgm:spPr/>
      <dgm:t>
        <a:bodyPr/>
        <a:lstStyle/>
        <a:p>
          <a:endParaRPr lang="zh-CN" altLang="en-US"/>
        </a:p>
      </dgm:t>
    </dgm:pt>
    <dgm:pt modelId="{DF1C1220-3A7E-4AD5-9A85-FA8D7B09D331}" type="sibTrans" cxnId="{B741874C-A28E-4125-9978-8172A1946FB6}">
      <dgm:prSet/>
      <dgm:spPr/>
      <dgm:t>
        <a:bodyPr/>
        <a:lstStyle/>
        <a:p>
          <a:endParaRPr lang="zh-CN" altLang="en-US"/>
        </a:p>
      </dgm:t>
    </dgm:pt>
    <dgm:pt modelId="{A14BE1CA-9F57-4691-B3E3-8FC0F8E02B6B}" type="pres">
      <dgm:prSet presAssocID="{3CDE060F-3246-40AB-8AB5-92C7166F74F1}" presName="Name0" presStyleCnt="0">
        <dgm:presLayoutVars>
          <dgm:dir/>
          <dgm:resizeHandles val="exact"/>
        </dgm:presLayoutVars>
      </dgm:prSet>
      <dgm:spPr/>
      <dgm:t>
        <a:bodyPr/>
        <a:lstStyle/>
        <a:p>
          <a:endParaRPr lang="zh-CN" altLang="en-US"/>
        </a:p>
      </dgm:t>
    </dgm:pt>
    <dgm:pt modelId="{40E335C4-2100-4801-85DD-3664EC2D301C}" type="pres">
      <dgm:prSet presAssocID="{3CDE060F-3246-40AB-8AB5-92C7166F74F1}" presName="arrow" presStyleLbl="bgShp" presStyleIdx="0" presStyleCnt="1"/>
      <dgm:spPr/>
    </dgm:pt>
    <dgm:pt modelId="{F6154E7C-2B40-46CD-9353-25CBC1D435A1}" type="pres">
      <dgm:prSet presAssocID="{3CDE060F-3246-40AB-8AB5-92C7166F74F1}" presName="points" presStyleCnt="0"/>
      <dgm:spPr/>
    </dgm:pt>
    <dgm:pt modelId="{9E7116AB-44A0-4BE5-A844-586D42A003ED}" type="pres">
      <dgm:prSet presAssocID="{DF1F8ACB-62CB-4ACB-AB68-1AACBAAE5C85}" presName="compositeA" presStyleCnt="0"/>
      <dgm:spPr/>
    </dgm:pt>
    <dgm:pt modelId="{ECB69FAB-4E8F-4B13-8003-0E784BF77E6B}" type="pres">
      <dgm:prSet presAssocID="{DF1F8ACB-62CB-4ACB-AB68-1AACBAAE5C85}" presName="textA" presStyleLbl="revTx" presStyleIdx="0" presStyleCnt="11">
        <dgm:presLayoutVars>
          <dgm:bulletEnabled val="1"/>
        </dgm:presLayoutVars>
      </dgm:prSet>
      <dgm:spPr/>
      <dgm:t>
        <a:bodyPr/>
        <a:lstStyle/>
        <a:p>
          <a:endParaRPr lang="zh-CN" altLang="en-US"/>
        </a:p>
      </dgm:t>
    </dgm:pt>
    <dgm:pt modelId="{DEC682E7-8D92-431A-A577-17BF77338402}" type="pres">
      <dgm:prSet presAssocID="{DF1F8ACB-62CB-4ACB-AB68-1AACBAAE5C85}" presName="circleA" presStyleLbl="node1" presStyleIdx="0" presStyleCnt="11"/>
      <dgm:spPr/>
    </dgm:pt>
    <dgm:pt modelId="{AA40F2F6-9551-49AB-8A9C-E14017C2D28B}" type="pres">
      <dgm:prSet presAssocID="{DF1F8ACB-62CB-4ACB-AB68-1AACBAAE5C85}" presName="spaceA" presStyleCnt="0"/>
      <dgm:spPr/>
    </dgm:pt>
    <dgm:pt modelId="{BFAA6D4E-5944-469C-AED7-4AA908915DDA}" type="pres">
      <dgm:prSet presAssocID="{6357A754-5F7E-4C59-AB00-993F6918CE79}" presName="space" presStyleCnt="0"/>
      <dgm:spPr/>
    </dgm:pt>
    <dgm:pt modelId="{05388FA2-87A2-4406-B9E0-D51A89191EF7}" type="pres">
      <dgm:prSet presAssocID="{44AD3C92-6BDF-45E0-B1A8-DF6E6AC47910}" presName="compositeB" presStyleCnt="0"/>
      <dgm:spPr/>
    </dgm:pt>
    <dgm:pt modelId="{999A12DB-BE81-43B8-850F-B78F47E61129}" type="pres">
      <dgm:prSet presAssocID="{44AD3C92-6BDF-45E0-B1A8-DF6E6AC47910}" presName="textB" presStyleLbl="revTx" presStyleIdx="1" presStyleCnt="11">
        <dgm:presLayoutVars>
          <dgm:bulletEnabled val="1"/>
        </dgm:presLayoutVars>
      </dgm:prSet>
      <dgm:spPr/>
      <dgm:t>
        <a:bodyPr/>
        <a:lstStyle/>
        <a:p>
          <a:endParaRPr lang="zh-CN" altLang="en-US"/>
        </a:p>
      </dgm:t>
    </dgm:pt>
    <dgm:pt modelId="{7CF769E3-97ED-470D-9B2B-E3AA2FAD4DDF}" type="pres">
      <dgm:prSet presAssocID="{44AD3C92-6BDF-45E0-B1A8-DF6E6AC47910}" presName="circleB" presStyleLbl="node1" presStyleIdx="1" presStyleCnt="11"/>
      <dgm:spPr/>
    </dgm:pt>
    <dgm:pt modelId="{3A3A8661-8939-480B-A9D9-E5E32D6F9D5D}" type="pres">
      <dgm:prSet presAssocID="{44AD3C92-6BDF-45E0-B1A8-DF6E6AC47910}" presName="spaceB" presStyleCnt="0"/>
      <dgm:spPr/>
    </dgm:pt>
    <dgm:pt modelId="{D30F430A-1C6D-49E3-A5DC-BF91BE89F78B}" type="pres">
      <dgm:prSet presAssocID="{47CEAB7F-E84D-441C-A7E2-5FF8305F0B6B}" presName="space" presStyleCnt="0"/>
      <dgm:spPr/>
    </dgm:pt>
    <dgm:pt modelId="{8D66B1BD-2D75-44C7-8FC7-3EDACA42067A}" type="pres">
      <dgm:prSet presAssocID="{F0870B09-3162-4F9B-B2B2-7B027CBBB5BD}" presName="compositeA" presStyleCnt="0"/>
      <dgm:spPr/>
    </dgm:pt>
    <dgm:pt modelId="{5F12170C-48A8-42DA-B29E-B9C4E84AB1A0}" type="pres">
      <dgm:prSet presAssocID="{F0870B09-3162-4F9B-B2B2-7B027CBBB5BD}" presName="textA" presStyleLbl="revTx" presStyleIdx="2" presStyleCnt="11">
        <dgm:presLayoutVars>
          <dgm:bulletEnabled val="1"/>
        </dgm:presLayoutVars>
      </dgm:prSet>
      <dgm:spPr/>
      <dgm:t>
        <a:bodyPr/>
        <a:lstStyle/>
        <a:p>
          <a:endParaRPr lang="zh-CN" altLang="en-US"/>
        </a:p>
      </dgm:t>
    </dgm:pt>
    <dgm:pt modelId="{17A28E41-690D-447A-B5B5-EC54D1924504}" type="pres">
      <dgm:prSet presAssocID="{F0870B09-3162-4F9B-B2B2-7B027CBBB5BD}" presName="circleA" presStyleLbl="node1" presStyleIdx="2" presStyleCnt="11"/>
      <dgm:spPr/>
    </dgm:pt>
    <dgm:pt modelId="{41575BF4-C1F2-421F-ACEB-A75923D7F09E}" type="pres">
      <dgm:prSet presAssocID="{F0870B09-3162-4F9B-B2B2-7B027CBBB5BD}" presName="spaceA" presStyleCnt="0"/>
      <dgm:spPr/>
    </dgm:pt>
    <dgm:pt modelId="{071A0DB2-A0B6-4264-8C0D-F4C5C4110775}" type="pres">
      <dgm:prSet presAssocID="{9CB350F6-8724-413F-87D9-F512F71A8930}" presName="space" presStyleCnt="0"/>
      <dgm:spPr/>
    </dgm:pt>
    <dgm:pt modelId="{CF7C54BB-1154-4F29-9F90-23C5E8B67171}" type="pres">
      <dgm:prSet presAssocID="{BE06DBD2-5D9A-4BA0-A801-DE52A53B4B66}" presName="compositeB" presStyleCnt="0"/>
      <dgm:spPr/>
    </dgm:pt>
    <dgm:pt modelId="{C998D6D9-8AC7-4D69-A4BD-1B12318CD985}" type="pres">
      <dgm:prSet presAssocID="{BE06DBD2-5D9A-4BA0-A801-DE52A53B4B66}" presName="textB" presStyleLbl="revTx" presStyleIdx="3" presStyleCnt="11">
        <dgm:presLayoutVars>
          <dgm:bulletEnabled val="1"/>
        </dgm:presLayoutVars>
      </dgm:prSet>
      <dgm:spPr/>
      <dgm:t>
        <a:bodyPr/>
        <a:lstStyle/>
        <a:p>
          <a:endParaRPr lang="zh-CN" altLang="en-US"/>
        </a:p>
      </dgm:t>
    </dgm:pt>
    <dgm:pt modelId="{B31B3620-5370-4A5B-8293-7F500A52B924}" type="pres">
      <dgm:prSet presAssocID="{BE06DBD2-5D9A-4BA0-A801-DE52A53B4B66}" presName="circleB" presStyleLbl="node1" presStyleIdx="3" presStyleCnt="11"/>
      <dgm:spPr/>
    </dgm:pt>
    <dgm:pt modelId="{59912846-C4AA-4A27-9798-EC0DD3FFA76D}" type="pres">
      <dgm:prSet presAssocID="{BE06DBD2-5D9A-4BA0-A801-DE52A53B4B66}" presName="spaceB" presStyleCnt="0"/>
      <dgm:spPr/>
    </dgm:pt>
    <dgm:pt modelId="{8B93E86E-66C5-49E0-AC0B-ABF11584C0A2}" type="pres">
      <dgm:prSet presAssocID="{3CC6D219-3A8B-4186-8DA8-80E96B6F17A0}" presName="space" presStyleCnt="0"/>
      <dgm:spPr/>
    </dgm:pt>
    <dgm:pt modelId="{0EFEF8E0-7EF2-41A8-B621-AB2E4D72C90A}" type="pres">
      <dgm:prSet presAssocID="{E82A1C03-EB68-41AD-8AC1-BAEE7501B5EC}" presName="compositeA" presStyleCnt="0"/>
      <dgm:spPr/>
    </dgm:pt>
    <dgm:pt modelId="{BC24586D-C114-4218-8FAC-21378F738839}" type="pres">
      <dgm:prSet presAssocID="{E82A1C03-EB68-41AD-8AC1-BAEE7501B5EC}" presName="textA" presStyleLbl="revTx" presStyleIdx="4" presStyleCnt="11">
        <dgm:presLayoutVars>
          <dgm:bulletEnabled val="1"/>
        </dgm:presLayoutVars>
      </dgm:prSet>
      <dgm:spPr/>
      <dgm:t>
        <a:bodyPr/>
        <a:lstStyle/>
        <a:p>
          <a:endParaRPr lang="zh-CN" altLang="en-US"/>
        </a:p>
      </dgm:t>
    </dgm:pt>
    <dgm:pt modelId="{FA1C77A4-06F8-455D-AC01-64877A4578C7}" type="pres">
      <dgm:prSet presAssocID="{E82A1C03-EB68-41AD-8AC1-BAEE7501B5EC}" presName="circleA" presStyleLbl="node1" presStyleIdx="4" presStyleCnt="11"/>
      <dgm:spPr/>
    </dgm:pt>
    <dgm:pt modelId="{E108AB48-D5E5-46F3-9EC5-32B426BB597A}" type="pres">
      <dgm:prSet presAssocID="{E82A1C03-EB68-41AD-8AC1-BAEE7501B5EC}" presName="spaceA" presStyleCnt="0"/>
      <dgm:spPr/>
    </dgm:pt>
    <dgm:pt modelId="{A636783E-B15E-4E10-979D-86D1ABBAA847}" type="pres">
      <dgm:prSet presAssocID="{E31D319A-56C8-47C5-9865-4CCD1978E2CB}" presName="space" presStyleCnt="0"/>
      <dgm:spPr/>
    </dgm:pt>
    <dgm:pt modelId="{97D24BA2-B3C7-4C95-8F98-A6B1DFA5D606}" type="pres">
      <dgm:prSet presAssocID="{0EF1012B-69A6-4616-A952-87E56FE18D9B}" presName="compositeB" presStyleCnt="0"/>
      <dgm:spPr/>
    </dgm:pt>
    <dgm:pt modelId="{5EE38870-FD48-4F38-851B-3EDD0ABD426E}" type="pres">
      <dgm:prSet presAssocID="{0EF1012B-69A6-4616-A952-87E56FE18D9B}" presName="textB" presStyleLbl="revTx" presStyleIdx="5" presStyleCnt="11">
        <dgm:presLayoutVars>
          <dgm:bulletEnabled val="1"/>
        </dgm:presLayoutVars>
      </dgm:prSet>
      <dgm:spPr/>
      <dgm:t>
        <a:bodyPr/>
        <a:lstStyle/>
        <a:p>
          <a:endParaRPr lang="zh-CN" altLang="en-US"/>
        </a:p>
      </dgm:t>
    </dgm:pt>
    <dgm:pt modelId="{54282DB0-48C0-405E-A659-7BA248CDA04A}" type="pres">
      <dgm:prSet presAssocID="{0EF1012B-69A6-4616-A952-87E56FE18D9B}" presName="circleB" presStyleLbl="node1" presStyleIdx="5" presStyleCnt="11"/>
      <dgm:spPr/>
    </dgm:pt>
    <dgm:pt modelId="{2671C647-BA68-4068-AB23-A72D4DA3CF0B}" type="pres">
      <dgm:prSet presAssocID="{0EF1012B-69A6-4616-A952-87E56FE18D9B}" presName="spaceB" presStyleCnt="0"/>
      <dgm:spPr/>
    </dgm:pt>
    <dgm:pt modelId="{2B97C8A1-0DEE-4746-ADB7-1665D532638D}" type="pres">
      <dgm:prSet presAssocID="{AF3564C9-0798-4C15-8771-BC23194ED88A}" presName="space" presStyleCnt="0"/>
      <dgm:spPr/>
    </dgm:pt>
    <dgm:pt modelId="{017B69F1-5AF7-496A-AC56-D9CE5027862A}" type="pres">
      <dgm:prSet presAssocID="{8AFC3A30-E3AF-4295-90A7-30219A77AE47}" presName="compositeA" presStyleCnt="0"/>
      <dgm:spPr/>
    </dgm:pt>
    <dgm:pt modelId="{8A19D206-A7D5-4DF2-9850-F544E03B6FD3}" type="pres">
      <dgm:prSet presAssocID="{8AFC3A30-E3AF-4295-90A7-30219A77AE47}" presName="textA" presStyleLbl="revTx" presStyleIdx="6" presStyleCnt="11">
        <dgm:presLayoutVars>
          <dgm:bulletEnabled val="1"/>
        </dgm:presLayoutVars>
      </dgm:prSet>
      <dgm:spPr/>
      <dgm:t>
        <a:bodyPr/>
        <a:lstStyle/>
        <a:p>
          <a:endParaRPr lang="zh-CN" altLang="en-US"/>
        </a:p>
      </dgm:t>
    </dgm:pt>
    <dgm:pt modelId="{ABBBDE5C-05C3-466D-A61F-7CAFB21FA0EC}" type="pres">
      <dgm:prSet presAssocID="{8AFC3A30-E3AF-4295-90A7-30219A77AE47}" presName="circleA" presStyleLbl="node1" presStyleIdx="6" presStyleCnt="11"/>
      <dgm:spPr/>
    </dgm:pt>
    <dgm:pt modelId="{EBDC043F-D7F0-448F-81FD-CCD2D73E9E4D}" type="pres">
      <dgm:prSet presAssocID="{8AFC3A30-E3AF-4295-90A7-30219A77AE47}" presName="spaceA" presStyleCnt="0"/>
      <dgm:spPr/>
    </dgm:pt>
    <dgm:pt modelId="{86F1C54F-A46D-4FF0-9458-2CCBFE24CC39}" type="pres">
      <dgm:prSet presAssocID="{955EE2A7-310A-41C5-BD2D-B8847106958B}" presName="space" presStyleCnt="0"/>
      <dgm:spPr/>
    </dgm:pt>
    <dgm:pt modelId="{F86D6BF9-3895-4D52-BF9C-B34426CA4879}" type="pres">
      <dgm:prSet presAssocID="{3885E0DC-5447-482A-BCC8-1C6AE5D4F4CF}" presName="compositeB" presStyleCnt="0"/>
      <dgm:spPr/>
    </dgm:pt>
    <dgm:pt modelId="{69048FC2-0A46-4B29-9E23-063758CBBA43}" type="pres">
      <dgm:prSet presAssocID="{3885E0DC-5447-482A-BCC8-1C6AE5D4F4CF}" presName="textB" presStyleLbl="revTx" presStyleIdx="7" presStyleCnt="11">
        <dgm:presLayoutVars>
          <dgm:bulletEnabled val="1"/>
        </dgm:presLayoutVars>
      </dgm:prSet>
      <dgm:spPr/>
      <dgm:t>
        <a:bodyPr/>
        <a:lstStyle/>
        <a:p>
          <a:endParaRPr lang="zh-CN" altLang="en-US"/>
        </a:p>
      </dgm:t>
    </dgm:pt>
    <dgm:pt modelId="{2E23658A-8600-48D9-8E28-35DB2554CBCA}" type="pres">
      <dgm:prSet presAssocID="{3885E0DC-5447-482A-BCC8-1C6AE5D4F4CF}" presName="circleB" presStyleLbl="node1" presStyleIdx="7" presStyleCnt="11"/>
      <dgm:spPr/>
    </dgm:pt>
    <dgm:pt modelId="{EFEAD98E-9AED-4B58-A899-0425A950098F}" type="pres">
      <dgm:prSet presAssocID="{3885E0DC-5447-482A-BCC8-1C6AE5D4F4CF}" presName="spaceB" presStyleCnt="0"/>
      <dgm:spPr/>
    </dgm:pt>
    <dgm:pt modelId="{5708F1AA-6703-4A10-B00A-0DCDC327D07D}" type="pres">
      <dgm:prSet presAssocID="{1ACF8746-FA36-49C5-8366-70549363BBB4}" presName="space" presStyleCnt="0"/>
      <dgm:spPr/>
    </dgm:pt>
    <dgm:pt modelId="{F87B1408-639D-4B61-A5DA-46263EDD75EF}" type="pres">
      <dgm:prSet presAssocID="{9E13EE08-D330-4C02-9807-E92BC0D8DC88}" presName="compositeA" presStyleCnt="0"/>
      <dgm:spPr/>
    </dgm:pt>
    <dgm:pt modelId="{35B8D895-C5E4-4F3F-A99C-CFBB00D790AF}" type="pres">
      <dgm:prSet presAssocID="{9E13EE08-D330-4C02-9807-E92BC0D8DC88}" presName="textA" presStyleLbl="revTx" presStyleIdx="8" presStyleCnt="11">
        <dgm:presLayoutVars>
          <dgm:bulletEnabled val="1"/>
        </dgm:presLayoutVars>
      </dgm:prSet>
      <dgm:spPr/>
      <dgm:t>
        <a:bodyPr/>
        <a:lstStyle/>
        <a:p>
          <a:endParaRPr lang="zh-CN" altLang="en-US"/>
        </a:p>
      </dgm:t>
    </dgm:pt>
    <dgm:pt modelId="{A4660D63-BE59-401C-BEBF-4DB28419826E}" type="pres">
      <dgm:prSet presAssocID="{9E13EE08-D330-4C02-9807-E92BC0D8DC88}" presName="circleA" presStyleLbl="node1" presStyleIdx="8" presStyleCnt="11"/>
      <dgm:spPr/>
    </dgm:pt>
    <dgm:pt modelId="{BD07639A-8EA9-4098-9FA5-D2C8768F498D}" type="pres">
      <dgm:prSet presAssocID="{9E13EE08-D330-4C02-9807-E92BC0D8DC88}" presName="spaceA" presStyleCnt="0"/>
      <dgm:spPr/>
    </dgm:pt>
    <dgm:pt modelId="{4F2BF17F-B6DB-47FD-A0FA-C91FDF63515E}" type="pres">
      <dgm:prSet presAssocID="{9287FFA3-B0DE-4003-A74E-7739A2833179}" presName="space" presStyleCnt="0"/>
      <dgm:spPr/>
    </dgm:pt>
    <dgm:pt modelId="{EDF96A24-B307-418C-BFC4-31F92D9807FA}" type="pres">
      <dgm:prSet presAssocID="{30E950F7-CF66-413C-BAE1-3B09736C950D}" presName="compositeB" presStyleCnt="0"/>
      <dgm:spPr/>
    </dgm:pt>
    <dgm:pt modelId="{89922068-8B72-41C5-9B8A-A5CF0A9D7D4E}" type="pres">
      <dgm:prSet presAssocID="{30E950F7-CF66-413C-BAE1-3B09736C950D}" presName="textB" presStyleLbl="revTx" presStyleIdx="9" presStyleCnt="11">
        <dgm:presLayoutVars>
          <dgm:bulletEnabled val="1"/>
        </dgm:presLayoutVars>
      </dgm:prSet>
      <dgm:spPr/>
      <dgm:t>
        <a:bodyPr/>
        <a:lstStyle/>
        <a:p>
          <a:endParaRPr lang="zh-CN" altLang="en-US"/>
        </a:p>
      </dgm:t>
    </dgm:pt>
    <dgm:pt modelId="{2A1ED0EA-DC6E-4110-939C-AE2C2640DC6C}" type="pres">
      <dgm:prSet presAssocID="{30E950F7-CF66-413C-BAE1-3B09736C950D}" presName="circleB" presStyleLbl="node1" presStyleIdx="9" presStyleCnt="11"/>
      <dgm:spPr/>
    </dgm:pt>
    <dgm:pt modelId="{D1206FFC-8E04-44F5-B8AB-05638E5FE675}" type="pres">
      <dgm:prSet presAssocID="{30E950F7-CF66-413C-BAE1-3B09736C950D}" presName="spaceB" presStyleCnt="0"/>
      <dgm:spPr/>
    </dgm:pt>
    <dgm:pt modelId="{9F949A63-60C0-4B6B-A49F-D9995781C028}" type="pres">
      <dgm:prSet presAssocID="{B99FAFAD-0A65-417A-8394-4E0B1BD3FFC3}" presName="space" presStyleCnt="0"/>
      <dgm:spPr/>
    </dgm:pt>
    <dgm:pt modelId="{AC4EEFF6-77C4-47A3-ACD7-CA923880F017}" type="pres">
      <dgm:prSet presAssocID="{0725B58F-CF03-41F0-A0A2-1F1BFBEC7092}" presName="compositeA" presStyleCnt="0"/>
      <dgm:spPr/>
    </dgm:pt>
    <dgm:pt modelId="{E226D920-1CEC-463C-85C3-460D7EA8B41A}" type="pres">
      <dgm:prSet presAssocID="{0725B58F-CF03-41F0-A0A2-1F1BFBEC7092}" presName="textA" presStyleLbl="revTx" presStyleIdx="10" presStyleCnt="11">
        <dgm:presLayoutVars>
          <dgm:bulletEnabled val="1"/>
        </dgm:presLayoutVars>
      </dgm:prSet>
      <dgm:spPr/>
      <dgm:t>
        <a:bodyPr/>
        <a:lstStyle/>
        <a:p>
          <a:endParaRPr lang="zh-CN" altLang="en-US"/>
        </a:p>
      </dgm:t>
    </dgm:pt>
    <dgm:pt modelId="{82AFAAD4-40C8-48DE-96E6-458969D467EE}" type="pres">
      <dgm:prSet presAssocID="{0725B58F-CF03-41F0-A0A2-1F1BFBEC7092}" presName="circleA" presStyleLbl="node1" presStyleIdx="10" presStyleCnt="11"/>
      <dgm:spPr/>
    </dgm:pt>
    <dgm:pt modelId="{25987EB8-83E2-488D-82DF-07D17CF840C6}" type="pres">
      <dgm:prSet presAssocID="{0725B58F-CF03-41F0-A0A2-1F1BFBEC7092}" presName="spaceA" presStyleCnt="0"/>
      <dgm:spPr/>
    </dgm:pt>
  </dgm:ptLst>
  <dgm:cxnLst>
    <dgm:cxn modelId="{DF175B97-55C5-47E6-9B80-B742F904F6C3}" srcId="{3CDE060F-3246-40AB-8AB5-92C7166F74F1}" destId="{3885E0DC-5447-482A-BCC8-1C6AE5D4F4CF}" srcOrd="7" destOrd="0" parTransId="{250B573A-C505-4EB6-AE75-D74196F23BD5}" sibTransId="{1ACF8746-FA36-49C5-8366-70549363BBB4}"/>
    <dgm:cxn modelId="{17C3A432-4833-4FA2-80BE-5C14DC0658B0}" type="presOf" srcId="{30E950F7-CF66-413C-BAE1-3B09736C950D}" destId="{89922068-8B72-41C5-9B8A-A5CF0A9D7D4E}" srcOrd="0" destOrd="0" presId="urn:microsoft.com/office/officeart/2005/8/layout/hProcess11#2"/>
    <dgm:cxn modelId="{80BF6497-E0E8-4B33-8804-EF1E809A22E9}" type="presOf" srcId="{8AFC3A30-E3AF-4295-90A7-30219A77AE47}" destId="{8A19D206-A7D5-4DF2-9850-F544E03B6FD3}" srcOrd="0" destOrd="0" presId="urn:microsoft.com/office/officeart/2005/8/layout/hProcess11#2"/>
    <dgm:cxn modelId="{F7321571-5047-4973-85D4-374DE01456AB}" srcId="{3CDE060F-3246-40AB-8AB5-92C7166F74F1}" destId="{9E13EE08-D330-4C02-9807-E92BC0D8DC88}" srcOrd="8" destOrd="0" parTransId="{FC21EF17-54D4-4319-8A8B-A28FFC99B442}" sibTransId="{9287FFA3-B0DE-4003-A74E-7739A2833179}"/>
    <dgm:cxn modelId="{94AE005C-7E1B-494F-9299-10EB12E35405}" type="presOf" srcId="{44AD3C92-6BDF-45E0-B1A8-DF6E6AC47910}" destId="{999A12DB-BE81-43B8-850F-B78F47E61129}" srcOrd="0" destOrd="0" presId="urn:microsoft.com/office/officeart/2005/8/layout/hProcess11#2"/>
    <dgm:cxn modelId="{4560CBA9-4195-4EE5-8E79-45F4B59408DB}" type="presOf" srcId="{9E13EE08-D330-4C02-9807-E92BC0D8DC88}" destId="{35B8D895-C5E4-4F3F-A99C-CFBB00D790AF}" srcOrd="0" destOrd="0" presId="urn:microsoft.com/office/officeart/2005/8/layout/hProcess11#2"/>
    <dgm:cxn modelId="{5C9D113F-7777-4BEF-B7CD-D7736054D1AA}" type="presOf" srcId="{3CDE060F-3246-40AB-8AB5-92C7166F74F1}" destId="{A14BE1CA-9F57-4691-B3E3-8FC0F8E02B6B}" srcOrd="0" destOrd="0" presId="urn:microsoft.com/office/officeart/2005/8/layout/hProcess11#2"/>
    <dgm:cxn modelId="{5F7F5EC5-97FE-47AE-AC1D-90C01E1A654B}" srcId="{3CDE060F-3246-40AB-8AB5-92C7166F74F1}" destId="{DF1F8ACB-62CB-4ACB-AB68-1AACBAAE5C85}" srcOrd="0" destOrd="0" parTransId="{19A1FC36-7121-4BE9-8862-879E5E2BA6D5}" sibTransId="{6357A754-5F7E-4C59-AB00-993F6918CE79}"/>
    <dgm:cxn modelId="{751C1FB0-7316-4342-BB3C-66DC429B9A96}" srcId="{3CDE060F-3246-40AB-8AB5-92C7166F74F1}" destId="{8AFC3A30-E3AF-4295-90A7-30219A77AE47}" srcOrd="6" destOrd="0" parTransId="{55AA557C-1775-4E12-ABB7-94179D794E54}" sibTransId="{955EE2A7-310A-41C5-BD2D-B8847106958B}"/>
    <dgm:cxn modelId="{B741874C-A28E-4125-9978-8172A1946FB6}" srcId="{3CDE060F-3246-40AB-8AB5-92C7166F74F1}" destId="{0725B58F-CF03-41F0-A0A2-1F1BFBEC7092}" srcOrd="10" destOrd="0" parTransId="{24E576A0-C80B-45EC-8D73-8F6873F6CBFB}" sibTransId="{DF1C1220-3A7E-4AD5-9A85-FA8D7B09D331}"/>
    <dgm:cxn modelId="{403E7225-16A1-409F-B1C7-DC017CF9E615}" type="presOf" srcId="{3885E0DC-5447-482A-BCC8-1C6AE5D4F4CF}" destId="{69048FC2-0A46-4B29-9E23-063758CBBA43}" srcOrd="0" destOrd="0" presId="urn:microsoft.com/office/officeart/2005/8/layout/hProcess11#2"/>
    <dgm:cxn modelId="{6B39AC93-5EF3-4113-B306-8A85AAC233CB}" srcId="{3CDE060F-3246-40AB-8AB5-92C7166F74F1}" destId="{0EF1012B-69A6-4616-A952-87E56FE18D9B}" srcOrd="5" destOrd="0" parTransId="{41D157A7-6DF3-4F58-8097-446AB393DB7D}" sibTransId="{AF3564C9-0798-4C15-8771-BC23194ED88A}"/>
    <dgm:cxn modelId="{6556D836-B9DA-40A3-8143-E0540DC24985}" srcId="{3CDE060F-3246-40AB-8AB5-92C7166F74F1}" destId="{BE06DBD2-5D9A-4BA0-A801-DE52A53B4B66}" srcOrd="3" destOrd="0" parTransId="{3C881A3E-F7FC-4F17-804B-A1B000A462DB}" sibTransId="{3CC6D219-3A8B-4186-8DA8-80E96B6F17A0}"/>
    <dgm:cxn modelId="{ABF483F6-8519-48E1-BEB2-BB6D2A8E53F6}" type="presOf" srcId="{0EF1012B-69A6-4616-A952-87E56FE18D9B}" destId="{5EE38870-FD48-4F38-851B-3EDD0ABD426E}" srcOrd="0" destOrd="0" presId="urn:microsoft.com/office/officeart/2005/8/layout/hProcess11#2"/>
    <dgm:cxn modelId="{4D9FCFA1-6E8A-4101-B70B-FD2A2AD812B3}" type="presOf" srcId="{E82A1C03-EB68-41AD-8AC1-BAEE7501B5EC}" destId="{BC24586D-C114-4218-8FAC-21378F738839}" srcOrd="0" destOrd="0" presId="urn:microsoft.com/office/officeart/2005/8/layout/hProcess11#2"/>
    <dgm:cxn modelId="{2E9E64C3-884F-4EFD-87D9-CD3718566DB7}" type="presOf" srcId="{BE06DBD2-5D9A-4BA0-A801-DE52A53B4B66}" destId="{C998D6D9-8AC7-4D69-A4BD-1B12318CD985}" srcOrd="0" destOrd="0" presId="urn:microsoft.com/office/officeart/2005/8/layout/hProcess11#2"/>
    <dgm:cxn modelId="{A337E802-1D33-4375-B1D2-A3DA60C74442}" type="presOf" srcId="{F0870B09-3162-4F9B-B2B2-7B027CBBB5BD}" destId="{5F12170C-48A8-42DA-B29E-B9C4E84AB1A0}" srcOrd="0" destOrd="0" presId="urn:microsoft.com/office/officeart/2005/8/layout/hProcess11#2"/>
    <dgm:cxn modelId="{FDD99C0C-07A4-45D3-A155-413918901472}" type="presOf" srcId="{0725B58F-CF03-41F0-A0A2-1F1BFBEC7092}" destId="{E226D920-1CEC-463C-85C3-460D7EA8B41A}" srcOrd="0" destOrd="0" presId="urn:microsoft.com/office/officeart/2005/8/layout/hProcess11#2"/>
    <dgm:cxn modelId="{312FAE3B-FDD2-40F6-A07C-DE715D55DE76}" srcId="{3CDE060F-3246-40AB-8AB5-92C7166F74F1}" destId="{44AD3C92-6BDF-45E0-B1A8-DF6E6AC47910}" srcOrd="1" destOrd="0" parTransId="{5CCD06A1-AED2-43A3-A0C3-9E6F8E84EFCD}" sibTransId="{47CEAB7F-E84D-441C-A7E2-5FF8305F0B6B}"/>
    <dgm:cxn modelId="{C6A7BBCA-CFE1-44E3-8D0D-C142C1CCEE4A}" srcId="{3CDE060F-3246-40AB-8AB5-92C7166F74F1}" destId="{F0870B09-3162-4F9B-B2B2-7B027CBBB5BD}" srcOrd="2" destOrd="0" parTransId="{349626A4-FCE6-4539-8AD9-8B98B39264B7}" sibTransId="{9CB350F6-8724-413F-87D9-F512F71A8930}"/>
    <dgm:cxn modelId="{5F8C5C47-3622-49A2-880B-9280452C73AD}" srcId="{3CDE060F-3246-40AB-8AB5-92C7166F74F1}" destId="{30E950F7-CF66-413C-BAE1-3B09736C950D}" srcOrd="9" destOrd="0" parTransId="{6BE68680-03C4-4EF6-8566-68A0FF09F71F}" sibTransId="{B99FAFAD-0A65-417A-8394-4E0B1BD3FFC3}"/>
    <dgm:cxn modelId="{47566A20-CAC4-4301-A4BE-94B9EE4D9E24}" srcId="{3CDE060F-3246-40AB-8AB5-92C7166F74F1}" destId="{E82A1C03-EB68-41AD-8AC1-BAEE7501B5EC}" srcOrd="4" destOrd="0" parTransId="{3E5C339A-9C57-49F7-8CF3-C31FF16D19C3}" sibTransId="{E31D319A-56C8-47C5-9865-4CCD1978E2CB}"/>
    <dgm:cxn modelId="{D3B0711F-EC31-4B9E-8000-ECF0D6472C8E}" type="presOf" srcId="{DF1F8ACB-62CB-4ACB-AB68-1AACBAAE5C85}" destId="{ECB69FAB-4E8F-4B13-8003-0E784BF77E6B}" srcOrd="0" destOrd="0" presId="urn:microsoft.com/office/officeart/2005/8/layout/hProcess11#2"/>
    <dgm:cxn modelId="{9BF33FD9-80C8-457B-92D4-666E087442B9}" type="presParOf" srcId="{A14BE1CA-9F57-4691-B3E3-8FC0F8E02B6B}" destId="{40E335C4-2100-4801-85DD-3664EC2D301C}" srcOrd="0" destOrd="0" presId="urn:microsoft.com/office/officeart/2005/8/layout/hProcess11#2"/>
    <dgm:cxn modelId="{F34A4A57-A6FA-463B-BE3B-813903C63CAA}" type="presParOf" srcId="{A14BE1CA-9F57-4691-B3E3-8FC0F8E02B6B}" destId="{F6154E7C-2B40-46CD-9353-25CBC1D435A1}" srcOrd="1" destOrd="0" presId="urn:microsoft.com/office/officeart/2005/8/layout/hProcess11#2"/>
    <dgm:cxn modelId="{666472DB-635B-4558-9E1F-64122AAD4301}" type="presParOf" srcId="{F6154E7C-2B40-46CD-9353-25CBC1D435A1}" destId="{9E7116AB-44A0-4BE5-A844-586D42A003ED}" srcOrd="0" destOrd="0" presId="urn:microsoft.com/office/officeart/2005/8/layout/hProcess11#2"/>
    <dgm:cxn modelId="{3AF61705-3C3E-468A-B8D3-22D52B8150B3}" type="presParOf" srcId="{9E7116AB-44A0-4BE5-A844-586D42A003ED}" destId="{ECB69FAB-4E8F-4B13-8003-0E784BF77E6B}" srcOrd="0" destOrd="0" presId="urn:microsoft.com/office/officeart/2005/8/layout/hProcess11#2"/>
    <dgm:cxn modelId="{2091DA84-B4B4-4C2E-8201-90E768407EFB}" type="presParOf" srcId="{9E7116AB-44A0-4BE5-A844-586D42A003ED}" destId="{DEC682E7-8D92-431A-A577-17BF77338402}" srcOrd="1" destOrd="0" presId="urn:microsoft.com/office/officeart/2005/8/layout/hProcess11#2"/>
    <dgm:cxn modelId="{BB50889D-3A7A-4021-8E9B-6D2B286CCDE0}" type="presParOf" srcId="{9E7116AB-44A0-4BE5-A844-586D42A003ED}" destId="{AA40F2F6-9551-49AB-8A9C-E14017C2D28B}" srcOrd="2" destOrd="0" presId="urn:microsoft.com/office/officeart/2005/8/layout/hProcess11#2"/>
    <dgm:cxn modelId="{AE696E4C-3012-4CDC-89E2-A860DD1C2215}" type="presParOf" srcId="{F6154E7C-2B40-46CD-9353-25CBC1D435A1}" destId="{BFAA6D4E-5944-469C-AED7-4AA908915DDA}" srcOrd="1" destOrd="0" presId="urn:microsoft.com/office/officeart/2005/8/layout/hProcess11#2"/>
    <dgm:cxn modelId="{3A1DE819-ABBF-4C76-B0DD-A41D41A2FAC8}" type="presParOf" srcId="{F6154E7C-2B40-46CD-9353-25CBC1D435A1}" destId="{05388FA2-87A2-4406-B9E0-D51A89191EF7}" srcOrd="2" destOrd="0" presId="urn:microsoft.com/office/officeart/2005/8/layout/hProcess11#2"/>
    <dgm:cxn modelId="{2DB3E7C7-8372-47F0-B730-F017D87FB0ED}" type="presParOf" srcId="{05388FA2-87A2-4406-B9E0-D51A89191EF7}" destId="{999A12DB-BE81-43B8-850F-B78F47E61129}" srcOrd="0" destOrd="0" presId="urn:microsoft.com/office/officeart/2005/8/layout/hProcess11#2"/>
    <dgm:cxn modelId="{04F98EDA-06BD-4BAF-B6B0-9488B5AC1517}" type="presParOf" srcId="{05388FA2-87A2-4406-B9E0-D51A89191EF7}" destId="{7CF769E3-97ED-470D-9B2B-E3AA2FAD4DDF}" srcOrd="1" destOrd="0" presId="urn:microsoft.com/office/officeart/2005/8/layout/hProcess11#2"/>
    <dgm:cxn modelId="{0FA74BA9-FB97-4628-A7E8-775F5B774F57}" type="presParOf" srcId="{05388FA2-87A2-4406-B9E0-D51A89191EF7}" destId="{3A3A8661-8939-480B-A9D9-E5E32D6F9D5D}" srcOrd="2" destOrd="0" presId="urn:microsoft.com/office/officeart/2005/8/layout/hProcess11#2"/>
    <dgm:cxn modelId="{27BD41E0-5F83-40DB-84B0-D1CCBCB210CC}" type="presParOf" srcId="{F6154E7C-2B40-46CD-9353-25CBC1D435A1}" destId="{D30F430A-1C6D-49E3-A5DC-BF91BE89F78B}" srcOrd="3" destOrd="0" presId="urn:microsoft.com/office/officeart/2005/8/layout/hProcess11#2"/>
    <dgm:cxn modelId="{C4A4CF0A-D187-43E8-A531-91C7DAA7A55B}" type="presParOf" srcId="{F6154E7C-2B40-46CD-9353-25CBC1D435A1}" destId="{8D66B1BD-2D75-44C7-8FC7-3EDACA42067A}" srcOrd="4" destOrd="0" presId="urn:microsoft.com/office/officeart/2005/8/layout/hProcess11#2"/>
    <dgm:cxn modelId="{CB8A28FB-591F-4F05-A6B2-FFB03C8B0351}" type="presParOf" srcId="{8D66B1BD-2D75-44C7-8FC7-3EDACA42067A}" destId="{5F12170C-48A8-42DA-B29E-B9C4E84AB1A0}" srcOrd="0" destOrd="0" presId="urn:microsoft.com/office/officeart/2005/8/layout/hProcess11#2"/>
    <dgm:cxn modelId="{75E5B69F-1BF2-4541-8C7E-1654132220C7}" type="presParOf" srcId="{8D66B1BD-2D75-44C7-8FC7-3EDACA42067A}" destId="{17A28E41-690D-447A-B5B5-EC54D1924504}" srcOrd="1" destOrd="0" presId="urn:microsoft.com/office/officeart/2005/8/layout/hProcess11#2"/>
    <dgm:cxn modelId="{C285CE38-1194-4195-A9A3-540C9950ECE3}" type="presParOf" srcId="{8D66B1BD-2D75-44C7-8FC7-3EDACA42067A}" destId="{41575BF4-C1F2-421F-ACEB-A75923D7F09E}" srcOrd="2" destOrd="0" presId="urn:microsoft.com/office/officeart/2005/8/layout/hProcess11#2"/>
    <dgm:cxn modelId="{F8F1D0E9-9C11-4346-B735-1D056210851D}" type="presParOf" srcId="{F6154E7C-2B40-46CD-9353-25CBC1D435A1}" destId="{071A0DB2-A0B6-4264-8C0D-F4C5C4110775}" srcOrd="5" destOrd="0" presId="urn:microsoft.com/office/officeart/2005/8/layout/hProcess11#2"/>
    <dgm:cxn modelId="{9D8FB36E-14E2-4F5A-83F6-5D3E35440E5E}" type="presParOf" srcId="{F6154E7C-2B40-46CD-9353-25CBC1D435A1}" destId="{CF7C54BB-1154-4F29-9F90-23C5E8B67171}" srcOrd="6" destOrd="0" presId="urn:microsoft.com/office/officeart/2005/8/layout/hProcess11#2"/>
    <dgm:cxn modelId="{7FDC1770-0380-46C1-9E51-5DF9A8BE4D5C}" type="presParOf" srcId="{CF7C54BB-1154-4F29-9F90-23C5E8B67171}" destId="{C998D6D9-8AC7-4D69-A4BD-1B12318CD985}" srcOrd="0" destOrd="0" presId="urn:microsoft.com/office/officeart/2005/8/layout/hProcess11#2"/>
    <dgm:cxn modelId="{DE920C96-BD9F-4E08-9F1D-69151115B7B2}" type="presParOf" srcId="{CF7C54BB-1154-4F29-9F90-23C5E8B67171}" destId="{B31B3620-5370-4A5B-8293-7F500A52B924}" srcOrd="1" destOrd="0" presId="urn:microsoft.com/office/officeart/2005/8/layout/hProcess11#2"/>
    <dgm:cxn modelId="{5E9C5778-1C36-4CDC-BDB4-CA5CB05CC9E6}" type="presParOf" srcId="{CF7C54BB-1154-4F29-9F90-23C5E8B67171}" destId="{59912846-C4AA-4A27-9798-EC0DD3FFA76D}" srcOrd="2" destOrd="0" presId="urn:microsoft.com/office/officeart/2005/8/layout/hProcess11#2"/>
    <dgm:cxn modelId="{0DF62C28-775E-46DA-A916-7F5CA0B7DBC5}" type="presParOf" srcId="{F6154E7C-2B40-46CD-9353-25CBC1D435A1}" destId="{8B93E86E-66C5-49E0-AC0B-ABF11584C0A2}" srcOrd="7" destOrd="0" presId="urn:microsoft.com/office/officeart/2005/8/layout/hProcess11#2"/>
    <dgm:cxn modelId="{E409A1B7-B7F0-4FD7-9200-431A62B00D0E}" type="presParOf" srcId="{F6154E7C-2B40-46CD-9353-25CBC1D435A1}" destId="{0EFEF8E0-7EF2-41A8-B621-AB2E4D72C90A}" srcOrd="8" destOrd="0" presId="urn:microsoft.com/office/officeart/2005/8/layout/hProcess11#2"/>
    <dgm:cxn modelId="{4D5CDE99-2EC6-4D9A-8ED5-22F72E30B248}" type="presParOf" srcId="{0EFEF8E0-7EF2-41A8-B621-AB2E4D72C90A}" destId="{BC24586D-C114-4218-8FAC-21378F738839}" srcOrd="0" destOrd="0" presId="urn:microsoft.com/office/officeart/2005/8/layout/hProcess11#2"/>
    <dgm:cxn modelId="{9CFCDAF8-9A3A-4CCB-962D-59577AEBA49D}" type="presParOf" srcId="{0EFEF8E0-7EF2-41A8-B621-AB2E4D72C90A}" destId="{FA1C77A4-06F8-455D-AC01-64877A4578C7}" srcOrd="1" destOrd="0" presId="urn:microsoft.com/office/officeart/2005/8/layout/hProcess11#2"/>
    <dgm:cxn modelId="{64EF0B0E-2751-442F-A5AC-90A7521847B8}" type="presParOf" srcId="{0EFEF8E0-7EF2-41A8-B621-AB2E4D72C90A}" destId="{E108AB48-D5E5-46F3-9EC5-32B426BB597A}" srcOrd="2" destOrd="0" presId="urn:microsoft.com/office/officeart/2005/8/layout/hProcess11#2"/>
    <dgm:cxn modelId="{A936E148-5EB1-44C3-A950-FC4B794D05D1}" type="presParOf" srcId="{F6154E7C-2B40-46CD-9353-25CBC1D435A1}" destId="{A636783E-B15E-4E10-979D-86D1ABBAA847}" srcOrd="9" destOrd="0" presId="urn:microsoft.com/office/officeart/2005/8/layout/hProcess11#2"/>
    <dgm:cxn modelId="{33B9D2FC-4141-495D-A347-0ECF10CD3D93}" type="presParOf" srcId="{F6154E7C-2B40-46CD-9353-25CBC1D435A1}" destId="{97D24BA2-B3C7-4C95-8F98-A6B1DFA5D606}" srcOrd="10" destOrd="0" presId="urn:microsoft.com/office/officeart/2005/8/layout/hProcess11#2"/>
    <dgm:cxn modelId="{A71A31CF-F01B-49AA-89C0-1DFF319C5922}" type="presParOf" srcId="{97D24BA2-B3C7-4C95-8F98-A6B1DFA5D606}" destId="{5EE38870-FD48-4F38-851B-3EDD0ABD426E}" srcOrd="0" destOrd="0" presId="urn:microsoft.com/office/officeart/2005/8/layout/hProcess11#2"/>
    <dgm:cxn modelId="{FB20F992-7209-4F6E-9DDD-4FE0C6F74633}" type="presParOf" srcId="{97D24BA2-B3C7-4C95-8F98-A6B1DFA5D606}" destId="{54282DB0-48C0-405E-A659-7BA248CDA04A}" srcOrd="1" destOrd="0" presId="urn:microsoft.com/office/officeart/2005/8/layout/hProcess11#2"/>
    <dgm:cxn modelId="{C6A6432B-FABD-4A20-8DD6-099F1BF20678}" type="presParOf" srcId="{97D24BA2-B3C7-4C95-8F98-A6B1DFA5D606}" destId="{2671C647-BA68-4068-AB23-A72D4DA3CF0B}" srcOrd="2" destOrd="0" presId="urn:microsoft.com/office/officeart/2005/8/layout/hProcess11#2"/>
    <dgm:cxn modelId="{3556D429-B9CB-48FF-B9F4-6DBA3DDAE3C0}" type="presParOf" srcId="{F6154E7C-2B40-46CD-9353-25CBC1D435A1}" destId="{2B97C8A1-0DEE-4746-ADB7-1665D532638D}" srcOrd="11" destOrd="0" presId="urn:microsoft.com/office/officeart/2005/8/layout/hProcess11#2"/>
    <dgm:cxn modelId="{E219B297-ADC4-4DE5-AC1F-8D1D61951C84}" type="presParOf" srcId="{F6154E7C-2B40-46CD-9353-25CBC1D435A1}" destId="{017B69F1-5AF7-496A-AC56-D9CE5027862A}" srcOrd="12" destOrd="0" presId="urn:microsoft.com/office/officeart/2005/8/layout/hProcess11#2"/>
    <dgm:cxn modelId="{C3E9ED52-4A92-42E3-BEA8-2B3ED5581091}" type="presParOf" srcId="{017B69F1-5AF7-496A-AC56-D9CE5027862A}" destId="{8A19D206-A7D5-4DF2-9850-F544E03B6FD3}" srcOrd="0" destOrd="0" presId="urn:microsoft.com/office/officeart/2005/8/layout/hProcess11#2"/>
    <dgm:cxn modelId="{109965DB-3F86-4CA7-9101-0A297754D529}" type="presParOf" srcId="{017B69F1-5AF7-496A-AC56-D9CE5027862A}" destId="{ABBBDE5C-05C3-466D-A61F-7CAFB21FA0EC}" srcOrd="1" destOrd="0" presId="urn:microsoft.com/office/officeart/2005/8/layout/hProcess11#2"/>
    <dgm:cxn modelId="{ABDE7025-55FB-4C50-8391-FE5CB0ED3EFA}" type="presParOf" srcId="{017B69F1-5AF7-496A-AC56-D9CE5027862A}" destId="{EBDC043F-D7F0-448F-81FD-CCD2D73E9E4D}" srcOrd="2" destOrd="0" presId="urn:microsoft.com/office/officeart/2005/8/layout/hProcess11#2"/>
    <dgm:cxn modelId="{25015C27-53A9-474E-881B-84269FAB59AE}" type="presParOf" srcId="{F6154E7C-2B40-46CD-9353-25CBC1D435A1}" destId="{86F1C54F-A46D-4FF0-9458-2CCBFE24CC39}" srcOrd="13" destOrd="0" presId="urn:microsoft.com/office/officeart/2005/8/layout/hProcess11#2"/>
    <dgm:cxn modelId="{93F44393-6A0F-41E2-A746-97526F200ECE}" type="presParOf" srcId="{F6154E7C-2B40-46CD-9353-25CBC1D435A1}" destId="{F86D6BF9-3895-4D52-BF9C-B34426CA4879}" srcOrd="14" destOrd="0" presId="urn:microsoft.com/office/officeart/2005/8/layout/hProcess11#2"/>
    <dgm:cxn modelId="{58B0F351-4EFA-4864-908C-42636BC84335}" type="presParOf" srcId="{F86D6BF9-3895-4D52-BF9C-B34426CA4879}" destId="{69048FC2-0A46-4B29-9E23-063758CBBA43}" srcOrd="0" destOrd="0" presId="urn:microsoft.com/office/officeart/2005/8/layout/hProcess11#2"/>
    <dgm:cxn modelId="{E4280815-2A55-42F9-8855-4BA10A45B671}" type="presParOf" srcId="{F86D6BF9-3895-4D52-BF9C-B34426CA4879}" destId="{2E23658A-8600-48D9-8E28-35DB2554CBCA}" srcOrd="1" destOrd="0" presId="urn:microsoft.com/office/officeart/2005/8/layout/hProcess11#2"/>
    <dgm:cxn modelId="{4B832FCC-B79E-47CA-ABB7-0D201891CF39}" type="presParOf" srcId="{F86D6BF9-3895-4D52-BF9C-B34426CA4879}" destId="{EFEAD98E-9AED-4B58-A899-0425A950098F}" srcOrd="2" destOrd="0" presId="urn:microsoft.com/office/officeart/2005/8/layout/hProcess11#2"/>
    <dgm:cxn modelId="{E8EE75B8-D168-4E50-A60D-704EE08CB142}" type="presParOf" srcId="{F6154E7C-2B40-46CD-9353-25CBC1D435A1}" destId="{5708F1AA-6703-4A10-B00A-0DCDC327D07D}" srcOrd="15" destOrd="0" presId="urn:microsoft.com/office/officeart/2005/8/layout/hProcess11#2"/>
    <dgm:cxn modelId="{2AAA46DD-5478-4BB2-B62B-27E4D8A96750}" type="presParOf" srcId="{F6154E7C-2B40-46CD-9353-25CBC1D435A1}" destId="{F87B1408-639D-4B61-A5DA-46263EDD75EF}" srcOrd="16" destOrd="0" presId="urn:microsoft.com/office/officeart/2005/8/layout/hProcess11#2"/>
    <dgm:cxn modelId="{5C0BF41A-1D28-43E4-B499-2A92EB78D465}" type="presParOf" srcId="{F87B1408-639D-4B61-A5DA-46263EDD75EF}" destId="{35B8D895-C5E4-4F3F-A99C-CFBB00D790AF}" srcOrd="0" destOrd="0" presId="urn:microsoft.com/office/officeart/2005/8/layout/hProcess11#2"/>
    <dgm:cxn modelId="{1C2FAB67-6CF0-418B-A3A4-1C9735A3462E}" type="presParOf" srcId="{F87B1408-639D-4B61-A5DA-46263EDD75EF}" destId="{A4660D63-BE59-401C-BEBF-4DB28419826E}" srcOrd="1" destOrd="0" presId="urn:microsoft.com/office/officeart/2005/8/layout/hProcess11#2"/>
    <dgm:cxn modelId="{89048F71-8323-4C0A-A168-B854C774244E}" type="presParOf" srcId="{F87B1408-639D-4B61-A5DA-46263EDD75EF}" destId="{BD07639A-8EA9-4098-9FA5-D2C8768F498D}" srcOrd="2" destOrd="0" presId="urn:microsoft.com/office/officeart/2005/8/layout/hProcess11#2"/>
    <dgm:cxn modelId="{E0072A68-DA4B-44C7-8BFE-996AAEAAA993}" type="presParOf" srcId="{F6154E7C-2B40-46CD-9353-25CBC1D435A1}" destId="{4F2BF17F-B6DB-47FD-A0FA-C91FDF63515E}" srcOrd="17" destOrd="0" presId="urn:microsoft.com/office/officeart/2005/8/layout/hProcess11#2"/>
    <dgm:cxn modelId="{9BB7A8E6-80FF-4B7D-AC55-07848DCFF6A9}" type="presParOf" srcId="{F6154E7C-2B40-46CD-9353-25CBC1D435A1}" destId="{EDF96A24-B307-418C-BFC4-31F92D9807FA}" srcOrd="18" destOrd="0" presId="urn:microsoft.com/office/officeart/2005/8/layout/hProcess11#2"/>
    <dgm:cxn modelId="{77D310D8-1819-482D-9117-C5E9D110E779}" type="presParOf" srcId="{EDF96A24-B307-418C-BFC4-31F92D9807FA}" destId="{89922068-8B72-41C5-9B8A-A5CF0A9D7D4E}" srcOrd="0" destOrd="0" presId="urn:microsoft.com/office/officeart/2005/8/layout/hProcess11#2"/>
    <dgm:cxn modelId="{C63D7516-26B1-4C1B-943C-B421DE29814B}" type="presParOf" srcId="{EDF96A24-B307-418C-BFC4-31F92D9807FA}" destId="{2A1ED0EA-DC6E-4110-939C-AE2C2640DC6C}" srcOrd="1" destOrd="0" presId="urn:microsoft.com/office/officeart/2005/8/layout/hProcess11#2"/>
    <dgm:cxn modelId="{F8CBB6EA-7AE2-4ADD-87FF-27FB8F9FBB62}" type="presParOf" srcId="{EDF96A24-B307-418C-BFC4-31F92D9807FA}" destId="{D1206FFC-8E04-44F5-B8AB-05638E5FE675}" srcOrd="2" destOrd="0" presId="urn:microsoft.com/office/officeart/2005/8/layout/hProcess11#2"/>
    <dgm:cxn modelId="{6335B60C-2B22-43C0-BF42-7DE6B51F01B4}" type="presParOf" srcId="{F6154E7C-2B40-46CD-9353-25CBC1D435A1}" destId="{9F949A63-60C0-4B6B-A49F-D9995781C028}" srcOrd="19" destOrd="0" presId="urn:microsoft.com/office/officeart/2005/8/layout/hProcess11#2"/>
    <dgm:cxn modelId="{EFAC759F-2050-4990-B91E-9E1976CC40D0}" type="presParOf" srcId="{F6154E7C-2B40-46CD-9353-25CBC1D435A1}" destId="{AC4EEFF6-77C4-47A3-ACD7-CA923880F017}" srcOrd="20" destOrd="0" presId="urn:microsoft.com/office/officeart/2005/8/layout/hProcess11#2"/>
    <dgm:cxn modelId="{21C3F813-0CCC-443A-BB07-0A7D8060C931}" type="presParOf" srcId="{AC4EEFF6-77C4-47A3-ACD7-CA923880F017}" destId="{E226D920-1CEC-463C-85C3-460D7EA8B41A}" srcOrd="0" destOrd="0" presId="urn:microsoft.com/office/officeart/2005/8/layout/hProcess11#2"/>
    <dgm:cxn modelId="{615E0AA3-FD29-4995-BF69-AAE4E4150F3D}" type="presParOf" srcId="{AC4EEFF6-77C4-47A3-ACD7-CA923880F017}" destId="{82AFAAD4-40C8-48DE-96E6-458969D467EE}" srcOrd="1" destOrd="0" presId="urn:microsoft.com/office/officeart/2005/8/layout/hProcess11#2"/>
    <dgm:cxn modelId="{120182F0-7174-4229-8BF7-11A8CDFFBB96}" type="presParOf" srcId="{AC4EEFF6-77C4-47A3-ACD7-CA923880F017}" destId="{25987EB8-83E2-488D-82DF-07D17CF840C6}" srcOrd="2" destOrd="0" presId="urn:microsoft.com/office/officeart/2005/8/layout/hProcess11#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335C4-2100-4801-85DD-3664EC2D301C}">
      <dsp:nvSpPr>
        <dsp:cNvPr id="0" name=""/>
        <dsp:cNvSpPr/>
      </dsp:nvSpPr>
      <dsp:spPr>
        <a:xfrm>
          <a:off x="0" y="955422"/>
          <a:ext cx="8650152" cy="1273896"/>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69FAB-4E8F-4B13-8003-0E784BF77E6B}">
      <dsp:nvSpPr>
        <dsp:cNvPr id="0" name=""/>
        <dsp:cNvSpPr/>
      </dsp:nvSpPr>
      <dsp:spPr>
        <a:xfrm>
          <a:off x="1900"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zh-CN" sz="1200" kern="1200" dirty="0" smtClean="0">
              <a:latin typeface="微软雅黑" panose="020B0503020204020204" pitchFamily="34" charset="-122"/>
              <a:ea typeface="微软雅黑" panose="020B0503020204020204" pitchFamily="34" charset="-122"/>
            </a:rPr>
            <a:t>政策宣导</a:t>
          </a:r>
          <a:endParaRPr lang="zh-CN" sz="1200" kern="1200" dirty="0">
            <a:latin typeface="微软雅黑" panose="020B0503020204020204" pitchFamily="34" charset="-122"/>
            <a:ea typeface="微软雅黑" panose="020B0503020204020204" pitchFamily="34" charset="-122"/>
          </a:endParaRPr>
        </a:p>
      </dsp:txBody>
      <dsp:txXfrm>
        <a:off x="1900" y="0"/>
        <a:ext cx="676637" cy="1273896"/>
      </dsp:txXfrm>
    </dsp:sp>
    <dsp:sp modelId="{DEC682E7-8D92-431A-A577-17BF77338402}">
      <dsp:nvSpPr>
        <dsp:cNvPr id="0" name=""/>
        <dsp:cNvSpPr/>
      </dsp:nvSpPr>
      <dsp:spPr>
        <a:xfrm>
          <a:off x="180982" y="1433133"/>
          <a:ext cx="318474" cy="3184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A12DB-BE81-43B8-850F-B78F47E61129}">
      <dsp:nvSpPr>
        <dsp:cNvPr id="0" name=""/>
        <dsp:cNvSpPr/>
      </dsp:nvSpPr>
      <dsp:spPr>
        <a:xfrm>
          <a:off x="712370" y="1910845"/>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100000"/>
            </a:lnSpc>
            <a:spcBef>
              <a:spcPct val="0"/>
            </a:spcBef>
            <a:spcAft>
              <a:spcPct val="35000"/>
            </a:spcAft>
          </a:pPr>
          <a:r>
            <a:rPr lang="zh-CN" sz="1200" kern="1200" smtClean="0">
              <a:latin typeface="微软雅黑" panose="020B0503020204020204" pitchFamily="34" charset="-122"/>
              <a:ea typeface="微软雅黑" panose="020B0503020204020204" pitchFamily="34" charset="-122"/>
            </a:rPr>
            <a:t>更新制度规范</a:t>
          </a:r>
          <a:endParaRPr lang="zh-CN" sz="1200" kern="1200">
            <a:latin typeface="微软雅黑" panose="020B0503020204020204" pitchFamily="34" charset="-122"/>
            <a:ea typeface="微软雅黑" panose="020B0503020204020204" pitchFamily="34" charset="-122"/>
          </a:endParaRPr>
        </a:p>
      </dsp:txBody>
      <dsp:txXfrm>
        <a:off x="712370" y="1910845"/>
        <a:ext cx="676637" cy="1273896"/>
      </dsp:txXfrm>
    </dsp:sp>
    <dsp:sp modelId="{7CF769E3-97ED-470D-9B2B-E3AA2FAD4DDF}">
      <dsp:nvSpPr>
        <dsp:cNvPr id="0" name=""/>
        <dsp:cNvSpPr/>
      </dsp:nvSpPr>
      <dsp:spPr>
        <a:xfrm>
          <a:off x="891452" y="1433133"/>
          <a:ext cx="318474" cy="318474"/>
        </a:xfrm>
        <a:prstGeom prst="ellipse">
          <a:avLst/>
        </a:prstGeom>
        <a:solidFill>
          <a:schemeClr val="accent3">
            <a:hueOff val="-1063310"/>
            <a:satOff val="-8727"/>
            <a:lumOff val="3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2170C-48A8-42DA-B29E-B9C4E84AB1A0}">
      <dsp:nvSpPr>
        <dsp:cNvPr id="0" name=""/>
        <dsp:cNvSpPr/>
      </dsp:nvSpPr>
      <dsp:spPr>
        <a:xfrm>
          <a:off x="1422840"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100000"/>
            </a:lnSpc>
            <a:spcBef>
              <a:spcPct val="0"/>
            </a:spcBef>
            <a:spcAft>
              <a:spcPct val="35000"/>
            </a:spcAft>
          </a:pPr>
          <a:r>
            <a:rPr lang="zh-CN" sz="1200" kern="1200" smtClean="0">
              <a:latin typeface="微软雅黑" panose="020B0503020204020204" pitchFamily="34" charset="-122"/>
              <a:ea typeface="微软雅黑" panose="020B0503020204020204" pitchFamily="34" charset="-122"/>
            </a:rPr>
            <a:t>编制科研手册</a:t>
          </a:r>
          <a:endParaRPr lang="zh-CN" sz="1200" kern="1200">
            <a:latin typeface="微软雅黑" panose="020B0503020204020204" pitchFamily="34" charset="-122"/>
            <a:ea typeface="微软雅黑" panose="020B0503020204020204" pitchFamily="34" charset="-122"/>
          </a:endParaRPr>
        </a:p>
      </dsp:txBody>
      <dsp:txXfrm>
        <a:off x="1422840" y="0"/>
        <a:ext cx="676637" cy="1273896"/>
      </dsp:txXfrm>
    </dsp:sp>
    <dsp:sp modelId="{17A28E41-690D-447A-B5B5-EC54D1924504}">
      <dsp:nvSpPr>
        <dsp:cNvPr id="0" name=""/>
        <dsp:cNvSpPr/>
      </dsp:nvSpPr>
      <dsp:spPr>
        <a:xfrm>
          <a:off x="1601922" y="1433133"/>
          <a:ext cx="318474" cy="318474"/>
        </a:xfrm>
        <a:prstGeom prst="ellipse">
          <a:avLst/>
        </a:prstGeom>
        <a:solidFill>
          <a:schemeClr val="accent3">
            <a:hueOff val="-2126619"/>
            <a:satOff val="-17454"/>
            <a:lumOff val="6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8D6D9-8AC7-4D69-A4BD-1B12318CD985}">
      <dsp:nvSpPr>
        <dsp:cNvPr id="0" name=""/>
        <dsp:cNvSpPr/>
      </dsp:nvSpPr>
      <dsp:spPr>
        <a:xfrm>
          <a:off x="2133309" y="1910845"/>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zh-CN" sz="1200" kern="1200" smtClean="0">
              <a:latin typeface="微软雅黑" panose="020B0503020204020204" pitchFamily="34" charset="-122"/>
              <a:ea typeface="微软雅黑" panose="020B0503020204020204" pitchFamily="34" charset="-122"/>
            </a:rPr>
            <a:t>完善科研服务指南</a:t>
          </a:r>
          <a:endParaRPr lang="zh-CN" sz="1200" kern="1200">
            <a:latin typeface="微软雅黑" panose="020B0503020204020204" pitchFamily="34" charset="-122"/>
            <a:ea typeface="微软雅黑" panose="020B0503020204020204" pitchFamily="34" charset="-122"/>
          </a:endParaRPr>
        </a:p>
      </dsp:txBody>
      <dsp:txXfrm>
        <a:off x="2133309" y="1910845"/>
        <a:ext cx="676637" cy="1273896"/>
      </dsp:txXfrm>
    </dsp:sp>
    <dsp:sp modelId="{B31B3620-5370-4A5B-8293-7F500A52B924}">
      <dsp:nvSpPr>
        <dsp:cNvPr id="0" name=""/>
        <dsp:cNvSpPr/>
      </dsp:nvSpPr>
      <dsp:spPr>
        <a:xfrm>
          <a:off x="2312391" y="1433133"/>
          <a:ext cx="318474" cy="318474"/>
        </a:xfrm>
        <a:prstGeom prst="ellipse">
          <a:avLst/>
        </a:prstGeom>
        <a:solidFill>
          <a:schemeClr val="accent3">
            <a:hueOff val="-3189929"/>
            <a:satOff val="-26182"/>
            <a:lumOff val="9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4586D-C114-4218-8FAC-21378F738839}">
      <dsp:nvSpPr>
        <dsp:cNvPr id="0" name=""/>
        <dsp:cNvSpPr/>
      </dsp:nvSpPr>
      <dsp:spPr>
        <a:xfrm>
          <a:off x="2843779"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100000"/>
            </a:lnSpc>
            <a:spcBef>
              <a:spcPct val="0"/>
            </a:spcBef>
            <a:spcAft>
              <a:spcPct val="35000"/>
            </a:spcAft>
          </a:pPr>
          <a:r>
            <a:rPr lang="zh-CN" sz="1200" kern="1200" dirty="0">
              <a:latin typeface="微软雅黑" panose="020B0503020204020204" pitchFamily="34" charset="-122"/>
              <a:ea typeface="微软雅黑" panose="020B0503020204020204" pitchFamily="34" charset="-122"/>
            </a:rPr>
            <a:t>假期线上审核</a:t>
          </a:r>
        </a:p>
      </dsp:txBody>
      <dsp:txXfrm>
        <a:off x="2843779" y="0"/>
        <a:ext cx="676637" cy="1273896"/>
      </dsp:txXfrm>
    </dsp:sp>
    <dsp:sp modelId="{FA1C77A4-06F8-455D-AC01-64877A4578C7}">
      <dsp:nvSpPr>
        <dsp:cNvPr id="0" name=""/>
        <dsp:cNvSpPr/>
      </dsp:nvSpPr>
      <dsp:spPr>
        <a:xfrm>
          <a:off x="3022861" y="1433133"/>
          <a:ext cx="318474" cy="318474"/>
        </a:xfrm>
        <a:prstGeom prst="ellipse">
          <a:avLst/>
        </a:prstGeom>
        <a:solidFill>
          <a:schemeClr val="accent3">
            <a:hueOff val="-4253238"/>
            <a:satOff val="-34909"/>
            <a:lumOff val="12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38870-FD48-4F38-851B-3EDD0ABD426E}">
      <dsp:nvSpPr>
        <dsp:cNvPr id="0" name=""/>
        <dsp:cNvSpPr/>
      </dsp:nvSpPr>
      <dsp:spPr>
        <a:xfrm>
          <a:off x="3554249" y="1910845"/>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100000"/>
            </a:lnSpc>
            <a:spcBef>
              <a:spcPct val="0"/>
            </a:spcBef>
            <a:spcAft>
              <a:spcPct val="35000"/>
            </a:spcAft>
          </a:pPr>
          <a:r>
            <a:rPr lang="zh-CN" sz="1200" kern="1200" smtClean="0">
              <a:latin typeface="微软雅黑" panose="020B0503020204020204" pitchFamily="34" charset="-122"/>
              <a:ea typeface="微软雅黑" panose="020B0503020204020204" pitchFamily="34" charset="-122"/>
            </a:rPr>
            <a:t>科研项目申报预算审核</a:t>
          </a:r>
          <a:endParaRPr lang="zh-CN" sz="1200" kern="1200">
            <a:latin typeface="微软雅黑" panose="020B0503020204020204" pitchFamily="34" charset="-122"/>
            <a:ea typeface="微软雅黑" panose="020B0503020204020204" pitchFamily="34" charset="-122"/>
          </a:endParaRPr>
        </a:p>
      </dsp:txBody>
      <dsp:txXfrm>
        <a:off x="3554249" y="1910845"/>
        <a:ext cx="676637" cy="1273896"/>
      </dsp:txXfrm>
    </dsp:sp>
    <dsp:sp modelId="{54282DB0-48C0-405E-A659-7BA248CDA04A}">
      <dsp:nvSpPr>
        <dsp:cNvPr id="0" name=""/>
        <dsp:cNvSpPr/>
      </dsp:nvSpPr>
      <dsp:spPr>
        <a:xfrm>
          <a:off x="3733331" y="1433133"/>
          <a:ext cx="318474" cy="318474"/>
        </a:xfrm>
        <a:prstGeom prst="ellipse">
          <a:avLst/>
        </a:prstGeom>
        <a:solidFill>
          <a:schemeClr val="accent3">
            <a:hueOff val="-5316548"/>
            <a:satOff val="-43636"/>
            <a:lumOff val="15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9D206-A7D5-4DF2-9850-F544E03B6FD3}">
      <dsp:nvSpPr>
        <dsp:cNvPr id="0" name=""/>
        <dsp:cNvSpPr/>
      </dsp:nvSpPr>
      <dsp:spPr>
        <a:xfrm>
          <a:off x="4264719"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100000"/>
            </a:lnSpc>
            <a:spcBef>
              <a:spcPct val="0"/>
            </a:spcBef>
            <a:spcAft>
              <a:spcPct val="35000"/>
            </a:spcAft>
          </a:pPr>
          <a:r>
            <a:rPr lang="zh-CN" sz="1200" kern="1200">
              <a:latin typeface="微软雅黑" panose="020B0503020204020204" pitchFamily="34" charset="-122"/>
              <a:ea typeface="微软雅黑" panose="020B0503020204020204" pitchFamily="34" charset="-122"/>
            </a:rPr>
            <a:t>科研经费入账</a:t>
          </a:r>
        </a:p>
      </dsp:txBody>
      <dsp:txXfrm>
        <a:off x="4264719" y="0"/>
        <a:ext cx="676637" cy="1273896"/>
      </dsp:txXfrm>
    </dsp:sp>
    <dsp:sp modelId="{ABBBDE5C-05C3-466D-A61F-7CAFB21FA0EC}">
      <dsp:nvSpPr>
        <dsp:cNvPr id="0" name=""/>
        <dsp:cNvSpPr/>
      </dsp:nvSpPr>
      <dsp:spPr>
        <a:xfrm>
          <a:off x="4443801" y="1433133"/>
          <a:ext cx="318474" cy="318474"/>
        </a:xfrm>
        <a:prstGeom prst="ellipse">
          <a:avLst/>
        </a:prstGeom>
        <a:solidFill>
          <a:schemeClr val="accent3">
            <a:hueOff val="-6379858"/>
            <a:satOff val="-52363"/>
            <a:lumOff val="18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48FC2-0A46-4B29-9E23-063758CBBA43}">
      <dsp:nvSpPr>
        <dsp:cNvPr id="0" name=""/>
        <dsp:cNvSpPr/>
      </dsp:nvSpPr>
      <dsp:spPr>
        <a:xfrm>
          <a:off x="4975188" y="1910845"/>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100000"/>
            </a:lnSpc>
            <a:spcBef>
              <a:spcPct val="0"/>
            </a:spcBef>
            <a:spcAft>
              <a:spcPct val="35000"/>
            </a:spcAft>
          </a:pPr>
          <a:r>
            <a:rPr lang="zh-CN" sz="1200" kern="1200">
              <a:latin typeface="微软雅黑" panose="020B0503020204020204" pitchFamily="34" charset="-122"/>
              <a:ea typeface="微软雅黑" panose="020B0503020204020204" pitchFamily="34" charset="-122"/>
            </a:rPr>
            <a:t>预算  调整调账审批</a:t>
          </a:r>
        </a:p>
      </dsp:txBody>
      <dsp:txXfrm>
        <a:off x="4975188" y="1910845"/>
        <a:ext cx="676637" cy="1273896"/>
      </dsp:txXfrm>
    </dsp:sp>
    <dsp:sp modelId="{2E23658A-8600-48D9-8E28-35DB2554CBCA}">
      <dsp:nvSpPr>
        <dsp:cNvPr id="0" name=""/>
        <dsp:cNvSpPr/>
      </dsp:nvSpPr>
      <dsp:spPr>
        <a:xfrm>
          <a:off x="5154270" y="1433133"/>
          <a:ext cx="318474" cy="318474"/>
        </a:xfrm>
        <a:prstGeom prst="ellipse">
          <a:avLst/>
        </a:prstGeom>
        <a:solidFill>
          <a:schemeClr val="accent3">
            <a:hueOff val="-7443167"/>
            <a:satOff val="-61090"/>
            <a:lumOff val="21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8D895-C5E4-4F3F-A99C-CFBB00D790AF}">
      <dsp:nvSpPr>
        <dsp:cNvPr id="0" name=""/>
        <dsp:cNvSpPr/>
      </dsp:nvSpPr>
      <dsp:spPr>
        <a:xfrm>
          <a:off x="5685658"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100000"/>
            </a:lnSpc>
            <a:spcBef>
              <a:spcPct val="0"/>
            </a:spcBef>
            <a:spcAft>
              <a:spcPct val="35000"/>
            </a:spcAft>
          </a:pPr>
          <a:r>
            <a:rPr lang="zh-CN" sz="1200" kern="1200">
              <a:latin typeface="微软雅黑" panose="020B0503020204020204" pitchFamily="34" charset="-122"/>
              <a:ea typeface="微软雅黑" panose="020B0503020204020204" pitchFamily="34" charset="-122"/>
            </a:rPr>
            <a:t>中期结题财务验收</a:t>
          </a:r>
        </a:p>
      </dsp:txBody>
      <dsp:txXfrm>
        <a:off x="5685658" y="0"/>
        <a:ext cx="676637" cy="1273896"/>
      </dsp:txXfrm>
    </dsp:sp>
    <dsp:sp modelId="{A4660D63-BE59-401C-BEBF-4DB28419826E}">
      <dsp:nvSpPr>
        <dsp:cNvPr id="0" name=""/>
        <dsp:cNvSpPr/>
      </dsp:nvSpPr>
      <dsp:spPr>
        <a:xfrm>
          <a:off x="5864740" y="1433133"/>
          <a:ext cx="318474" cy="318474"/>
        </a:xfrm>
        <a:prstGeom prst="ellipse">
          <a:avLst/>
        </a:prstGeom>
        <a:solidFill>
          <a:schemeClr val="accent3">
            <a:hueOff val="-8506477"/>
            <a:satOff val="-69818"/>
            <a:lumOff val="24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922068-8B72-41C5-9B8A-A5CF0A9D7D4E}">
      <dsp:nvSpPr>
        <dsp:cNvPr id="0" name=""/>
        <dsp:cNvSpPr/>
      </dsp:nvSpPr>
      <dsp:spPr>
        <a:xfrm>
          <a:off x="6396128" y="1910845"/>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zh-CN" sz="1200" kern="1200" smtClean="0">
              <a:latin typeface="微软雅黑" panose="020B0503020204020204" pitchFamily="34" charset="-122"/>
              <a:ea typeface="微软雅黑" panose="020B0503020204020204" pitchFamily="34" charset="-122"/>
            </a:rPr>
            <a:t>结题结余管理</a:t>
          </a:r>
          <a:endParaRPr lang="zh-CN" sz="1200" kern="1200">
            <a:latin typeface="微软雅黑" panose="020B0503020204020204" pitchFamily="34" charset="-122"/>
            <a:ea typeface="微软雅黑" panose="020B0503020204020204" pitchFamily="34" charset="-122"/>
          </a:endParaRPr>
        </a:p>
      </dsp:txBody>
      <dsp:txXfrm>
        <a:off x="6396128" y="1910845"/>
        <a:ext cx="676637" cy="1273896"/>
      </dsp:txXfrm>
    </dsp:sp>
    <dsp:sp modelId="{2A1ED0EA-DC6E-4110-939C-AE2C2640DC6C}">
      <dsp:nvSpPr>
        <dsp:cNvPr id="0" name=""/>
        <dsp:cNvSpPr/>
      </dsp:nvSpPr>
      <dsp:spPr>
        <a:xfrm>
          <a:off x="6575210" y="1433133"/>
          <a:ext cx="318474" cy="318474"/>
        </a:xfrm>
        <a:prstGeom prst="ellipse">
          <a:avLst/>
        </a:prstGeom>
        <a:solidFill>
          <a:schemeClr val="accent3">
            <a:hueOff val="-9569786"/>
            <a:satOff val="-78545"/>
            <a:lumOff val="27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6D920-1CEC-463C-85C3-460D7EA8B41A}">
      <dsp:nvSpPr>
        <dsp:cNvPr id="0" name=""/>
        <dsp:cNvSpPr/>
      </dsp:nvSpPr>
      <dsp:spPr>
        <a:xfrm>
          <a:off x="7106598" y="0"/>
          <a:ext cx="676637" cy="127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科研</a:t>
          </a:r>
          <a:r>
            <a:rPr lang="zh-CN" sz="1200" kern="1200" dirty="0" smtClean="0">
              <a:latin typeface="微软雅黑" panose="020B0503020204020204" pitchFamily="34" charset="-122"/>
              <a:ea typeface="微软雅黑" panose="020B0503020204020204" pitchFamily="34" charset="-122"/>
            </a:rPr>
            <a:t>信息系统维护</a:t>
          </a:r>
          <a:endParaRPr lang="zh-CN" sz="1200" kern="1200" dirty="0">
            <a:latin typeface="微软雅黑" panose="020B0503020204020204" pitchFamily="34" charset="-122"/>
            <a:ea typeface="微软雅黑" panose="020B0503020204020204" pitchFamily="34" charset="-122"/>
          </a:endParaRPr>
        </a:p>
      </dsp:txBody>
      <dsp:txXfrm>
        <a:off x="7106598" y="0"/>
        <a:ext cx="676637" cy="1273896"/>
      </dsp:txXfrm>
    </dsp:sp>
    <dsp:sp modelId="{82AFAAD4-40C8-48DE-96E6-458969D467EE}">
      <dsp:nvSpPr>
        <dsp:cNvPr id="0" name=""/>
        <dsp:cNvSpPr/>
      </dsp:nvSpPr>
      <dsp:spPr>
        <a:xfrm>
          <a:off x="7285680" y="1433133"/>
          <a:ext cx="318474" cy="318474"/>
        </a:xfrm>
        <a:prstGeom prst="ellipse">
          <a:avLst/>
        </a:prstGeom>
        <a:solidFill>
          <a:schemeClr val="accent3">
            <a:hueOff val="-10633096"/>
            <a:satOff val="-87272"/>
            <a:lumOff val="307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2">
  <dgm:title val=""/>
  <dgm:desc val=""/>
  <dgm:catLst>
    <dgm:cat type="process" pri="8000"/>
    <dgm:cat type="convert" pri="14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HorzCh" val="ctr"/>
                  <dgm:param type="txAnchorVertCh" val="b"/>
                  <dgm:param type="txAnchorVert" val="b"/>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HorzCh" val="ctr"/>
                  <dgm:param type="txAnchorVertCh" val="t"/>
                  <dgm:param type="txAnchorVert" val="t"/>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2C1E2-159A-463B-94CA-C7A9D3EDC25E}" type="datetimeFigureOut">
              <a:rPr lang="zh-CN" altLang="en-US" smtClean="0"/>
              <a:t>2020-5-11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C42C9-80A0-4808-85F6-4F6AA3D5F135}" type="slidenum">
              <a:rPr lang="zh-CN" altLang="en-US" smtClean="0"/>
              <a:t>‹#›</a:t>
            </a:fld>
            <a:endParaRPr lang="zh-CN" altLang="en-US"/>
          </a:p>
        </p:txBody>
      </p:sp>
    </p:spTree>
    <p:extLst>
      <p:ext uri="{BB962C8B-B14F-4D97-AF65-F5344CB8AC3E}">
        <p14:creationId xmlns:p14="http://schemas.microsoft.com/office/powerpoint/2010/main" val="482366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7A46-1118-48C4-B835-495787D0934C}" type="datetimeFigureOut">
              <a:rPr lang="zh-CN" altLang="en-US" smtClean="0"/>
              <a:t>2020-5-11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EC5DD-2C2E-4DC7-B8E1-B2DA8D4E2E85}" type="slidenum">
              <a:rPr lang="zh-CN" altLang="en-US" smtClean="0"/>
              <a:t>‹#›</a:t>
            </a:fld>
            <a:endParaRPr lang="zh-CN" altLang="en-US"/>
          </a:p>
        </p:txBody>
      </p:sp>
    </p:spTree>
    <p:extLst>
      <p:ext uri="{BB962C8B-B14F-4D97-AF65-F5344CB8AC3E}">
        <p14:creationId xmlns:p14="http://schemas.microsoft.com/office/powerpoint/2010/main" val="165214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8A3554-0430-45DB-BDFE-3C446509E54A}"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46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1EC5DD-2C2E-4DC7-B8E1-B2DA8D4E2E8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5" name="图片 4" descr="content.png"/>
          <p:cNvPicPr>
            <a:picLocks noChangeAspect="1"/>
          </p:cNvPicPr>
          <p:nvPr userDrawn="1"/>
        </p:nvPicPr>
        <p:blipFill>
          <a:blip r:embed="rId2" cstate="print">
            <a:clrChange>
              <a:clrFrom>
                <a:srgbClr val="FFFFFF"/>
              </a:clrFrom>
              <a:clrTo>
                <a:srgbClr val="FFFFFF">
                  <a:alpha val="0"/>
                </a:srgbClr>
              </a:clrTo>
            </a:clrChange>
            <a:lum/>
          </a:blip>
          <a:stretch>
            <a:fillRect/>
          </a:stretch>
        </p:blipFill>
        <p:spPr>
          <a:xfrm>
            <a:off x="7069489" y="37034"/>
            <a:ext cx="2057276" cy="499205"/>
          </a:xfrm>
          <a:prstGeom prst="rect">
            <a:avLst/>
          </a:prstGeom>
          <a:noFill/>
          <a:ln>
            <a:noFill/>
          </a:ln>
        </p:spPr>
      </p:pic>
      <p:cxnSp>
        <p:nvCxnSpPr>
          <p:cNvPr id="3" name="直接连接符 2"/>
          <p:cNvCxnSpPr/>
          <p:nvPr userDrawn="1"/>
        </p:nvCxnSpPr>
        <p:spPr>
          <a:xfrm>
            <a:off x="1171395"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图片 3" descr="logo.png"/>
          <p:cNvPicPr>
            <a:picLocks noChangeAspect="1"/>
          </p:cNvPicPr>
          <p:nvPr userDrawn="1"/>
        </p:nvPicPr>
        <p:blipFill>
          <a:blip r:embed="rId3" cstate="print"/>
          <a:stretch>
            <a:fillRect/>
          </a:stretch>
        </p:blipFill>
        <p:spPr>
          <a:xfrm>
            <a:off x="290255" y="54410"/>
            <a:ext cx="508004" cy="555629"/>
          </a:xfrm>
          <a:prstGeom prst="rect">
            <a:avLst/>
          </a:prstGeom>
        </p:spPr>
      </p:pic>
    </p:spTree>
  </p:cSld>
  <p:clrMapOvr>
    <a:masterClrMapping/>
  </p:clrMapOvr>
  <p:transition spd="slow" advTm="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solidFill>
            <a:srgbClr val="F2E8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5"/>
          </a:p>
        </p:txBody>
      </p:sp>
      <p:sp>
        <p:nvSpPr>
          <p:cNvPr id="3" name="Subtitle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5" name="Date Placeholder 3"/>
          <p:cNvSpPr>
            <a:spLocks noGrp="1"/>
          </p:cNvSpPr>
          <p:nvPr>
            <p:ph type="dt" sz="half" idx="10"/>
          </p:nvPr>
        </p:nvSpPr>
        <p:spPr>
          <a:xfrm>
            <a:off x="628650" y="4767264"/>
            <a:ext cx="2057400" cy="273844"/>
          </a:xfrm>
        </p:spPr>
        <p:txBody>
          <a:bodyPr/>
          <a:lstStyle>
            <a:lvl1pPr>
              <a:defRPr/>
            </a:lvl1pPr>
          </a:lstStyle>
          <a:p>
            <a:pPr>
              <a:defRPr/>
            </a:pPr>
            <a:endParaRPr lang="zh-CN" altLang="zh-CN"/>
          </a:p>
        </p:txBody>
      </p:sp>
      <p:sp>
        <p:nvSpPr>
          <p:cNvPr id="6" name="Footer Placeholder 4"/>
          <p:cNvSpPr>
            <a:spLocks noGrp="1"/>
          </p:cNvSpPr>
          <p:nvPr>
            <p:ph type="ftr" sz="quarter" idx="11"/>
          </p:nvPr>
        </p:nvSpPr>
        <p:spPr>
          <a:xfrm>
            <a:off x="3028950" y="4767264"/>
            <a:ext cx="3086100" cy="273844"/>
          </a:xfrm>
        </p:spPr>
        <p:txBody>
          <a:bodyPr/>
          <a:lstStyle>
            <a:lvl1pPr>
              <a:defRPr/>
            </a:lvl1pPr>
          </a:lstStyle>
          <a:p>
            <a:pPr>
              <a:defRPr/>
            </a:pPr>
            <a:r>
              <a:rPr lang="en-US" altLang="zh-CN" dirty="0" smtClean="0"/>
              <a:t>1</a:t>
            </a:r>
            <a:endParaRPr lang="zh-CN" altLang="zh-CN" dirty="0"/>
          </a:p>
        </p:txBody>
      </p:sp>
      <p:sp>
        <p:nvSpPr>
          <p:cNvPr id="7" name="Slide Number Placeholder 5"/>
          <p:cNvSpPr>
            <a:spLocks noGrp="1"/>
          </p:cNvSpPr>
          <p:nvPr>
            <p:ph type="sldNum" sz="quarter" idx="12"/>
          </p:nvPr>
        </p:nvSpPr>
        <p:spPr>
          <a:xfrm>
            <a:off x="6457950" y="4767264"/>
            <a:ext cx="2057400" cy="273844"/>
          </a:xfrm>
        </p:spPr>
        <p:txBody>
          <a:bodyPr/>
          <a:lstStyle>
            <a:lvl1pPr>
              <a:defRPr/>
            </a:lvl1pPr>
          </a:lstStyle>
          <a:p>
            <a:pPr>
              <a:defRPr/>
            </a:pPr>
            <a:fld id="{5E9D2065-2E76-4155-970F-09C68C1694B7}" type="slidenum">
              <a:rPr lang="zh-CN" altLang="zh-CN"/>
              <a:t>‹#›</a:t>
            </a:fld>
            <a:endParaRPr lang="zh-CN" altLang="zh-CN"/>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暨南大学logo"/>
          <p:cNvPicPr>
            <a:picLocks noChangeAspect="1"/>
          </p:cNvPicPr>
          <p:nvPr userDrawn="1"/>
        </p:nvPicPr>
        <p:blipFill>
          <a:blip r:embed="rId13"/>
          <a:stretch>
            <a:fillRect/>
          </a:stretch>
        </p:blipFill>
        <p:spPr>
          <a:xfrm>
            <a:off x="-1270" y="-12065"/>
            <a:ext cx="923925" cy="9239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18" Type="http://schemas.openxmlformats.org/officeDocument/2006/relationships/tags" Target="../tags/tag151.xml"/><Relationship Id="rId3" Type="http://schemas.openxmlformats.org/officeDocument/2006/relationships/tags" Target="../tags/tag136.xml"/><Relationship Id="rId21" Type="http://schemas.openxmlformats.org/officeDocument/2006/relationships/slideLayout" Target="../slideLayouts/slideLayout4.xml"/><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tags" Target="../tags/tag150.xml"/><Relationship Id="rId2" Type="http://schemas.openxmlformats.org/officeDocument/2006/relationships/tags" Target="../tags/tag135.xml"/><Relationship Id="rId16" Type="http://schemas.openxmlformats.org/officeDocument/2006/relationships/tags" Target="../tags/tag149.xml"/><Relationship Id="rId20" Type="http://schemas.openxmlformats.org/officeDocument/2006/relationships/tags" Target="../tags/tag153.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19" Type="http://schemas.openxmlformats.org/officeDocument/2006/relationships/tags" Target="../tags/tag152.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5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8.xml"/><Relationship Id="rId7" Type="http://schemas.openxmlformats.org/officeDocument/2006/relationships/slideLayout" Target="../slideLayouts/slideLayout4.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slideLayout" Target="../slideLayouts/slideLayout4.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tags" Target="../tags/tag173.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slideLayout" Target="../slideLayouts/slideLayout4.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6" Type="http://schemas.openxmlformats.org/officeDocument/2006/relationships/tags" Target="../tags/tag211.xml"/><Relationship Id="rId117" Type="http://schemas.openxmlformats.org/officeDocument/2006/relationships/tags" Target="../tags/tag302.xml"/><Relationship Id="rId21" Type="http://schemas.openxmlformats.org/officeDocument/2006/relationships/tags" Target="../tags/tag206.xml"/><Relationship Id="rId42" Type="http://schemas.openxmlformats.org/officeDocument/2006/relationships/tags" Target="../tags/tag227.xml"/><Relationship Id="rId47" Type="http://schemas.openxmlformats.org/officeDocument/2006/relationships/tags" Target="../tags/tag232.xml"/><Relationship Id="rId63" Type="http://schemas.openxmlformats.org/officeDocument/2006/relationships/tags" Target="../tags/tag248.xml"/><Relationship Id="rId68" Type="http://schemas.openxmlformats.org/officeDocument/2006/relationships/tags" Target="../tags/tag253.xml"/><Relationship Id="rId84" Type="http://schemas.openxmlformats.org/officeDocument/2006/relationships/tags" Target="../tags/tag269.xml"/><Relationship Id="rId89" Type="http://schemas.openxmlformats.org/officeDocument/2006/relationships/tags" Target="../tags/tag274.xml"/><Relationship Id="rId112" Type="http://schemas.openxmlformats.org/officeDocument/2006/relationships/tags" Target="../tags/tag297.xml"/><Relationship Id="rId133" Type="http://schemas.openxmlformats.org/officeDocument/2006/relationships/tags" Target="../tags/tag318.xml"/><Relationship Id="rId138" Type="http://schemas.openxmlformats.org/officeDocument/2006/relationships/tags" Target="../tags/tag323.xml"/><Relationship Id="rId16" Type="http://schemas.openxmlformats.org/officeDocument/2006/relationships/tags" Target="../tags/tag201.xml"/><Relationship Id="rId107" Type="http://schemas.openxmlformats.org/officeDocument/2006/relationships/tags" Target="../tags/tag292.xml"/><Relationship Id="rId11" Type="http://schemas.openxmlformats.org/officeDocument/2006/relationships/tags" Target="../tags/tag196.xml"/><Relationship Id="rId32" Type="http://schemas.openxmlformats.org/officeDocument/2006/relationships/tags" Target="../tags/tag217.xml"/><Relationship Id="rId37" Type="http://schemas.openxmlformats.org/officeDocument/2006/relationships/tags" Target="../tags/tag222.xml"/><Relationship Id="rId53" Type="http://schemas.openxmlformats.org/officeDocument/2006/relationships/tags" Target="../tags/tag238.xml"/><Relationship Id="rId58" Type="http://schemas.openxmlformats.org/officeDocument/2006/relationships/tags" Target="../tags/tag243.xml"/><Relationship Id="rId74" Type="http://schemas.openxmlformats.org/officeDocument/2006/relationships/tags" Target="../tags/tag259.xml"/><Relationship Id="rId79" Type="http://schemas.openxmlformats.org/officeDocument/2006/relationships/tags" Target="../tags/tag264.xml"/><Relationship Id="rId102" Type="http://schemas.openxmlformats.org/officeDocument/2006/relationships/tags" Target="../tags/tag287.xml"/><Relationship Id="rId123" Type="http://schemas.openxmlformats.org/officeDocument/2006/relationships/tags" Target="../tags/tag308.xml"/><Relationship Id="rId128" Type="http://schemas.openxmlformats.org/officeDocument/2006/relationships/tags" Target="../tags/tag313.xml"/><Relationship Id="rId144" Type="http://schemas.openxmlformats.org/officeDocument/2006/relationships/tags" Target="../tags/tag329.xml"/><Relationship Id="rId149" Type="http://schemas.openxmlformats.org/officeDocument/2006/relationships/slideLayout" Target="../slideLayouts/slideLayout4.xml"/><Relationship Id="rId5" Type="http://schemas.openxmlformats.org/officeDocument/2006/relationships/tags" Target="../tags/tag190.xml"/><Relationship Id="rId90" Type="http://schemas.openxmlformats.org/officeDocument/2006/relationships/tags" Target="../tags/tag275.xml"/><Relationship Id="rId95" Type="http://schemas.openxmlformats.org/officeDocument/2006/relationships/tags" Target="../tags/tag280.xml"/><Relationship Id="rId22" Type="http://schemas.openxmlformats.org/officeDocument/2006/relationships/tags" Target="../tags/tag207.xml"/><Relationship Id="rId27" Type="http://schemas.openxmlformats.org/officeDocument/2006/relationships/tags" Target="../tags/tag212.xml"/><Relationship Id="rId43" Type="http://schemas.openxmlformats.org/officeDocument/2006/relationships/tags" Target="../tags/tag228.xml"/><Relationship Id="rId48" Type="http://schemas.openxmlformats.org/officeDocument/2006/relationships/tags" Target="../tags/tag233.xml"/><Relationship Id="rId64" Type="http://schemas.openxmlformats.org/officeDocument/2006/relationships/tags" Target="../tags/tag249.xml"/><Relationship Id="rId69" Type="http://schemas.openxmlformats.org/officeDocument/2006/relationships/tags" Target="../tags/tag254.xml"/><Relationship Id="rId113" Type="http://schemas.openxmlformats.org/officeDocument/2006/relationships/tags" Target="../tags/tag298.xml"/><Relationship Id="rId118" Type="http://schemas.openxmlformats.org/officeDocument/2006/relationships/tags" Target="../tags/tag303.xml"/><Relationship Id="rId134" Type="http://schemas.openxmlformats.org/officeDocument/2006/relationships/tags" Target="../tags/tag319.xml"/><Relationship Id="rId139" Type="http://schemas.openxmlformats.org/officeDocument/2006/relationships/tags" Target="../tags/tag324.xml"/><Relationship Id="rId80" Type="http://schemas.openxmlformats.org/officeDocument/2006/relationships/tags" Target="../tags/tag265.xml"/><Relationship Id="rId85" Type="http://schemas.openxmlformats.org/officeDocument/2006/relationships/tags" Target="../tags/tag270.xml"/><Relationship Id="rId150" Type="http://schemas.openxmlformats.org/officeDocument/2006/relationships/notesSlide" Target="../notesSlides/notesSlide18.xml"/><Relationship Id="rId3" Type="http://schemas.openxmlformats.org/officeDocument/2006/relationships/tags" Target="../tags/tag188.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38" Type="http://schemas.openxmlformats.org/officeDocument/2006/relationships/tags" Target="../tags/tag223.xml"/><Relationship Id="rId46" Type="http://schemas.openxmlformats.org/officeDocument/2006/relationships/tags" Target="../tags/tag231.xml"/><Relationship Id="rId59" Type="http://schemas.openxmlformats.org/officeDocument/2006/relationships/tags" Target="../tags/tag244.xml"/><Relationship Id="rId67" Type="http://schemas.openxmlformats.org/officeDocument/2006/relationships/tags" Target="../tags/tag252.xml"/><Relationship Id="rId103" Type="http://schemas.openxmlformats.org/officeDocument/2006/relationships/tags" Target="../tags/tag288.xml"/><Relationship Id="rId108" Type="http://schemas.openxmlformats.org/officeDocument/2006/relationships/tags" Target="../tags/tag293.xml"/><Relationship Id="rId116" Type="http://schemas.openxmlformats.org/officeDocument/2006/relationships/tags" Target="../tags/tag301.xml"/><Relationship Id="rId124" Type="http://schemas.openxmlformats.org/officeDocument/2006/relationships/tags" Target="../tags/tag309.xml"/><Relationship Id="rId129" Type="http://schemas.openxmlformats.org/officeDocument/2006/relationships/tags" Target="../tags/tag314.xml"/><Relationship Id="rId137" Type="http://schemas.openxmlformats.org/officeDocument/2006/relationships/tags" Target="../tags/tag322.xml"/><Relationship Id="rId20" Type="http://schemas.openxmlformats.org/officeDocument/2006/relationships/tags" Target="../tags/tag205.xml"/><Relationship Id="rId41" Type="http://schemas.openxmlformats.org/officeDocument/2006/relationships/tags" Target="../tags/tag226.xml"/><Relationship Id="rId54" Type="http://schemas.openxmlformats.org/officeDocument/2006/relationships/tags" Target="../tags/tag239.xml"/><Relationship Id="rId62" Type="http://schemas.openxmlformats.org/officeDocument/2006/relationships/tags" Target="../tags/tag247.xml"/><Relationship Id="rId70" Type="http://schemas.openxmlformats.org/officeDocument/2006/relationships/tags" Target="../tags/tag255.xml"/><Relationship Id="rId75" Type="http://schemas.openxmlformats.org/officeDocument/2006/relationships/tags" Target="../tags/tag260.xml"/><Relationship Id="rId83" Type="http://schemas.openxmlformats.org/officeDocument/2006/relationships/tags" Target="../tags/tag268.xml"/><Relationship Id="rId88" Type="http://schemas.openxmlformats.org/officeDocument/2006/relationships/tags" Target="../tags/tag273.xml"/><Relationship Id="rId91" Type="http://schemas.openxmlformats.org/officeDocument/2006/relationships/tags" Target="../tags/tag276.xml"/><Relationship Id="rId96" Type="http://schemas.openxmlformats.org/officeDocument/2006/relationships/tags" Target="../tags/tag281.xml"/><Relationship Id="rId111" Type="http://schemas.openxmlformats.org/officeDocument/2006/relationships/tags" Target="../tags/tag296.xml"/><Relationship Id="rId132" Type="http://schemas.openxmlformats.org/officeDocument/2006/relationships/tags" Target="../tags/tag317.xml"/><Relationship Id="rId140" Type="http://schemas.openxmlformats.org/officeDocument/2006/relationships/tags" Target="../tags/tag325.xml"/><Relationship Id="rId145" Type="http://schemas.openxmlformats.org/officeDocument/2006/relationships/tags" Target="../tags/tag330.xml"/><Relationship Id="rId1" Type="http://schemas.openxmlformats.org/officeDocument/2006/relationships/tags" Target="../tags/tag186.xml"/><Relationship Id="rId6" Type="http://schemas.openxmlformats.org/officeDocument/2006/relationships/tags" Target="../tags/tag191.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tags" Target="../tags/tag221.xml"/><Relationship Id="rId49" Type="http://schemas.openxmlformats.org/officeDocument/2006/relationships/tags" Target="../tags/tag234.xml"/><Relationship Id="rId57" Type="http://schemas.openxmlformats.org/officeDocument/2006/relationships/tags" Target="../tags/tag242.xml"/><Relationship Id="rId106" Type="http://schemas.openxmlformats.org/officeDocument/2006/relationships/tags" Target="../tags/tag291.xml"/><Relationship Id="rId114" Type="http://schemas.openxmlformats.org/officeDocument/2006/relationships/tags" Target="../tags/tag299.xml"/><Relationship Id="rId119" Type="http://schemas.openxmlformats.org/officeDocument/2006/relationships/tags" Target="../tags/tag304.xml"/><Relationship Id="rId127" Type="http://schemas.openxmlformats.org/officeDocument/2006/relationships/tags" Target="../tags/tag312.xml"/><Relationship Id="rId10" Type="http://schemas.openxmlformats.org/officeDocument/2006/relationships/tags" Target="../tags/tag195.xml"/><Relationship Id="rId31" Type="http://schemas.openxmlformats.org/officeDocument/2006/relationships/tags" Target="../tags/tag216.xml"/><Relationship Id="rId44" Type="http://schemas.openxmlformats.org/officeDocument/2006/relationships/tags" Target="../tags/tag229.xml"/><Relationship Id="rId52" Type="http://schemas.openxmlformats.org/officeDocument/2006/relationships/tags" Target="../tags/tag237.xml"/><Relationship Id="rId60" Type="http://schemas.openxmlformats.org/officeDocument/2006/relationships/tags" Target="../tags/tag245.xml"/><Relationship Id="rId65" Type="http://schemas.openxmlformats.org/officeDocument/2006/relationships/tags" Target="../tags/tag250.xml"/><Relationship Id="rId73" Type="http://schemas.openxmlformats.org/officeDocument/2006/relationships/tags" Target="../tags/tag258.xml"/><Relationship Id="rId78" Type="http://schemas.openxmlformats.org/officeDocument/2006/relationships/tags" Target="../tags/tag263.xml"/><Relationship Id="rId81" Type="http://schemas.openxmlformats.org/officeDocument/2006/relationships/tags" Target="../tags/tag266.xml"/><Relationship Id="rId86" Type="http://schemas.openxmlformats.org/officeDocument/2006/relationships/tags" Target="../tags/tag271.xml"/><Relationship Id="rId94" Type="http://schemas.openxmlformats.org/officeDocument/2006/relationships/tags" Target="../tags/tag279.xml"/><Relationship Id="rId99" Type="http://schemas.openxmlformats.org/officeDocument/2006/relationships/tags" Target="../tags/tag284.xml"/><Relationship Id="rId101" Type="http://schemas.openxmlformats.org/officeDocument/2006/relationships/tags" Target="../tags/tag286.xml"/><Relationship Id="rId122" Type="http://schemas.openxmlformats.org/officeDocument/2006/relationships/tags" Target="../tags/tag307.xml"/><Relationship Id="rId130" Type="http://schemas.openxmlformats.org/officeDocument/2006/relationships/tags" Target="../tags/tag315.xml"/><Relationship Id="rId135" Type="http://schemas.openxmlformats.org/officeDocument/2006/relationships/tags" Target="../tags/tag320.xml"/><Relationship Id="rId143" Type="http://schemas.openxmlformats.org/officeDocument/2006/relationships/tags" Target="../tags/tag328.xml"/><Relationship Id="rId148" Type="http://schemas.openxmlformats.org/officeDocument/2006/relationships/tags" Target="../tags/tag333.xml"/><Relationship Id="rId4" Type="http://schemas.openxmlformats.org/officeDocument/2006/relationships/tags" Target="../tags/tag189.xml"/><Relationship Id="rId9" Type="http://schemas.openxmlformats.org/officeDocument/2006/relationships/tags" Target="../tags/tag194.xml"/><Relationship Id="rId13" Type="http://schemas.openxmlformats.org/officeDocument/2006/relationships/tags" Target="../tags/tag198.xml"/><Relationship Id="rId18" Type="http://schemas.openxmlformats.org/officeDocument/2006/relationships/tags" Target="../tags/tag203.xml"/><Relationship Id="rId39" Type="http://schemas.openxmlformats.org/officeDocument/2006/relationships/tags" Target="../tags/tag224.xml"/><Relationship Id="rId109" Type="http://schemas.openxmlformats.org/officeDocument/2006/relationships/tags" Target="../tags/tag294.xml"/><Relationship Id="rId34" Type="http://schemas.openxmlformats.org/officeDocument/2006/relationships/tags" Target="../tags/tag219.xml"/><Relationship Id="rId50" Type="http://schemas.openxmlformats.org/officeDocument/2006/relationships/tags" Target="../tags/tag235.xml"/><Relationship Id="rId55" Type="http://schemas.openxmlformats.org/officeDocument/2006/relationships/tags" Target="../tags/tag240.xml"/><Relationship Id="rId76" Type="http://schemas.openxmlformats.org/officeDocument/2006/relationships/tags" Target="../tags/tag261.xml"/><Relationship Id="rId97" Type="http://schemas.openxmlformats.org/officeDocument/2006/relationships/tags" Target="../tags/tag282.xml"/><Relationship Id="rId104" Type="http://schemas.openxmlformats.org/officeDocument/2006/relationships/tags" Target="../tags/tag289.xml"/><Relationship Id="rId120" Type="http://schemas.openxmlformats.org/officeDocument/2006/relationships/tags" Target="../tags/tag305.xml"/><Relationship Id="rId125" Type="http://schemas.openxmlformats.org/officeDocument/2006/relationships/tags" Target="../tags/tag310.xml"/><Relationship Id="rId141" Type="http://schemas.openxmlformats.org/officeDocument/2006/relationships/tags" Target="../tags/tag326.xml"/><Relationship Id="rId146" Type="http://schemas.openxmlformats.org/officeDocument/2006/relationships/tags" Target="../tags/tag331.xml"/><Relationship Id="rId7" Type="http://schemas.openxmlformats.org/officeDocument/2006/relationships/tags" Target="../tags/tag192.xml"/><Relationship Id="rId71" Type="http://schemas.openxmlformats.org/officeDocument/2006/relationships/tags" Target="../tags/tag256.xml"/><Relationship Id="rId92" Type="http://schemas.openxmlformats.org/officeDocument/2006/relationships/tags" Target="../tags/tag277.xml"/><Relationship Id="rId2" Type="http://schemas.openxmlformats.org/officeDocument/2006/relationships/tags" Target="../tags/tag187.xml"/><Relationship Id="rId29" Type="http://schemas.openxmlformats.org/officeDocument/2006/relationships/tags" Target="../tags/tag214.xml"/><Relationship Id="rId24" Type="http://schemas.openxmlformats.org/officeDocument/2006/relationships/tags" Target="../tags/tag209.xml"/><Relationship Id="rId40" Type="http://schemas.openxmlformats.org/officeDocument/2006/relationships/tags" Target="../tags/tag225.xml"/><Relationship Id="rId45" Type="http://schemas.openxmlformats.org/officeDocument/2006/relationships/tags" Target="../tags/tag230.xml"/><Relationship Id="rId66" Type="http://schemas.openxmlformats.org/officeDocument/2006/relationships/tags" Target="../tags/tag251.xml"/><Relationship Id="rId87" Type="http://schemas.openxmlformats.org/officeDocument/2006/relationships/tags" Target="../tags/tag272.xml"/><Relationship Id="rId110" Type="http://schemas.openxmlformats.org/officeDocument/2006/relationships/tags" Target="../tags/tag295.xml"/><Relationship Id="rId115" Type="http://schemas.openxmlformats.org/officeDocument/2006/relationships/tags" Target="../tags/tag300.xml"/><Relationship Id="rId131" Type="http://schemas.openxmlformats.org/officeDocument/2006/relationships/tags" Target="../tags/tag316.xml"/><Relationship Id="rId136" Type="http://schemas.openxmlformats.org/officeDocument/2006/relationships/tags" Target="../tags/tag321.xml"/><Relationship Id="rId61" Type="http://schemas.openxmlformats.org/officeDocument/2006/relationships/tags" Target="../tags/tag246.xml"/><Relationship Id="rId82" Type="http://schemas.openxmlformats.org/officeDocument/2006/relationships/tags" Target="../tags/tag267.xml"/><Relationship Id="rId19" Type="http://schemas.openxmlformats.org/officeDocument/2006/relationships/tags" Target="../tags/tag204.xml"/><Relationship Id="rId14" Type="http://schemas.openxmlformats.org/officeDocument/2006/relationships/tags" Target="../tags/tag199.xml"/><Relationship Id="rId30" Type="http://schemas.openxmlformats.org/officeDocument/2006/relationships/tags" Target="../tags/tag215.xml"/><Relationship Id="rId35" Type="http://schemas.openxmlformats.org/officeDocument/2006/relationships/tags" Target="../tags/tag220.xml"/><Relationship Id="rId56" Type="http://schemas.openxmlformats.org/officeDocument/2006/relationships/tags" Target="../tags/tag241.xml"/><Relationship Id="rId77" Type="http://schemas.openxmlformats.org/officeDocument/2006/relationships/tags" Target="../tags/tag262.xml"/><Relationship Id="rId100" Type="http://schemas.openxmlformats.org/officeDocument/2006/relationships/tags" Target="../tags/tag285.xml"/><Relationship Id="rId105" Type="http://schemas.openxmlformats.org/officeDocument/2006/relationships/tags" Target="../tags/tag290.xml"/><Relationship Id="rId126" Type="http://schemas.openxmlformats.org/officeDocument/2006/relationships/tags" Target="../tags/tag311.xml"/><Relationship Id="rId147" Type="http://schemas.openxmlformats.org/officeDocument/2006/relationships/tags" Target="../tags/tag332.xml"/><Relationship Id="rId8" Type="http://schemas.openxmlformats.org/officeDocument/2006/relationships/tags" Target="../tags/tag193.xml"/><Relationship Id="rId51" Type="http://schemas.openxmlformats.org/officeDocument/2006/relationships/tags" Target="../tags/tag236.xml"/><Relationship Id="rId72" Type="http://schemas.openxmlformats.org/officeDocument/2006/relationships/tags" Target="../tags/tag257.xml"/><Relationship Id="rId93" Type="http://schemas.openxmlformats.org/officeDocument/2006/relationships/tags" Target="../tags/tag278.xml"/><Relationship Id="rId98" Type="http://schemas.openxmlformats.org/officeDocument/2006/relationships/tags" Target="../tags/tag283.xml"/><Relationship Id="rId121" Type="http://schemas.openxmlformats.org/officeDocument/2006/relationships/tags" Target="../tags/tag306.xml"/><Relationship Id="rId142" Type="http://schemas.openxmlformats.org/officeDocument/2006/relationships/tags" Target="../tags/tag32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36.xml"/><Relationship Id="rId7" Type="http://schemas.openxmlformats.org/officeDocument/2006/relationships/tags" Target="../tags/tag340.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18" Type="http://schemas.openxmlformats.org/officeDocument/2006/relationships/tags" Target="../tags/tag358.xml"/><Relationship Id="rId26" Type="http://schemas.openxmlformats.org/officeDocument/2006/relationships/tags" Target="../tags/tag366.xml"/><Relationship Id="rId3" Type="http://schemas.openxmlformats.org/officeDocument/2006/relationships/tags" Target="../tags/tag343.xml"/><Relationship Id="rId21" Type="http://schemas.openxmlformats.org/officeDocument/2006/relationships/tags" Target="../tags/tag361.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tags" Target="../tags/tag357.xml"/><Relationship Id="rId25" Type="http://schemas.openxmlformats.org/officeDocument/2006/relationships/tags" Target="../tags/tag365.xml"/><Relationship Id="rId2" Type="http://schemas.openxmlformats.org/officeDocument/2006/relationships/tags" Target="../tags/tag342.xml"/><Relationship Id="rId16" Type="http://schemas.openxmlformats.org/officeDocument/2006/relationships/tags" Target="../tags/tag356.xml"/><Relationship Id="rId20" Type="http://schemas.openxmlformats.org/officeDocument/2006/relationships/tags" Target="../tags/tag360.xml"/><Relationship Id="rId29" Type="http://schemas.openxmlformats.org/officeDocument/2006/relationships/slideLayout" Target="../slideLayouts/slideLayout4.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24" Type="http://schemas.openxmlformats.org/officeDocument/2006/relationships/tags" Target="../tags/tag364.xml"/><Relationship Id="rId5" Type="http://schemas.openxmlformats.org/officeDocument/2006/relationships/tags" Target="../tags/tag345.xml"/><Relationship Id="rId15" Type="http://schemas.openxmlformats.org/officeDocument/2006/relationships/tags" Target="../tags/tag355.xml"/><Relationship Id="rId23" Type="http://schemas.openxmlformats.org/officeDocument/2006/relationships/tags" Target="../tags/tag363.xml"/><Relationship Id="rId28" Type="http://schemas.openxmlformats.org/officeDocument/2006/relationships/tags" Target="../tags/tag368.xml"/><Relationship Id="rId10" Type="http://schemas.openxmlformats.org/officeDocument/2006/relationships/tags" Target="../tags/tag350.xml"/><Relationship Id="rId19" Type="http://schemas.openxmlformats.org/officeDocument/2006/relationships/tags" Target="../tags/tag359.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 Id="rId22" Type="http://schemas.openxmlformats.org/officeDocument/2006/relationships/tags" Target="../tags/tag362.xml"/><Relationship Id="rId27" Type="http://schemas.openxmlformats.org/officeDocument/2006/relationships/tags" Target="../tags/tag367.xml"/><Relationship Id="rId30"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18" Type="http://schemas.openxmlformats.org/officeDocument/2006/relationships/tags" Target="../tags/tag386.xml"/><Relationship Id="rId3" Type="http://schemas.openxmlformats.org/officeDocument/2006/relationships/tags" Target="../tags/tag371.xml"/><Relationship Id="rId21" Type="http://schemas.openxmlformats.org/officeDocument/2006/relationships/image" Target="../media/image22.png"/><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tags" Target="../tags/tag385.xml"/><Relationship Id="rId2" Type="http://schemas.openxmlformats.org/officeDocument/2006/relationships/tags" Target="../tags/tag370.xml"/><Relationship Id="rId16" Type="http://schemas.openxmlformats.org/officeDocument/2006/relationships/tags" Target="../tags/tag384.xml"/><Relationship Id="rId20" Type="http://schemas.openxmlformats.org/officeDocument/2006/relationships/notesSlide" Target="../notesSlides/notesSlide21.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5" Type="http://schemas.openxmlformats.org/officeDocument/2006/relationships/tags" Target="../tags/tag373.xml"/><Relationship Id="rId15" Type="http://schemas.openxmlformats.org/officeDocument/2006/relationships/tags" Target="../tags/tag383.xml"/><Relationship Id="rId10" Type="http://schemas.openxmlformats.org/officeDocument/2006/relationships/tags" Target="../tags/tag378.xml"/><Relationship Id="rId19" Type="http://schemas.openxmlformats.org/officeDocument/2006/relationships/slideLayout" Target="../slideLayouts/slideLayout4.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s>
</file>

<file path=ppt/slides/_rels/slide22.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notesSlide" Target="../notesSlides/notesSlide22.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slideLayout" Target="../slideLayouts/slideLayout4.xml"/><Relationship Id="rId2" Type="http://schemas.openxmlformats.org/officeDocument/2006/relationships/tags" Target="../tags/tag388.xml"/><Relationship Id="rId16" Type="http://schemas.openxmlformats.org/officeDocument/2006/relationships/image" Target="../media/image25.png"/><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5" Type="http://schemas.openxmlformats.org/officeDocument/2006/relationships/tags" Target="../tags/tag391.xml"/><Relationship Id="rId15" Type="http://schemas.openxmlformats.org/officeDocument/2006/relationships/image" Target="../media/image24.png"/><Relationship Id="rId10" Type="http://schemas.openxmlformats.org/officeDocument/2006/relationships/tags" Target="../tags/tag396.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tags" Target="../tags/tag410.xml"/><Relationship Id="rId18" Type="http://schemas.openxmlformats.org/officeDocument/2006/relationships/tags" Target="../tags/tag415.xml"/><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tags" Target="../tags/tag409.xml"/><Relationship Id="rId17" Type="http://schemas.openxmlformats.org/officeDocument/2006/relationships/tags" Target="../tags/tag414.xml"/><Relationship Id="rId2" Type="http://schemas.openxmlformats.org/officeDocument/2006/relationships/tags" Target="../tags/tag399.xml"/><Relationship Id="rId16" Type="http://schemas.openxmlformats.org/officeDocument/2006/relationships/tags" Target="../tags/tag413.xml"/><Relationship Id="rId20" Type="http://schemas.openxmlformats.org/officeDocument/2006/relationships/notesSlide" Target="../notesSlides/notesSlide23.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5" Type="http://schemas.openxmlformats.org/officeDocument/2006/relationships/tags" Target="../tags/tag402.xml"/><Relationship Id="rId15" Type="http://schemas.openxmlformats.org/officeDocument/2006/relationships/tags" Target="../tags/tag412.xml"/><Relationship Id="rId10" Type="http://schemas.openxmlformats.org/officeDocument/2006/relationships/tags" Target="../tags/tag407.xml"/><Relationship Id="rId19" Type="http://schemas.openxmlformats.org/officeDocument/2006/relationships/slideLayout" Target="../slideLayouts/slideLayout4.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tags" Target="../tags/tag411.xml"/></Relationships>
</file>

<file path=ppt/slides/_rels/slide24.xml.rels><?xml version="1.0" encoding="UTF-8" standalone="yes"?>
<Relationships xmlns="http://schemas.openxmlformats.org/package/2006/relationships"><Relationship Id="rId8" Type="http://schemas.openxmlformats.org/officeDocument/2006/relationships/tags" Target="../tags/tag423.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5" Type="http://schemas.openxmlformats.org/officeDocument/2006/relationships/tags" Target="../tags/tag420.xml"/><Relationship Id="rId10" Type="http://schemas.openxmlformats.org/officeDocument/2006/relationships/notesSlide" Target="../notesSlides/notesSlide24.xml"/><Relationship Id="rId4" Type="http://schemas.openxmlformats.org/officeDocument/2006/relationships/tags" Target="../tags/tag419.xml"/><Relationship Id="rId9"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3" Type="http://schemas.openxmlformats.org/officeDocument/2006/relationships/tags" Target="../tags/tag436.xml"/><Relationship Id="rId18" Type="http://schemas.openxmlformats.org/officeDocument/2006/relationships/tags" Target="../tags/tag441.xml"/><Relationship Id="rId26" Type="http://schemas.openxmlformats.org/officeDocument/2006/relationships/tags" Target="../tags/tag449.xml"/><Relationship Id="rId39" Type="http://schemas.openxmlformats.org/officeDocument/2006/relationships/tags" Target="../tags/tag462.xml"/><Relationship Id="rId21" Type="http://schemas.openxmlformats.org/officeDocument/2006/relationships/tags" Target="../tags/tag444.xml"/><Relationship Id="rId34" Type="http://schemas.openxmlformats.org/officeDocument/2006/relationships/tags" Target="../tags/tag457.xml"/><Relationship Id="rId42" Type="http://schemas.openxmlformats.org/officeDocument/2006/relationships/tags" Target="../tags/tag465.xml"/><Relationship Id="rId47" Type="http://schemas.openxmlformats.org/officeDocument/2006/relationships/tags" Target="../tags/tag470.xml"/><Relationship Id="rId50" Type="http://schemas.openxmlformats.org/officeDocument/2006/relationships/tags" Target="../tags/tag473.xml"/><Relationship Id="rId55" Type="http://schemas.openxmlformats.org/officeDocument/2006/relationships/tags" Target="../tags/tag478.xml"/><Relationship Id="rId63" Type="http://schemas.openxmlformats.org/officeDocument/2006/relationships/tags" Target="../tags/tag486.xml"/><Relationship Id="rId68" Type="http://schemas.openxmlformats.org/officeDocument/2006/relationships/tags" Target="../tags/tag491.xml"/><Relationship Id="rId76" Type="http://schemas.openxmlformats.org/officeDocument/2006/relationships/tags" Target="../tags/tag499.xml"/><Relationship Id="rId84" Type="http://schemas.openxmlformats.org/officeDocument/2006/relationships/tags" Target="../tags/tag507.xml"/><Relationship Id="rId89" Type="http://schemas.openxmlformats.org/officeDocument/2006/relationships/tags" Target="../tags/tag512.xml"/><Relationship Id="rId7" Type="http://schemas.openxmlformats.org/officeDocument/2006/relationships/tags" Target="../tags/tag430.xml"/><Relationship Id="rId71" Type="http://schemas.openxmlformats.org/officeDocument/2006/relationships/tags" Target="../tags/tag494.xml"/><Relationship Id="rId92" Type="http://schemas.openxmlformats.org/officeDocument/2006/relationships/tags" Target="../tags/tag515.xml"/><Relationship Id="rId2" Type="http://schemas.openxmlformats.org/officeDocument/2006/relationships/tags" Target="../tags/tag425.xml"/><Relationship Id="rId16" Type="http://schemas.openxmlformats.org/officeDocument/2006/relationships/tags" Target="../tags/tag439.xml"/><Relationship Id="rId29" Type="http://schemas.openxmlformats.org/officeDocument/2006/relationships/tags" Target="../tags/tag452.xml"/><Relationship Id="rId11" Type="http://schemas.openxmlformats.org/officeDocument/2006/relationships/tags" Target="../tags/tag434.xml"/><Relationship Id="rId24" Type="http://schemas.openxmlformats.org/officeDocument/2006/relationships/tags" Target="../tags/tag447.xml"/><Relationship Id="rId32" Type="http://schemas.openxmlformats.org/officeDocument/2006/relationships/tags" Target="../tags/tag455.xml"/><Relationship Id="rId37" Type="http://schemas.openxmlformats.org/officeDocument/2006/relationships/tags" Target="../tags/tag460.xml"/><Relationship Id="rId40" Type="http://schemas.openxmlformats.org/officeDocument/2006/relationships/tags" Target="../tags/tag463.xml"/><Relationship Id="rId45" Type="http://schemas.openxmlformats.org/officeDocument/2006/relationships/tags" Target="../tags/tag468.xml"/><Relationship Id="rId53" Type="http://schemas.openxmlformats.org/officeDocument/2006/relationships/tags" Target="../tags/tag476.xml"/><Relationship Id="rId58" Type="http://schemas.openxmlformats.org/officeDocument/2006/relationships/tags" Target="../tags/tag481.xml"/><Relationship Id="rId66" Type="http://schemas.openxmlformats.org/officeDocument/2006/relationships/tags" Target="../tags/tag489.xml"/><Relationship Id="rId74" Type="http://schemas.openxmlformats.org/officeDocument/2006/relationships/tags" Target="../tags/tag497.xml"/><Relationship Id="rId79" Type="http://schemas.openxmlformats.org/officeDocument/2006/relationships/tags" Target="../tags/tag502.xml"/><Relationship Id="rId87" Type="http://schemas.openxmlformats.org/officeDocument/2006/relationships/tags" Target="../tags/tag510.xml"/><Relationship Id="rId5" Type="http://schemas.openxmlformats.org/officeDocument/2006/relationships/tags" Target="../tags/tag428.xml"/><Relationship Id="rId61" Type="http://schemas.openxmlformats.org/officeDocument/2006/relationships/tags" Target="../tags/tag484.xml"/><Relationship Id="rId82" Type="http://schemas.openxmlformats.org/officeDocument/2006/relationships/tags" Target="../tags/tag505.xml"/><Relationship Id="rId90" Type="http://schemas.openxmlformats.org/officeDocument/2006/relationships/tags" Target="../tags/tag513.xml"/><Relationship Id="rId95" Type="http://schemas.openxmlformats.org/officeDocument/2006/relationships/slideLayout" Target="../slideLayouts/slideLayout4.xml"/><Relationship Id="rId19" Type="http://schemas.openxmlformats.org/officeDocument/2006/relationships/tags" Target="../tags/tag442.xml"/><Relationship Id="rId14" Type="http://schemas.openxmlformats.org/officeDocument/2006/relationships/tags" Target="../tags/tag437.xml"/><Relationship Id="rId22" Type="http://schemas.openxmlformats.org/officeDocument/2006/relationships/tags" Target="../tags/tag445.xml"/><Relationship Id="rId27" Type="http://schemas.openxmlformats.org/officeDocument/2006/relationships/tags" Target="../tags/tag450.xml"/><Relationship Id="rId30" Type="http://schemas.openxmlformats.org/officeDocument/2006/relationships/tags" Target="../tags/tag453.xml"/><Relationship Id="rId35" Type="http://schemas.openxmlformats.org/officeDocument/2006/relationships/tags" Target="../tags/tag458.xml"/><Relationship Id="rId43" Type="http://schemas.openxmlformats.org/officeDocument/2006/relationships/tags" Target="../tags/tag466.xml"/><Relationship Id="rId48" Type="http://schemas.openxmlformats.org/officeDocument/2006/relationships/tags" Target="../tags/tag471.xml"/><Relationship Id="rId56" Type="http://schemas.openxmlformats.org/officeDocument/2006/relationships/tags" Target="../tags/tag479.xml"/><Relationship Id="rId64" Type="http://schemas.openxmlformats.org/officeDocument/2006/relationships/tags" Target="../tags/tag487.xml"/><Relationship Id="rId69" Type="http://schemas.openxmlformats.org/officeDocument/2006/relationships/tags" Target="../tags/tag492.xml"/><Relationship Id="rId77" Type="http://schemas.openxmlformats.org/officeDocument/2006/relationships/tags" Target="../tags/tag500.xml"/><Relationship Id="rId8" Type="http://schemas.openxmlformats.org/officeDocument/2006/relationships/tags" Target="../tags/tag431.xml"/><Relationship Id="rId51" Type="http://schemas.openxmlformats.org/officeDocument/2006/relationships/tags" Target="../tags/tag474.xml"/><Relationship Id="rId72" Type="http://schemas.openxmlformats.org/officeDocument/2006/relationships/tags" Target="../tags/tag495.xml"/><Relationship Id="rId80" Type="http://schemas.openxmlformats.org/officeDocument/2006/relationships/tags" Target="../tags/tag503.xml"/><Relationship Id="rId85" Type="http://schemas.openxmlformats.org/officeDocument/2006/relationships/tags" Target="../tags/tag508.xml"/><Relationship Id="rId93" Type="http://schemas.openxmlformats.org/officeDocument/2006/relationships/tags" Target="../tags/tag516.xml"/><Relationship Id="rId3" Type="http://schemas.openxmlformats.org/officeDocument/2006/relationships/tags" Target="../tags/tag426.xml"/><Relationship Id="rId12" Type="http://schemas.openxmlformats.org/officeDocument/2006/relationships/tags" Target="../tags/tag435.xml"/><Relationship Id="rId17" Type="http://schemas.openxmlformats.org/officeDocument/2006/relationships/tags" Target="../tags/tag440.xml"/><Relationship Id="rId25" Type="http://schemas.openxmlformats.org/officeDocument/2006/relationships/tags" Target="../tags/tag448.xml"/><Relationship Id="rId33" Type="http://schemas.openxmlformats.org/officeDocument/2006/relationships/tags" Target="../tags/tag456.xml"/><Relationship Id="rId38" Type="http://schemas.openxmlformats.org/officeDocument/2006/relationships/tags" Target="../tags/tag461.xml"/><Relationship Id="rId46" Type="http://schemas.openxmlformats.org/officeDocument/2006/relationships/tags" Target="../tags/tag469.xml"/><Relationship Id="rId59" Type="http://schemas.openxmlformats.org/officeDocument/2006/relationships/tags" Target="../tags/tag482.xml"/><Relationship Id="rId67" Type="http://schemas.openxmlformats.org/officeDocument/2006/relationships/tags" Target="../tags/tag490.xml"/><Relationship Id="rId20" Type="http://schemas.openxmlformats.org/officeDocument/2006/relationships/tags" Target="../tags/tag443.xml"/><Relationship Id="rId41" Type="http://schemas.openxmlformats.org/officeDocument/2006/relationships/tags" Target="../tags/tag464.xml"/><Relationship Id="rId54" Type="http://schemas.openxmlformats.org/officeDocument/2006/relationships/tags" Target="../tags/tag477.xml"/><Relationship Id="rId62" Type="http://schemas.openxmlformats.org/officeDocument/2006/relationships/tags" Target="../tags/tag485.xml"/><Relationship Id="rId70" Type="http://schemas.openxmlformats.org/officeDocument/2006/relationships/tags" Target="../tags/tag493.xml"/><Relationship Id="rId75" Type="http://schemas.openxmlformats.org/officeDocument/2006/relationships/tags" Target="../tags/tag498.xml"/><Relationship Id="rId83" Type="http://schemas.openxmlformats.org/officeDocument/2006/relationships/tags" Target="../tags/tag506.xml"/><Relationship Id="rId88" Type="http://schemas.openxmlformats.org/officeDocument/2006/relationships/tags" Target="../tags/tag511.xml"/><Relationship Id="rId91" Type="http://schemas.openxmlformats.org/officeDocument/2006/relationships/tags" Target="../tags/tag514.xml"/><Relationship Id="rId96" Type="http://schemas.openxmlformats.org/officeDocument/2006/relationships/notesSlide" Target="../notesSlides/notesSlide25.xml"/><Relationship Id="rId1" Type="http://schemas.openxmlformats.org/officeDocument/2006/relationships/tags" Target="../tags/tag424.xml"/><Relationship Id="rId6" Type="http://schemas.openxmlformats.org/officeDocument/2006/relationships/tags" Target="../tags/tag429.xml"/><Relationship Id="rId15" Type="http://schemas.openxmlformats.org/officeDocument/2006/relationships/tags" Target="../tags/tag438.xml"/><Relationship Id="rId23" Type="http://schemas.openxmlformats.org/officeDocument/2006/relationships/tags" Target="../tags/tag446.xml"/><Relationship Id="rId28" Type="http://schemas.openxmlformats.org/officeDocument/2006/relationships/tags" Target="../tags/tag451.xml"/><Relationship Id="rId36" Type="http://schemas.openxmlformats.org/officeDocument/2006/relationships/tags" Target="../tags/tag459.xml"/><Relationship Id="rId49" Type="http://schemas.openxmlformats.org/officeDocument/2006/relationships/tags" Target="../tags/tag472.xml"/><Relationship Id="rId57" Type="http://schemas.openxmlformats.org/officeDocument/2006/relationships/tags" Target="../tags/tag480.xml"/><Relationship Id="rId10" Type="http://schemas.openxmlformats.org/officeDocument/2006/relationships/tags" Target="../tags/tag433.xml"/><Relationship Id="rId31" Type="http://schemas.openxmlformats.org/officeDocument/2006/relationships/tags" Target="../tags/tag454.xml"/><Relationship Id="rId44" Type="http://schemas.openxmlformats.org/officeDocument/2006/relationships/tags" Target="../tags/tag467.xml"/><Relationship Id="rId52" Type="http://schemas.openxmlformats.org/officeDocument/2006/relationships/tags" Target="../tags/tag475.xml"/><Relationship Id="rId60" Type="http://schemas.openxmlformats.org/officeDocument/2006/relationships/tags" Target="../tags/tag483.xml"/><Relationship Id="rId65" Type="http://schemas.openxmlformats.org/officeDocument/2006/relationships/tags" Target="../tags/tag488.xml"/><Relationship Id="rId73" Type="http://schemas.openxmlformats.org/officeDocument/2006/relationships/tags" Target="../tags/tag496.xml"/><Relationship Id="rId78" Type="http://schemas.openxmlformats.org/officeDocument/2006/relationships/tags" Target="../tags/tag501.xml"/><Relationship Id="rId81" Type="http://schemas.openxmlformats.org/officeDocument/2006/relationships/tags" Target="../tags/tag504.xml"/><Relationship Id="rId86" Type="http://schemas.openxmlformats.org/officeDocument/2006/relationships/tags" Target="../tags/tag509.xml"/><Relationship Id="rId94" Type="http://schemas.openxmlformats.org/officeDocument/2006/relationships/tags" Target="../tags/tag517.xml"/><Relationship Id="rId4" Type="http://schemas.openxmlformats.org/officeDocument/2006/relationships/tags" Target="../tags/tag427.xml"/><Relationship Id="rId9" Type="http://schemas.openxmlformats.org/officeDocument/2006/relationships/tags" Target="../tags/tag432.xml"/></Relationships>
</file>

<file path=ppt/slides/_rels/slide26.xml.rels><?xml version="1.0" encoding="UTF-8" standalone="yes"?>
<Relationships xmlns="http://schemas.openxmlformats.org/package/2006/relationships"><Relationship Id="rId8" Type="http://schemas.openxmlformats.org/officeDocument/2006/relationships/tags" Target="../tags/tag525.xml"/><Relationship Id="rId13" Type="http://schemas.openxmlformats.org/officeDocument/2006/relationships/tags" Target="../tags/tag530.xml"/><Relationship Id="rId18" Type="http://schemas.openxmlformats.org/officeDocument/2006/relationships/tags" Target="../tags/tag535.xml"/><Relationship Id="rId26" Type="http://schemas.openxmlformats.org/officeDocument/2006/relationships/tags" Target="../tags/tag543.xml"/><Relationship Id="rId39" Type="http://schemas.openxmlformats.org/officeDocument/2006/relationships/tags" Target="../tags/tag556.xml"/><Relationship Id="rId3" Type="http://schemas.openxmlformats.org/officeDocument/2006/relationships/tags" Target="../tags/tag520.xml"/><Relationship Id="rId21" Type="http://schemas.openxmlformats.org/officeDocument/2006/relationships/tags" Target="../tags/tag538.xml"/><Relationship Id="rId34" Type="http://schemas.openxmlformats.org/officeDocument/2006/relationships/tags" Target="../tags/tag551.xml"/><Relationship Id="rId42" Type="http://schemas.openxmlformats.org/officeDocument/2006/relationships/tags" Target="../tags/tag559.xml"/><Relationship Id="rId7" Type="http://schemas.openxmlformats.org/officeDocument/2006/relationships/tags" Target="../tags/tag524.xml"/><Relationship Id="rId12" Type="http://schemas.openxmlformats.org/officeDocument/2006/relationships/tags" Target="../tags/tag529.xml"/><Relationship Id="rId17" Type="http://schemas.openxmlformats.org/officeDocument/2006/relationships/tags" Target="../tags/tag534.xml"/><Relationship Id="rId25" Type="http://schemas.openxmlformats.org/officeDocument/2006/relationships/tags" Target="../tags/tag542.xml"/><Relationship Id="rId33" Type="http://schemas.openxmlformats.org/officeDocument/2006/relationships/tags" Target="../tags/tag550.xml"/><Relationship Id="rId38" Type="http://schemas.openxmlformats.org/officeDocument/2006/relationships/tags" Target="../tags/tag555.xml"/><Relationship Id="rId2" Type="http://schemas.openxmlformats.org/officeDocument/2006/relationships/tags" Target="../tags/tag519.xml"/><Relationship Id="rId16" Type="http://schemas.openxmlformats.org/officeDocument/2006/relationships/tags" Target="../tags/tag533.xml"/><Relationship Id="rId20" Type="http://schemas.openxmlformats.org/officeDocument/2006/relationships/tags" Target="../tags/tag537.xml"/><Relationship Id="rId29" Type="http://schemas.openxmlformats.org/officeDocument/2006/relationships/tags" Target="../tags/tag546.xml"/><Relationship Id="rId41" Type="http://schemas.openxmlformats.org/officeDocument/2006/relationships/tags" Target="../tags/tag558.xml"/><Relationship Id="rId1" Type="http://schemas.openxmlformats.org/officeDocument/2006/relationships/tags" Target="../tags/tag518.xml"/><Relationship Id="rId6" Type="http://schemas.openxmlformats.org/officeDocument/2006/relationships/tags" Target="../tags/tag523.xml"/><Relationship Id="rId11" Type="http://schemas.openxmlformats.org/officeDocument/2006/relationships/tags" Target="../tags/tag528.xml"/><Relationship Id="rId24" Type="http://schemas.openxmlformats.org/officeDocument/2006/relationships/tags" Target="../tags/tag541.xml"/><Relationship Id="rId32" Type="http://schemas.openxmlformats.org/officeDocument/2006/relationships/tags" Target="../tags/tag549.xml"/><Relationship Id="rId37" Type="http://schemas.openxmlformats.org/officeDocument/2006/relationships/tags" Target="../tags/tag554.xml"/><Relationship Id="rId40" Type="http://schemas.openxmlformats.org/officeDocument/2006/relationships/tags" Target="../tags/tag557.xml"/><Relationship Id="rId5" Type="http://schemas.openxmlformats.org/officeDocument/2006/relationships/tags" Target="../tags/tag522.xml"/><Relationship Id="rId15" Type="http://schemas.openxmlformats.org/officeDocument/2006/relationships/tags" Target="../tags/tag532.xml"/><Relationship Id="rId23" Type="http://schemas.openxmlformats.org/officeDocument/2006/relationships/tags" Target="../tags/tag540.xml"/><Relationship Id="rId28" Type="http://schemas.openxmlformats.org/officeDocument/2006/relationships/tags" Target="../tags/tag545.xml"/><Relationship Id="rId36" Type="http://schemas.openxmlformats.org/officeDocument/2006/relationships/tags" Target="../tags/tag553.xml"/><Relationship Id="rId10" Type="http://schemas.openxmlformats.org/officeDocument/2006/relationships/tags" Target="../tags/tag527.xml"/><Relationship Id="rId19" Type="http://schemas.openxmlformats.org/officeDocument/2006/relationships/tags" Target="../tags/tag536.xml"/><Relationship Id="rId31" Type="http://schemas.openxmlformats.org/officeDocument/2006/relationships/tags" Target="../tags/tag548.xml"/><Relationship Id="rId44" Type="http://schemas.openxmlformats.org/officeDocument/2006/relationships/notesSlide" Target="../notesSlides/notesSlide26.xml"/><Relationship Id="rId4" Type="http://schemas.openxmlformats.org/officeDocument/2006/relationships/tags" Target="../tags/tag521.xml"/><Relationship Id="rId9" Type="http://schemas.openxmlformats.org/officeDocument/2006/relationships/tags" Target="../tags/tag526.xml"/><Relationship Id="rId14" Type="http://schemas.openxmlformats.org/officeDocument/2006/relationships/tags" Target="../tags/tag531.xml"/><Relationship Id="rId22" Type="http://schemas.openxmlformats.org/officeDocument/2006/relationships/tags" Target="../tags/tag539.xml"/><Relationship Id="rId27" Type="http://schemas.openxmlformats.org/officeDocument/2006/relationships/tags" Target="../tags/tag544.xml"/><Relationship Id="rId30" Type="http://schemas.openxmlformats.org/officeDocument/2006/relationships/tags" Target="../tags/tag547.xml"/><Relationship Id="rId35" Type="http://schemas.openxmlformats.org/officeDocument/2006/relationships/tags" Target="../tags/tag552.xml"/><Relationship Id="rId43"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tags" Target="../tags/tag572.xml"/><Relationship Id="rId18" Type="http://schemas.openxmlformats.org/officeDocument/2006/relationships/tags" Target="../tags/tag577.xml"/><Relationship Id="rId26" Type="http://schemas.openxmlformats.org/officeDocument/2006/relationships/tags" Target="../tags/tag585.xml"/><Relationship Id="rId3" Type="http://schemas.openxmlformats.org/officeDocument/2006/relationships/tags" Target="../tags/tag562.xml"/><Relationship Id="rId21" Type="http://schemas.openxmlformats.org/officeDocument/2006/relationships/tags" Target="../tags/tag580.xml"/><Relationship Id="rId34" Type="http://schemas.openxmlformats.org/officeDocument/2006/relationships/image" Target="../media/image28.png"/><Relationship Id="rId7" Type="http://schemas.openxmlformats.org/officeDocument/2006/relationships/tags" Target="../tags/tag566.xml"/><Relationship Id="rId12" Type="http://schemas.openxmlformats.org/officeDocument/2006/relationships/tags" Target="../tags/tag571.xml"/><Relationship Id="rId17" Type="http://schemas.openxmlformats.org/officeDocument/2006/relationships/tags" Target="../tags/tag576.xml"/><Relationship Id="rId25" Type="http://schemas.openxmlformats.org/officeDocument/2006/relationships/tags" Target="../tags/tag584.xml"/><Relationship Id="rId33" Type="http://schemas.openxmlformats.org/officeDocument/2006/relationships/image" Target="../media/image27.png"/><Relationship Id="rId2" Type="http://schemas.openxmlformats.org/officeDocument/2006/relationships/tags" Target="../tags/tag561.xml"/><Relationship Id="rId16" Type="http://schemas.openxmlformats.org/officeDocument/2006/relationships/tags" Target="../tags/tag575.xml"/><Relationship Id="rId20" Type="http://schemas.openxmlformats.org/officeDocument/2006/relationships/tags" Target="../tags/tag579.xml"/><Relationship Id="rId29" Type="http://schemas.openxmlformats.org/officeDocument/2006/relationships/tags" Target="../tags/tag588.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tags" Target="../tags/tag570.xml"/><Relationship Id="rId24" Type="http://schemas.openxmlformats.org/officeDocument/2006/relationships/tags" Target="../tags/tag583.xml"/><Relationship Id="rId32" Type="http://schemas.openxmlformats.org/officeDocument/2006/relationships/image" Target="../media/image26.png"/><Relationship Id="rId5" Type="http://schemas.openxmlformats.org/officeDocument/2006/relationships/tags" Target="../tags/tag564.xml"/><Relationship Id="rId15" Type="http://schemas.openxmlformats.org/officeDocument/2006/relationships/tags" Target="../tags/tag574.xml"/><Relationship Id="rId23" Type="http://schemas.openxmlformats.org/officeDocument/2006/relationships/tags" Target="../tags/tag582.xml"/><Relationship Id="rId28" Type="http://schemas.openxmlformats.org/officeDocument/2006/relationships/tags" Target="../tags/tag587.xml"/><Relationship Id="rId10" Type="http://schemas.openxmlformats.org/officeDocument/2006/relationships/tags" Target="../tags/tag569.xml"/><Relationship Id="rId19" Type="http://schemas.openxmlformats.org/officeDocument/2006/relationships/tags" Target="../tags/tag578.xml"/><Relationship Id="rId31" Type="http://schemas.openxmlformats.org/officeDocument/2006/relationships/notesSlide" Target="../notesSlides/notesSlide27.xml"/><Relationship Id="rId4" Type="http://schemas.openxmlformats.org/officeDocument/2006/relationships/tags" Target="../tags/tag563.xml"/><Relationship Id="rId9" Type="http://schemas.openxmlformats.org/officeDocument/2006/relationships/tags" Target="../tags/tag568.xml"/><Relationship Id="rId14" Type="http://schemas.openxmlformats.org/officeDocument/2006/relationships/tags" Target="../tags/tag573.xml"/><Relationship Id="rId22" Type="http://schemas.openxmlformats.org/officeDocument/2006/relationships/tags" Target="../tags/tag581.xml"/><Relationship Id="rId27" Type="http://schemas.openxmlformats.org/officeDocument/2006/relationships/tags" Target="../tags/tag586.xml"/><Relationship Id="rId30"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slideLayout" Target="../slideLayouts/slideLayout4.xml"/><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tags" Target="../tags/tag600.xml"/><Relationship Id="rId2" Type="http://schemas.openxmlformats.org/officeDocument/2006/relationships/tags" Target="../tags/tag590.xml"/><Relationship Id="rId16" Type="http://schemas.openxmlformats.org/officeDocument/2006/relationships/image" Target="../media/image30.png"/><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tags" Target="../tags/tag599.xml"/><Relationship Id="rId5" Type="http://schemas.openxmlformats.org/officeDocument/2006/relationships/tags" Target="../tags/tag593.xml"/><Relationship Id="rId15" Type="http://schemas.openxmlformats.org/officeDocument/2006/relationships/image" Target="../media/image29.jpeg"/><Relationship Id="rId10" Type="http://schemas.openxmlformats.org/officeDocument/2006/relationships/tags" Target="../tags/tag598.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tags" Target="../tags/tag608.xml"/><Relationship Id="rId13" Type="http://schemas.openxmlformats.org/officeDocument/2006/relationships/slideLayout" Target="../slideLayouts/slideLayout4.xml"/><Relationship Id="rId3" Type="http://schemas.openxmlformats.org/officeDocument/2006/relationships/tags" Target="../tags/tag603.xml"/><Relationship Id="rId7" Type="http://schemas.openxmlformats.org/officeDocument/2006/relationships/tags" Target="../tags/tag607.xml"/><Relationship Id="rId12" Type="http://schemas.openxmlformats.org/officeDocument/2006/relationships/tags" Target="../tags/tag612.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tags" Target="../tags/tag611.xml"/><Relationship Id="rId5" Type="http://schemas.openxmlformats.org/officeDocument/2006/relationships/tags" Target="../tags/tag605.xml"/><Relationship Id="rId10" Type="http://schemas.openxmlformats.org/officeDocument/2006/relationships/tags" Target="../tags/tag610.xml"/><Relationship Id="rId4" Type="http://schemas.openxmlformats.org/officeDocument/2006/relationships/tags" Target="../tags/tag604.xml"/><Relationship Id="rId9" Type="http://schemas.openxmlformats.org/officeDocument/2006/relationships/tags" Target="../tags/tag609.xml"/><Relationship Id="rId1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4.xml"/><Relationship Id="rId1" Type="http://schemas.openxmlformats.org/officeDocument/2006/relationships/tags" Target="../tags/tag613.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7.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6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7.xml"/><Relationship Id="rId1" Type="http://schemas.openxmlformats.org/officeDocument/2006/relationships/tags" Target="../tags/tag616.xml"/><Relationship Id="rId5" Type="http://schemas.openxmlformats.org/officeDocument/2006/relationships/chart" Target="../charts/chart1.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63" Type="http://schemas.openxmlformats.org/officeDocument/2006/relationships/tags" Target="../tags/tag65.xml"/><Relationship Id="rId68" Type="http://schemas.openxmlformats.org/officeDocument/2006/relationships/slideLayout" Target="../slideLayouts/slideLayout1.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openxmlformats.org/officeDocument/2006/relationships/tags" Target="../tags/tag6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61" Type="http://schemas.openxmlformats.org/officeDocument/2006/relationships/tags" Target="../tags/tag63.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tags" Target="../tags/tag67.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69" Type="http://schemas.openxmlformats.org/officeDocument/2006/relationships/notesSlide" Target="../notesSlides/notesSlide4.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tags" Target="../tags/tag69.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8" Type="http://schemas.openxmlformats.org/officeDocument/2006/relationships/tags" Target="../tags/tag625.xml"/><Relationship Id="rId13" Type="http://schemas.openxmlformats.org/officeDocument/2006/relationships/tags" Target="../tags/tag630.xml"/><Relationship Id="rId18" Type="http://schemas.openxmlformats.org/officeDocument/2006/relationships/tags" Target="../tags/tag635.xml"/><Relationship Id="rId26" Type="http://schemas.openxmlformats.org/officeDocument/2006/relationships/image" Target="../media/image51.png"/><Relationship Id="rId3" Type="http://schemas.openxmlformats.org/officeDocument/2006/relationships/tags" Target="../tags/tag620.xml"/><Relationship Id="rId21" Type="http://schemas.openxmlformats.org/officeDocument/2006/relationships/notesSlide" Target="../notesSlides/notesSlide44.xml"/><Relationship Id="rId7" Type="http://schemas.openxmlformats.org/officeDocument/2006/relationships/tags" Target="../tags/tag624.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image" Target="../media/image50.png"/><Relationship Id="rId2" Type="http://schemas.openxmlformats.org/officeDocument/2006/relationships/tags" Target="../tags/tag619.xml"/><Relationship Id="rId16" Type="http://schemas.openxmlformats.org/officeDocument/2006/relationships/tags" Target="../tags/tag633.xml"/><Relationship Id="rId20" Type="http://schemas.openxmlformats.org/officeDocument/2006/relationships/slideLayout" Target="../slideLayouts/slideLayout1.xml"/><Relationship Id="rId1" Type="http://schemas.openxmlformats.org/officeDocument/2006/relationships/tags" Target="../tags/tag618.xml"/><Relationship Id="rId6" Type="http://schemas.openxmlformats.org/officeDocument/2006/relationships/tags" Target="../tags/tag623.xml"/><Relationship Id="rId11" Type="http://schemas.openxmlformats.org/officeDocument/2006/relationships/tags" Target="../tags/tag628.xml"/><Relationship Id="rId24" Type="http://schemas.openxmlformats.org/officeDocument/2006/relationships/image" Target="../media/image49.jpeg"/><Relationship Id="rId5" Type="http://schemas.openxmlformats.org/officeDocument/2006/relationships/tags" Target="../tags/tag622.xml"/><Relationship Id="rId15" Type="http://schemas.openxmlformats.org/officeDocument/2006/relationships/tags" Target="../tags/tag632.xml"/><Relationship Id="rId23" Type="http://schemas.openxmlformats.org/officeDocument/2006/relationships/image" Target="../media/image48.png"/><Relationship Id="rId10" Type="http://schemas.openxmlformats.org/officeDocument/2006/relationships/tags" Target="../tags/tag627.xml"/><Relationship Id="rId19" Type="http://schemas.openxmlformats.org/officeDocument/2006/relationships/tags" Target="../tags/tag636.xml"/><Relationship Id="rId4" Type="http://schemas.openxmlformats.org/officeDocument/2006/relationships/tags" Target="../tags/tag621.xml"/><Relationship Id="rId9" Type="http://schemas.openxmlformats.org/officeDocument/2006/relationships/tags" Target="../tags/tag626.xml"/><Relationship Id="rId14" Type="http://schemas.openxmlformats.org/officeDocument/2006/relationships/tags" Target="../tags/tag631.xml"/><Relationship Id="rId22"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18" Type="http://schemas.openxmlformats.org/officeDocument/2006/relationships/tags" Target="../tags/tag654.xml"/><Relationship Id="rId3" Type="http://schemas.openxmlformats.org/officeDocument/2006/relationships/tags" Target="../tags/tag639.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tags" Target="../tags/tag653.xml"/><Relationship Id="rId2" Type="http://schemas.openxmlformats.org/officeDocument/2006/relationships/tags" Target="../tags/tag638.xml"/><Relationship Id="rId16" Type="http://schemas.openxmlformats.org/officeDocument/2006/relationships/tags" Target="../tags/tag652.xml"/><Relationship Id="rId20" Type="http://schemas.openxmlformats.org/officeDocument/2006/relationships/notesSlide" Target="../notesSlides/notesSlide45.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5" Type="http://schemas.openxmlformats.org/officeDocument/2006/relationships/tags" Target="../tags/tag641.xml"/><Relationship Id="rId15" Type="http://schemas.openxmlformats.org/officeDocument/2006/relationships/tags" Target="../tags/tag651.xml"/><Relationship Id="rId10" Type="http://schemas.openxmlformats.org/officeDocument/2006/relationships/tags" Target="../tags/tag646.xml"/><Relationship Id="rId19" Type="http://schemas.openxmlformats.org/officeDocument/2006/relationships/slideLayout" Target="../slideLayouts/slideLayout1.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tags" Target="../tags/tag650.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tags" Target="../tags/tag95.xml"/><Relationship Id="rId3" Type="http://schemas.openxmlformats.org/officeDocument/2006/relationships/tags" Target="../tags/tag72.xml"/><Relationship Id="rId21" Type="http://schemas.openxmlformats.org/officeDocument/2006/relationships/tags" Target="../tags/tag90.xml"/><Relationship Id="rId34" Type="http://schemas.openxmlformats.org/officeDocument/2006/relationships/slideLayout" Target="../slideLayouts/slideLayout1.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33" Type="http://schemas.openxmlformats.org/officeDocument/2006/relationships/tags" Target="../tags/tag102.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29" Type="http://schemas.openxmlformats.org/officeDocument/2006/relationships/tags" Target="../tags/tag98.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32" Type="http://schemas.openxmlformats.org/officeDocument/2006/relationships/tags" Target="../tags/tag101.xml"/><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28" Type="http://schemas.openxmlformats.org/officeDocument/2006/relationships/tags" Target="../tags/tag97.xml"/><Relationship Id="rId10" Type="http://schemas.openxmlformats.org/officeDocument/2006/relationships/tags" Target="../tags/tag79.xml"/><Relationship Id="rId19" Type="http://schemas.openxmlformats.org/officeDocument/2006/relationships/tags" Target="../tags/tag88.xml"/><Relationship Id="rId31" Type="http://schemas.openxmlformats.org/officeDocument/2006/relationships/tags" Target="../tags/tag100.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 Type="http://schemas.openxmlformats.org/officeDocument/2006/relationships/tags" Target="../tags/tag105.xml"/><Relationship Id="rId21" Type="http://schemas.openxmlformats.org/officeDocument/2006/relationships/tags" Target="../tags/tag123.xml"/><Relationship Id="rId34" Type="http://schemas.openxmlformats.org/officeDocument/2006/relationships/image" Target="../media/image9.png"/><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image" Target="../media/image8.png"/><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notesSlide" Target="../notesSlides/notesSlide8.xml"/><Relationship Id="rId37" Type="http://schemas.openxmlformats.org/officeDocument/2006/relationships/image" Target="../media/image12.png"/><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36" Type="http://schemas.openxmlformats.org/officeDocument/2006/relationships/image" Target="../media/image11.png"/><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slideLayout" Target="../slideLayouts/slideLayout4.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tags" Target="../tags/tag132.xml"/><Relationship Id="rId35"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4625" y="3028950"/>
            <a:ext cx="8793999" cy="198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custDataLst>
              <p:tags r:id="rId1"/>
            </p:custDataLst>
          </p:nvPr>
        </p:nvSpPr>
        <p:spPr>
          <a:xfrm>
            <a:off x="799984" y="3194883"/>
            <a:ext cx="7498080" cy="645160"/>
          </a:xfrm>
          <a:prstGeom prst="rect">
            <a:avLst/>
          </a:prstGeom>
          <a:noFill/>
        </p:spPr>
        <p:txBody>
          <a:bodyPr wrap="none" rtlCol="0">
            <a:spAutoFit/>
          </a:body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mn-ea"/>
              </a:rPr>
              <a:t>科研经费：政策与管理、服务及沟通</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35" y="185336"/>
            <a:ext cx="8793480" cy="2843614"/>
          </a:xfrm>
          <a:prstGeom prst="rect">
            <a:avLst/>
          </a:prstGeom>
        </p:spPr>
      </p:pic>
      <p:sp>
        <p:nvSpPr>
          <p:cNvPr id="4" name="矩形 3"/>
          <p:cNvSpPr/>
          <p:nvPr/>
        </p:nvSpPr>
        <p:spPr>
          <a:xfrm>
            <a:off x="0" y="-19050"/>
            <a:ext cx="1905000" cy="276225"/>
          </a:xfrm>
          <a:prstGeom prst="rect">
            <a:avLst/>
          </a:prstGeom>
          <a:noFill/>
          <a:ln w="12700">
            <a:noFill/>
            <a:miter lim="400000"/>
          </a:ln>
        </p:spPr>
        <p:txBody>
          <a:bodyPr wrap="square" lIns="34290" tIns="34290" rIns="34290" bIns="34290" rtlCol="0" anchor="t">
            <a:spAutoFit/>
          </a:bodyPr>
          <a:lstStyle>
            <a:lvl1pPr algn="l" defTabSz="914400">
              <a:defRPr sz="9000" cap="all" spc="1350">
                <a:solidFill>
                  <a:srgbClr val="3766D7"/>
                </a:solidFill>
                <a:latin typeface="Impact" panose="020B0806030902050204"/>
                <a:ea typeface="Impact" panose="020B0806030902050204"/>
                <a:cs typeface="Impact" panose="020B0806030902050204"/>
                <a:sym typeface="Impact" panose="020B0806030902050204"/>
              </a:defRPr>
            </a:lvl1pPr>
          </a:lstStyle>
          <a:p>
            <a:pPr lvl="0" algn="ctr">
              <a:buClrTx/>
              <a:buSzTx/>
              <a:buFontTx/>
            </a:pPr>
            <a:endParaRPr lang="zh-CN" altLang="en-US" sz="5400" b="1" dirty="0">
              <a:solidFill>
                <a:srgbClr val="634A3C"/>
              </a:solidFill>
              <a:latin typeface="黑体" panose="02010609060101010101" charset="-122"/>
              <a:ea typeface="黑体" panose="02010609060101010101" charset="-122"/>
              <a:sym typeface="+mn-ea"/>
            </a:endParaRPr>
          </a:p>
        </p:txBody>
      </p:sp>
      <p:grpSp>
        <p:nvGrpSpPr>
          <p:cNvPr id="9" name="组合 45"/>
          <p:cNvGrpSpPr/>
          <p:nvPr/>
        </p:nvGrpSpPr>
        <p:grpSpPr>
          <a:xfrm>
            <a:off x="1614789" y="4056916"/>
            <a:ext cx="5960010" cy="337185"/>
            <a:chOff x="2002264" y="3307924"/>
            <a:chExt cx="8187473" cy="449579"/>
          </a:xfrm>
        </p:grpSpPr>
        <p:sp>
          <p:nvSpPr>
            <p:cNvPr id="17" name="矩形 17"/>
            <p:cNvSpPr>
              <a:spLocks noChangeArrowheads="1"/>
            </p:cNvSpPr>
            <p:nvPr/>
          </p:nvSpPr>
          <p:spPr bwMode="auto">
            <a:xfrm>
              <a:off x="3866631" y="3307924"/>
              <a:ext cx="4395931" cy="44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b="1" dirty="0">
                  <a:solidFill>
                    <a:prstClr val="white"/>
                  </a:solidFill>
                  <a:latin typeface="+mn-ea"/>
                  <a:ea typeface="+mn-ea"/>
                </a:rPr>
                <a:t>暨南大学财务与国有资产管理处</a:t>
              </a:r>
            </a:p>
          </p:txBody>
        </p:sp>
        <p:cxnSp>
          <p:nvCxnSpPr>
            <p:cNvPr id="18"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19"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sp>
        <p:nvSpPr>
          <p:cNvPr id="5" name="TextBox 15"/>
          <p:cNvSpPr txBox="1"/>
          <p:nvPr/>
        </p:nvSpPr>
        <p:spPr>
          <a:xfrm>
            <a:off x="2545599" y="4549973"/>
            <a:ext cx="4020652"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汇报人</a:t>
            </a:r>
            <a:r>
              <a:rPr lang="zh-CN" altLang="en-US" sz="1400" dirty="0" smtClean="0">
                <a:solidFill>
                  <a:schemeClr val="bg1"/>
                </a:solidFill>
                <a:latin typeface="微软雅黑" panose="020B0503020204020204" pitchFamily="34" charset="-122"/>
                <a:ea typeface="微软雅黑" panose="020B0503020204020204" pitchFamily="34" charset="-122"/>
              </a:rPr>
              <a:t>：乔龙珍               </a:t>
            </a:r>
            <a:r>
              <a:rPr lang="zh-CN" altLang="en-US" sz="1400" dirty="0">
                <a:solidFill>
                  <a:schemeClr val="bg1"/>
                </a:solidFill>
                <a:latin typeface="微软雅黑" panose="020B0503020204020204" pitchFamily="34" charset="-122"/>
                <a:ea typeface="微软雅黑" panose="020B0503020204020204" pitchFamily="34" charset="-122"/>
              </a:rPr>
              <a:t>汇报时间</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2020</a:t>
            </a:r>
            <a:r>
              <a:rPr lang="zh-CN" altLang="en-US" sz="1400" dirty="0" smtClean="0">
                <a:solidFill>
                  <a:schemeClr val="bg1"/>
                </a:solidFill>
                <a:latin typeface="微软雅黑" panose="020B0503020204020204" pitchFamily="34" charset="-122"/>
                <a:ea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bldLst>
      <p:bldP spid="16" grpId="1"/>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959555" y="0"/>
            <a:ext cx="5927145" cy="1377315"/>
            <a:chOff x="3391929" y="0"/>
            <a:chExt cx="2555760" cy="1377075"/>
          </a:xfrm>
        </p:grpSpPr>
        <p:sp>
          <p:nvSpPr>
            <p:cNvPr id="41" name="矩形 40"/>
            <p:cNvSpPr/>
            <p:nvPr/>
          </p:nvSpPr>
          <p:spPr>
            <a:xfrm flipH="1">
              <a:off x="3537266"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矩形 41"/>
            <p:cNvSpPr/>
            <p:nvPr/>
          </p:nvSpPr>
          <p:spPr>
            <a:xfrm>
              <a:off x="3391929" y="207728"/>
              <a:ext cx="2555760" cy="1169347"/>
            </a:xfrm>
            <a:prstGeom prst="rect">
              <a:avLst/>
            </a:prstGeom>
          </p:spPr>
          <p:txBody>
            <a:bodyPr wrap="square">
              <a:spAutoFit/>
            </a:bodyPr>
            <a:lstStyle/>
            <a:p>
              <a:pPr algn="ctr"/>
              <a:r>
                <a:rPr sz="2000" b="1" dirty="0">
                  <a:solidFill>
                    <a:schemeClr val="tx1"/>
                  </a:solidFill>
                  <a:latin typeface="+mj-ea"/>
                  <a:ea typeface="黑体" panose="02010609060101010101" charset="-122"/>
                  <a:cs typeface="+mj-ea"/>
                  <a:sym typeface="+mn-ea"/>
                </a:rPr>
                <a:t>《</a:t>
              </a:r>
              <a:r>
                <a:rPr sz="2000" b="1" dirty="0" err="1">
                  <a:solidFill>
                    <a:schemeClr val="tx1"/>
                  </a:solidFill>
                  <a:latin typeface="+mj-ea"/>
                  <a:ea typeface="黑体" panose="02010609060101010101" charset="-122"/>
                  <a:cs typeface="+mj-ea"/>
                  <a:sym typeface="+mn-ea"/>
                </a:rPr>
                <a:t>暨南大学横向科研项目经费管理细则（暂行</a:t>
              </a:r>
              <a:r>
                <a:rPr sz="2000" b="1" dirty="0" smtClean="0">
                  <a:solidFill>
                    <a:schemeClr val="tx1"/>
                  </a:solidFill>
                  <a:latin typeface="+mj-ea"/>
                  <a:ea typeface="黑体" panose="02010609060101010101" charset="-122"/>
                  <a:cs typeface="+mj-ea"/>
                  <a:sym typeface="+mn-ea"/>
                </a:rPr>
                <a:t>）》</a:t>
              </a:r>
              <a:endParaRPr lang="en-US" sz="2000" b="1" dirty="0" smtClean="0">
                <a:solidFill>
                  <a:schemeClr val="tx1"/>
                </a:solidFill>
                <a:latin typeface="+mj-ea"/>
                <a:ea typeface="黑体" panose="02010609060101010101" charset="-122"/>
                <a:cs typeface="+mj-ea"/>
                <a:sym typeface="+mn-ea"/>
              </a:endParaRPr>
            </a:p>
            <a:p>
              <a:pPr algn="ctr"/>
              <a:r>
                <a:rPr lang="zh-CN" altLang="en-US" sz="1200" b="1" dirty="0" smtClean="0">
                  <a:solidFill>
                    <a:schemeClr val="tx1"/>
                  </a:solidFill>
                  <a:latin typeface="+mj-ea"/>
                  <a:ea typeface="黑体" panose="02010609060101010101" charset="-122"/>
                  <a:cs typeface="+mj-ea"/>
                  <a:sym typeface="+mn-ea"/>
                </a:rPr>
                <a:t>暨</a:t>
              </a:r>
              <a:r>
                <a:rPr lang="zh-CN" altLang="en-US" sz="1200" b="1" dirty="0">
                  <a:solidFill>
                    <a:schemeClr val="tx1"/>
                  </a:solidFill>
                  <a:latin typeface="+mj-ea"/>
                  <a:ea typeface="黑体" panose="02010609060101010101" charset="-122"/>
                  <a:cs typeface="+mj-ea"/>
                  <a:sym typeface="+mn-ea"/>
                </a:rPr>
                <a:t>财【201</a:t>
              </a:r>
              <a:r>
                <a:rPr lang="en-US" altLang="zh-CN" sz="1200" b="1" dirty="0">
                  <a:solidFill>
                    <a:schemeClr val="tx1"/>
                  </a:solidFill>
                  <a:latin typeface="+mj-ea"/>
                  <a:ea typeface="黑体" panose="02010609060101010101" charset="-122"/>
                  <a:cs typeface="+mj-ea"/>
                  <a:sym typeface="+mn-ea"/>
                </a:rPr>
                <a:t>9</a:t>
              </a:r>
              <a:r>
                <a:rPr lang="zh-CN" altLang="en-US" sz="1200" b="1" dirty="0">
                  <a:solidFill>
                    <a:schemeClr val="tx1"/>
                  </a:solidFill>
                  <a:latin typeface="+mj-ea"/>
                  <a:ea typeface="黑体" panose="02010609060101010101" charset="-122"/>
                  <a:cs typeface="+mj-ea"/>
                  <a:sym typeface="+mn-ea"/>
                </a:rPr>
                <a:t>】</a:t>
              </a:r>
              <a:r>
                <a:rPr lang="en-US" altLang="zh-CN" sz="1200" b="1" dirty="0">
                  <a:solidFill>
                    <a:schemeClr val="tx1"/>
                  </a:solidFill>
                  <a:latin typeface="+mj-ea"/>
                  <a:ea typeface="黑体" panose="02010609060101010101" charset="-122"/>
                  <a:cs typeface="+mj-ea"/>
                  <a:sym typeface="+mn-ea"/>
                </a:rPr>
                <a:t>35</a:t>
              </a:r>
              <a:r>
                <a:rPr lang="zh-CN" altLang="en-US" sz="1200" b="1" dirty="0">
                  <a:solidFill>
                    <a:schemeClr val="tx1"/>
                  </a:solidFill>
                  <a:latin typeface="+mj-ea"/>
                  <a:ea typeface="黑体" panose="02010609060101010101" charset="-122"/>
                  <a:cs typeface="+mj-ea"/>
                  <a:sym typeface="+mn-ea"/>
                </a:rPr>
                <a:t>号</a:t>
              </a:r>
              <a:endParaRPr sz="1800" b="1" dirty="0">
                <a:solidFill>
                  <a:schemeClr val="tx1"/>
                </a:solidFill>
                <a:latin typeface="+mj-ea"/>
                <a:ea typeface="黑体" panose="02010609060101010101" charset="-122"/>
                <a:cs typeface="+mj-ea"/>
                <a:sym typeface="+mn-ea"/>
              </a:endParaRPr>
            </a:p>
            <a:p>
              <a:pPr algn="ctr"/>
              <a:endParaRPr lang="zh-CN" altLang="en-US" sz="1800" b="1" spc="300" dirty="0">
                <a:solidFill>
                  <a:schemeClr val="tx1"/>
                </a:solidFill>
                <a:latin typeface="+mj-ea"/>
                <a:ea typeface="黑体" panose="02010609060101010101" charset="-122"/>
                <a:cs typeface="+mj-ea"/>
                <a:sym typeface="+mn-ea"/>
              </a:endParaRPr>
            </a:p>
          </p:txBody>
        </p:sp>
      </p:grpSp>
      <p:sp>
        <p:nvSpPr>
          <p:cNvPr id="5" name="Freeform 5"/>
          <p:cNvSpPr/>
          <p:nvPr>
            <p:custDataLst>
              <p:tags r:id="rId2"/>
            </p:custDataLst>
          </p:nvPr>
        </p:nvSpPr>
        <p:spPr bwMode="auto">
          <a:xfrm>
            <a:off x="3312160" y="1744345"/>
            <a:ext cx="1171575" cy="1353820"/>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0">
            <a:normAutofit/>
          </a:bodyPr>
          <a:lstStyle/>
          <a:p>
            <a:endParaRPr lang="zh-CN" altLang="en-US" sz="1350"/>
          </a:p>
        </p:txBody>
      </p:sp>
      <p:sp>
        <p:nvSpPr>
          <p:cNvPr id="6" name="Freeform 33"/>
          <p:cNvSpPr>
            <a:spLocks noEditPoints="1"/>
          </p:cNvSpPr>
          <p:nvPr>
            <p:custDataLst>
              <p:tags r:id="rId3"/>
            </p:custDataLst>
          </p:nvPr>
        </p:nvSpPr>
        <p:spPr bwMode="auto">
          <a:xfrm>
            <a:off x="3773805" y="2332355"/>
            <a:ext cx="250190" cy="173990"/>
          </a:xfrm>
          <a:custGeom>
            <a:avLst/>
            <a:gdLst>
              <a:gd name="T0" fmla="*/ 2147483646 w 88"/>
              <a:gd name="T1" fmla="*/ 2147483646 h 61"/>
              <a:gd name="T2" fmla="*/ 2147483646 w 88"/>
              <a:gd name="T3" fmla="*/ 2147483646 h 61"/>
              <a:gd name="T4" fmla="*/ 2147483646 w 88"/>
              <a:gd name="T5" fmla="*/ 2147483646 h 61"/>
              <a:gd name="T6" fmla="*/ 2147483646 w 88"/>
              <a:gd name="T7" fmla="*/ 2147483646 h 61"/>
              <a:gd name="T8" fmla="*/ 2147483646 w 88"/>
              <a:gd name="T9" fmla="*/ 2147483646 h 61"/>
              <a:gd name="T10" fmla="*/ 2147483646 w 88"/>
              <a:gd name="T11" fmla="*/ 2147483646 h 61"/>
              <a:gd name="T12" fmla="*/ 2147483646 w 88"/>
              <a:gd name="T13" fmla="*/ 2147483646 h 61"/>
              <a:gd name="T14" fmla="*/ 2147483646 w 88"/>
              <a:gd name="T15" fmla="*/ 2147483646 h 61"/>
              <a:gd name="T16" fmla="*/ 2147483646 w 88"/>
              <a:gd name="T17" fmla="*/ 2147483646 h 61"/>
              <a:gd name="T18" fmla="*/ 2147483646 w 88"/>
              <a:gd name="T19" fmla="*/ 2147483646 h 61"/>
              <a:gd name="T20" fmla="*/ 2147483646 w 88"/>
              <a:gd name="T21" fmla="*/ 0 h 61"/>
              <a:gd name="T22" fmla="*/ 2147483646 w 88"/>
              <a:gd name="T23" fmla="*/ 2147483646 h 61"/>
              <a:gd name="T24" fmla="*/ 0 w 88"/>
              <a:gd name="T25" fmla="*/ 2147483646 h 61"/>
              <a:gd name="T26" fmla="*/ 2147483646 w 88"/>
              <a:gd name="T27" fmla="*/ 2147483646 h 61"/>
              <a:gd name="T28" fmla="*/ 2147483646 w 88"/>
              <a:gd name="T29" fmla="*/ 2147483646 h 61"/>
              <a:gd name="T30" fmla="*/ 2147483646 w 88"/>
              <a:gd name="T31" fmla="*/ 2147483646 h 61"/>
              <a:gd name="T32" fmla="*/ 2147483646 w 88"/>
              <a:gd name="T33" fmla="*/ 2147483646 h 61"/>
              <a:gd name="T34" fmla="*/ 2147483646 w 88"/>
              <a:gd name="T35" fmla="*/ 2147483646 h 61"/>
              <a:gd name="T36" fmla="*/ 2147483646 w 88"/>
              <a:gd name="T37" fmla="*/ 2147483646 h 61"/>
              <a:gd name="T38" fmla="*/ 2147483646 w 88"/>
              <a:gd name="T39" fmla="*/ 2147483646 h 61"/>
              <a:gd name="T40" fmla="*/ 2147483646 w 88"/>
              <a:gd name="T41" fmla="*/ 2147483646 h 61"/>
              <a:gd name="T42" fmla="*/ 2147483646 w 88"/>
              <a:gd name="T43" fmla="*/ 2147483646 h 61"/>
              <a:gd name="T44" fmla="*/ 2147483646 w 88"/>
              <a:gd name="T45" fmla="*/ 2147483646 h 61"/>
              <a:gd name="T46" fmla="*/ 2147483646 w 88"/>
              <a:gd name="T47" fmla="*/ 2147483646 h 61"/>
              <a:gd name="T48" fmla="*/ 2147483646 w 88"/>
              <a:gd name="T49" fmla="*/ 2147483646 h 61"/>
              <a:gd name="T50" fmla="*/ 2147483646 w 88"/>
              <a:gd name="T51" fmla="*/ 2147483646 h 61"/>
              <a:gd name="T52" fmla="*/ 2147483646 w 88"/>
              <a:gd name="T53" fmla="*/ 2147483646 h 61"/>
              <a:gd name="T54" fmla="*/ 2147483646 w 88"/>
              <a:gd name="T55" fmla="*/ 2147483646 h 61"/>
              <a:gd name="T56" fmla="*/ 2147483646 w 88"/>
              <a:gd name="T57" fmla="*/ 2147483646 h 61"/>
              <a:gd name="T58" fmla="*/ 2147483646 w 88"/>
              <a:gd name="T59" fmla="*/ 2147483646 h 61"/>
              <a:gd name="T60" fmla="*/ 2147483646 w 88"/>
              <a:gd name="T61" fmla="*/ 2147483646 h 61"/>
              <a:gd name="T62" fmla="*/ 2147483646 w 88"/>
              <a:gd name="T63" fmla="*/ 2147483646 h 61"/>
              <a:gd name="T64" fmla="*/ 2147483646 w 88"/>
              <a:gd name="T65" fmla="*/ 2147483646 h 61"/>
              <a:gd name="T66" fmla="*/ 2147483646 w 88"/>
              <a:gd name="T67" fmla="*/ 2147483646 h 61"/>
              <a:gd name="T68" fmla="*/ 2147483646 w 88"/>
              <a:gd name="T69" fmla="*/ 2147483646 h 61"/>
              <a:gd name="T70" fmla="*/ 2147483646 w 88"/>
              <a:gd name="T71" fmla="*/ 2147483646 h 61"/>
              <a:gd name="T72" fmla="*/ 2147483646 w 88"/>
              <a:gd name="T73" fmla="*/ 2147483646 h 61"/>
              <a:gd name="T74" fmla="*/ 2147483646 w 88"/>
              <a:gd name="T75" fmla="*/ 2147483646 h 61"/>
              <a:gd name="T76" fmla="*/ 2147483646 w 88"/>
              <a:gd name="T77" fmla="*/ 2147483646 h 61"/>
              <a:gd name="T78" fmla="*/ 2147483646 w 88"/>
              <a:gd name="T79" fmla="*/ 2147483646 h 61"/>
              <a:gd name="T80" fmla="*/ 2147483646 w 88"/>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8" h="61">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chemeClr val="bg2"/>
          </a:solidFill>
          <a:ln>
            <a:noFill/>
          </a:ln>
        </p:spPr>
        <p:txBody>
          <a:bodyPr anchor="ctr" anchorCtr="0">
            <a:normAutofit fontScale="45000" lnSpcReduction="20000"/>
          </a:bodyPr>
          <a:lstStyle/>
          <a:p>
            <a:endParaRPr lang="zh-CN" altLang="en-US" sz="1350"/>
          </a:p>
        </p:txBody>
      </p:sp>
      <p:sp>
        <p:nvSpPr>
          <p:cNvPr id="7" name="Freeform 9"/>
          <p:cNvSpPr/>
          <p:nvPr>
            <p:custDataLst>
              <p:tags r:id="rId4"/>
            </p:custDataLst>
          </p:nvPr>
        </p:nvSpPr>
        <p:spPr bwMode="auto">
          <a:xfrm>
            <a:off x="4557395" y="1849120"/>
            <a:ext cx="638175" cy="735965"/>
          </a:xfrm>
          <a:custGeom>
            <a:avLst/>
            <a:gdLst>
              <a:gd name="T0" fmla="*/ 0 w 430"/>
              <a:gd name="T1" fmla="*/ 2147483646 h 496"/>
              <a:gd name="T2" fmla="*/ 2147483646 w 430"/>
              <a:gd name="T3" fmla="*/ 0 h 496"/>
              <a:gd name="T4" fmla="*/ 2147483646 w 430"/>
              <a:gd name="T5" fmla="*/ 2147483646 h 496"/>
              <a:gd name="T6" fmla="*/ 2147483646 w 430"/>
              <a:gd name="T7" fmla="*/ 2147483646 h 496"/>
              <a:gd name="T8" fmla="*/ 2147483646 w 430"/>
              <a:gd name="T9" fmla="*/ 2147483646 h 496"/>
              <a:gd name="T10" fmla="*/ 0 w 430"/>
              <a:gd name="T11" fmla="*/ 2147483646 h 496"/>
              <a:gd name="T12" fmla="*/ 0 w 430"/>
              <a:gd name="T13" fmla="*/ 2147483646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496">
                <a:moveTo>
                  <a:pt x="0" y="124"/>
                </a:moveTo>
                <a:lnTo>
                  <a:pt x="214" y="0"/>
                </a:lnTo>
                <a:lnTo>
                  <a:pt x="430" y="124"/>
                </a:lnTo>
                <a:lnTo>
                  <a:pt x="430" y="372"/>
                </a:lnTo>
                <a:lnTo>
                  <a:pt x="214" y="496"/>
                </a:lnTo>
                <a:lnTo>
                  <a:pt x="0" y="372"/>
                </a:lnTo>
                <a:lnTo>
                  <a:pt x="0" y="12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0">
            <a:normAutofit/>
          </a:bodyPr>
          <a:lstStyle/>
          <a:p>
            <a:endParaRPr lang="zh-CN" altLang="en-US" sz="1350"/>
          </a:p>
        </p:txBody>
      </p:sp>
      <p:sp>
        <p:nvSpPr>
          <p:cNvPr id="8" name="Freeform 31"/>
          <p:cNvSpPr/>
          <p:nvPr>
            <p:custDataLst>
              <p:tags r:id="rId5"/>
            </p:custDataLst>
          </p:nvPr>
        </p:nvSpPr>
        <p:spPr bwMode="auto">
          <a:xfrm>
            <a:off x="4753610" y="2092960"/>
            <a:ext cx="245110" cy="177800"/>
          </a:xfrm>
          <a:custGeom>
            <a:avLst/>
            <a:gdLst>
              <a:gd name="T0" fmla="*/ 11780 w 87"/>
              <a:gd name="T1" fmla="*/ 4017 h 63"/>
              <a:gd name="T2" fmla="*/ 11053 w 87"/>
              <a:gd name="T3" fmla="*/ 4215 h 63"/>
              <a:gd name="T4" fmla="*/ 11053 w 87"/>
              <a:gd name="T5" fmla="*/ 3813 h 63"/>
              <a:gd name="T6" fmla="*/ 7184 w 87"/>
              <a:gd name="T7" fmla="*/ 0 h 63"/>
              <a:gd name="T8" fmla="*/ 3513 w 87"/>
              <a:gd name="T9" fmla="*/ 3109 h 63"/>
              <a:gd name="T10" fmla="*/ 2509 w 87"/>
              <a:gd name="T11" fmla="*/ 3291 h 63"/>
              <a:gd name="T12" fmla="*/ 2509 w 87"/>
              <a:gd name="T13" fmla="*/ 3291 h 63"/>
              <a:gd name="T14" fmla="*/ 918 w 87"/>
              <a:gd name="T15" fmla="*/ 5543 h 63"/>
              <a:gd name="T16" fmla="*/ 1009 w 87"/>
              <a:gd name="T17" fmla="*/ 6545 h 63"/>
              <a:gd name="T18" fmla="*/ 0 w 87"/>
              <a:gd name="T19" fmla="*/ 8646 h 63"/>
              <a:gd name="T20" fmla="*/ 2509 w 87"/>
              <a:gd name="T21" fmla="*/ 10924 h 63"/>
              <a:gd name="T22" fmla="*/ 4875 w 87"/>
              <a:gd name="T23" fmla="*/ 10924 h 63"/>
              <a:gd name="T24" fmla="*/ 5592 w 87"/>
              <a:gd name="T25" fmla="*/ 10358 h 63"/>
              <a:gd name="T26" fmla="*/ 4875 w 87"/>
              <a:gd name="T27" fmla="*/ 9752 h 63"/>
              <a:gd name="T28" fmla="*/ 2509 w 87"/>
              <a:gd name="T29" fmla="*/ 9752 h 63"/>
              <a:gd name="T30" fmla="*/ 1391 w 87"/>
              <a:gd name="T31" fmla="*/ 8646 h 63"/>
              <a:gd name="T32" fmla="*/ 2334 w 87"/>
              <a:gd name="T33" fmla="*/ 7448 h 63"/>
              <a:gd name="T34" fmla="*/ 2862 w 87"/>
              <a:gd name="T35" fmla="*/ 7118 h 63"/>
              <a:gd name="T36" fmla="*/ 2654 w 87"/>
              <a:gd name="T37" fmla="*/ 6345 h 63"/>
              <a:gd name="T38" fmla="*/ 2334 w 87"/>
              <a:gd name="T39" fmla="*/ 5543 h 63"/>
              <a:gd name="T40" fmla="*/ 2931 w 87"/>
              <a:gd name="T41" fmla="*/ 4539 h 63"/>
              <a:gd name="T42" fmla="*/ 2931 w 87"/>
              <a:gd name="T43" fmla="*/ 4539 h 63"/>
              <a:gd name="T44" fmla="*/ 3870 w 87"/>
              <a:gd name="T45" fmla="*/ 4629 h 63"/>
              <a:gd name="T46" fmla="*/ 4570 w 87"/>
              <a:gd name="T47" fmla="*/ 4539 h 63"/>
              <a:gd name="T48" fmla="*/ 4875 w 87"/>
              <a:gd name="T49" fmla="*/ 4017 h 63"/>
              <a:gd name="T50" fmla="*/ 4787 w 87"/>
              <a:gd name="T51" fmla="*/ 3813 h 63"/>
              <a:gd name="T52" fmla="*/ 4787 w 87"/>
              <a:gd name="T53" fmla="*/ 3813 h 63"/>
              <a:gd name="T54" fmla="*/ 7184 w 87"/>
              <a:gd name="T55" fmla="*/ 1383 h 63"/>
              <a:gd name="T56" fmla="*/ 9662 w 87"/>
              <a:gd name="T57" fmla="*/ 3813 h 63"/>
              <a:gd name="T58" fmla="*/ 9302 w 87"/>
              <a:gd name="T59" fmla="*/ 5017 h 63"/>
              <a:gd name="T60" fmla="*/ 9502 w 87"/>
              <a:gd name="T61" fmla="*/ 5922 h 63"/>
              <a:gd name="T62" fmla="*/ 10420 w 87"/>
              <a:gd name="T63" fmla="*/ 5922 h 63"/>
              <a:gd name="T64" fmla="*/ 11780 w 87"/>
              <a:gd name="T65" fmla="*/ 5341 h 63"/>
              <a:gd name="T66" fmla="*/ 13908 w 87"/>
              <a:gd name="T67" fmla="*/ 7448 h 63"/>
              <a:gd name="T68" fmla="*/ 11780 w 87"/>
              <a:gd name="T69" fmla="*/ 9752 h 63"/>
              <a:gd name="T70" fmla="*/ 10420 w 87"/>
              <a:gd name="T71" fmla="*/ 9752 h 63"/>
              <a:gd name="T72" fmla="*/ 9662 w 87"/>
              <a:gd name="T73" fmla="*/ 10358 h 63"/>
              <a:gd name="T74" fmla="*/ 10420 w 87"/>
              <a:gd name="T75" fmla="*/ 10924 h 63"/>
              <a:gd name="T76" fmla="*/ 11780 w 87"/>
              <a:gd name="T77" fmla="*/ 10924 h 63"/>
              <a:gd name="T78" fmla="*/ 15299 w 87"/>
              <a:gd name="T79" fmla="*/ 7448 h 63"/>
              <a:gd name="T80" fmla="*/ 11780 w 87"/>
              <a:gd name="T81" fmla="*/ 401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 h="63">
                <a:moveTo>
                  <a:pt x="67" y="23"/>
                </a:moveTo>
                <a:cubicBezTo>
                  <a:pt x="65" y="23"/>
                  <a:pt x="64" y="24"/>
                  <a:pt x="63" y="24"/>
                </a:cubicBezTo>
                <a:cubicBezTo>
                  <a:pt x="63" y="23"/>
                  <a:pt x="63" y="23"/>
                  <a:pt x="63" y="22"/>
                </a:cubicBezTo>
                <a:cubicBezTo>
                  <a:pt x="63" y="10"/>
                  <a:pt x="53" y="0"/>
                  <a:pt x="41" y="0"/>
                </a:cubicBezTo>
                <a:cubicBezTo>
                  <a:pt x="31" y="0"/>
                  <a:pt x="22" y="8"/>
                  <a:pt x="20" y="18"/>
                </a:cubicBezTo>
                <a:cubicBezTo>
                  <a:pt x="18" y="18"/>
                  <a:pt x="16" y="18"/>
                  <a:pt x="14" y="19"/>
                </a:cubicBezTo>
                <a:cubicBezTo>
                  <a:pt x="14" y="19"/>
                  <a:pt x="14" y="19"/>
                  <a:pt x="14" y="19"/>
                </a:cubicBezTo>
                <a:cubicBezTo>
                  <a:pt x="9" y="21"/>
                  <a:pt x="5" y="26"/>
                  <a:pt x="5" y="32"/>
                </a:cubicBezTo>
                <a:cubicBezTo>
                  <a:pt x="5" y="34"/>
                  <a:pt x="6" y="36"/>
                  <a:pt x="6" y="38"/>
                </a:cubicBezTo>
                <a:cubicBezTo>
                  <a:pt x="3" y="41"/>
                  <a:pt x="0" y="45"/>
                  <a:pt x="0" y="50"/>
                </a:cubicBezTo>
                <a:cubicBezTo>
                  <a:pt x="0" y="57"/>
                  <a:pt x="6" y="63"/>
                  <a:pt x="14" y="63"/>
                </a:cubicBezTo>
                <a:cubicBezTo>
                  <a:pt x="28" y="63"/>
                  <a:pt x="28" y="63"/>
                  <a:pt x="28" y="63"/>
                </a:cubicBezTo>
                <a:cubicBezTo>
                  <a:pt x="30" y="63"/>
                  <a:pt x="32" y="62"/>
                  <a:pt x="32" y="60"/>
                </a:cubicBezTo>
                <a:cubicBezTo>
                  <a:pt x="32" y="58"/>
                  <a:pt x="30" y="56"/>
                  <a:pt x="28" y="56"/>
                </a:cubicBezTo>
                <a:cubicBezTo>
                  <a:pt x="14" y="56"/>
                  <a:pt x="14" y="56"/>
                  <a:pt x="14" y="56"/>
                </a:cubicBezTo>
                <a:cubicBezTo>
                  <a:pt x="10" y="56"/>
                  <a:pt x="8" y="53"/>
                  <a:pt x="8" y="50"/>
                </a:cubicBezTo>
                <a:cubicBezTo>
                  <a:pt x="8" y="47"/>
                  <a:pt x="10" y="44"/>
                  <a:pt x="13" y="43"/>
                </a:cubicBezTo>
                <a:cubicBezTo>
                  <a:pt x="15" y="43"/>
                  <a:pt x="16" y="42"/>
                  <a:pt x="16" y="41"/>
                </a:cubicBezTo>
                <a:cubicBezTo>
                  <a:pt x="17" y="39"/>
                  <a:pt x="16" y="38"/>
                  <a:pt x="15" y="37"/>
                </a:cubicBezTo>
                <a:cubicBezTo>
                  <a:pt x="13" y="36"/>
                  <a:pt x="13" y="34"/>
                  <a:pt x="13" y="32"/>
                </a:cubicBezTo>
                <a:cubicBezTo>
                  <a:pt x="13" y="29"/>
                  <a:pt x="14" y="27"/>
                  <a:pt x="17" y="26"/>
                </a:cubicBezTo>
                <a:cubicBezTo>
                  <a:pt x="17" y="26"/>
                  <a:pt x="17" y="26"/>
                  <a:pt x="17" y="26"/>
                </a:cubicBezTo>
                <a:cubicBezTo>
                  <a:pt x="18" y="25"/>
                  <a:pt x="20" y="26"/>
                  <a:pt x="22" y="27"/>
                </a:cubicBezTo>
                <a:cubicBezTo>
                  <a:pt x="23" y="27"/>
                  <a:pt x="25" y="27"/>
                  <a:pt x="26" y="26"/>
                </a:cubicBezTo>
                <a:cubicBezTo>
                  <a:pt x="27" y="26"/>
                  <a:pt x="28" y="24"/>
                  <a:pt x="28" y="23"/>
                </a:cubicBezTo>
                <a:cubicBezTo>
                  <a:pt x="27" y="23"/>
                  <a:pt x="27" y="22"/>
                  <a:pt x="27" y="22"/>
                </a:cubicBezTo>
                <a:cubicBezTo>
                  <a:pt x="27" y="22"/>
                  <a:pt x="27" y="22"/>
                  <a:pt x="27" y="22"/>
                </a:cubicBezTo>
                <a:cubicBezTo>
                  <a:pt x="27" y="14"/>
                  <a:pt x="34" y="8"/>
                  <a:pt x="41" y="8"/>
                </a:cubicBezTo>
                <a:cubicBezTo>
                  <a:pt x="49" y="8"/>
                  <a:pt x="55" y="14"/>
                  <a:pt x="55" y="22"/>
                </a:cubicBezTo>
                <a:cubicBezTo>
                  <a:pt x="55" y="24"/>
                  <a:pt x="55" y="27"/>
                  <a:pt x="53" y="29"/>
                </a:cubicBezTo>
                <a:cubicBezTo>
                  <a:pt x="52" y="31"/>
                  <a:pt x="53" y="33"/>
                  <a:pt x="54" y="34"/>
                </a:cubicBezTo>
                <a:cubicBezTo>
                  <a:pt x="55" y="35"/>
                  <a:pt x="57" y="35"/>
                  <a:pt x="59" y="34"/>
                </a:cubicBezTo>
                <a:cubicBezTo>
                  <a:pt x="60" y="33"/>
                  <a:pt x="63" y="31"/>
                  <a:pt x="67" y="31"/>
                </a:cubicBezTo>
                <a:cubicBezTo>
                  <a:pt x="74" y="31"/>
                  <a:pt x="79" y="37"/>
                  <a:pt x="79" y="43"/>
                </a:cubicBezTo>
                <a:cubicBezTo>
                  <a:pt x="79" y="50"/>
                  <a:pt x="74" y="56"/>
                  <a:pt x="67" y="56"/>
                </a:cubicBezTo>
                <a:cubicBezTo>
                  <a:pt x="59" y="56"/>
                  <a:pt x="59" y="56"/>
                  <a:pt x="59" y="56"/>
                </a:cubicBezTo>
                <a:cubicBezTo>
                  <a:pt x="56" y="56"/>
                  <a:pt x="55" y="58"/>
                  <a:pt x="55" y="60"/>
                </a:cubicBezTo>
                <a:cubicBezTo>
                  <a:pt x="55" y="62"/>
                  <a:pt x="56" y="63"/>
                  <a:pt x="59" y="63"/>
                </a:cubicBezTo>
                <a:cubicBezTo>
                  <a:pt x="67" y="63"/>
                  <a:pt x="67" y="63"/>
                  <a:pt x="67" y="63"/>
                </a:cubicBezTo>
                <a:cubicBezTo>
                  <a:pt x="78" y="63"/>
                  <a:pt x="87" y="54"/>
                  <a:pt x="87" y="43"/>
                </a:cubicBezTo>
                <a:cubicBezTo>
                  <a:pt x="87" y="32"/>
                  <a:pt x="78" y="23"/>
                  <a:pt x="67" y="23"/>
                </a:cubicBezTo>
                <a:close/>
              </a:path>
            </a:pathLst>
          </a:custGeom>
          <a:solidFill>
            <a:schemeClr val="bg2"/>
          </a:solidFill>
          <a:ln>
            <a:noFill/>
          </a:ln>
        </p:spPr>
        <p:txBody>
          <a:bodyPr anchor="ctr" anchorCtr="0">
            <a:normAutofit fontScale="50000" lnSpcReduction="20000"/>
          </a:bodyPr>
          <a:lstStyle/>
          <a:p>
            <a:endParaRPr lang="zh-CN" altLang="en-US" sz="1350"/>
          </a:p>
        </p:txBody>
      </p:sp>
      <p:sp>
        <p:nvSpPr>
          <p:cNvPr id="10" name="Freeform 32"/>
          <p:cNvSpPr/>
          <p:nvPr>
            <p:custDataLst>
              <p:tags r:id="rId6"/>
            </p:custDataLst>
          </p:nvPr>
        </p:nvSpPr>
        <p:spPr bwMode="auto">
          <a:xfrm>
            <a:off x="4829175" y="2195195"/>
            <a:ext cx="93345" cy="146685"/>
          </a:xfrm>
          <a:custGeom>
            <a:avLst/>
            <a:gdLst>
              <a:gd name="T0" fmla="*/ 4792 w 33"/>
              <a:gd name="T1" fmla="*/ 5702 h 52"/>
              <a:gd name="T2" fmla="*/ 3520 w 33"/>
              <a:gd name="T3" fmla="*/ 6702 h 52"/>
              <a:gd name="T4" fmla="*/ 3520 w 33"/>
              <a:gd name="T5" fmla="*/ 525 h 52"/>
              <a:gd name="T6" fmla="*/ 2867 w 33"/>
              <a:gd name="T7" fmla="*/ 0 h 52"/>
              <a:gd name="T8" fmla="*/ 2337 w 33"/>
              <a:gd name="T9" fmla="*/ 525 h 52"/>
              <a:gd name="T10" fmla="*/ 2337 w 33"/>
              <a:gd name="T11" fmla="*/ 6702 h 52"/>
              <a:gd name="T12" fmla="*/ 1010 w 33"/>
              <a:gd name="T13" fmla="*/ 5702 h 52"/>
              <a:gd name="T14" fmla="*/ 200 w 33"/>
              <a:gd name="T15" fmla="*/ 5702 h 52"/>
              <a:gd name="T16" fmla="*/ 200 w 33"/>
              <a:gd name="T17" fmla="*/ 6528 h 52"/>
              <a:gd name="T18" fmla="*/ 2510 w 33"/>
              <a:gd name="T19" fmla="*/ 8803 h 52"/>
              <a:gd name="T20" fmla="*/ 2867 w 33"/>
              <a:gd name="T21" fmla="*/ 8956 h 52"/>
              <a:gd name="T22" fmla="*/ 3347 w 33"/>
              <a:gd name="T23" fmla="*/ 8803 h 52"/>
              <a:gd name="T24" fmla="*/ 5609 w 33"/>
              <a:gd name="T25" fmla="*/ 6528 h 52"/>
              <a:gd name="T26" fmla="*/ 5609 w 33"/>
              <a:gd name="T27" fmla="*/ 5702 h 52"/>
              <a:gd name="T28" fmla="*/ 4792 w 33"/>
              <a:gd name="T29" fmla="*/ 570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52">
                <a:moveTo>
                  <a:pt x="27" y="33"/>
                </a:moveTo>
                <a:cubicBezTo>
                  <a:pt x="20" y="39"/>
                  <a:pt x="20" y="39"/>
                  <a:pt x="20" y="39"/>
                </a:cubicBezTo>
                <a:cubicBezTo>
                  <a:pt x="20" y="3"/>
                  <a:pt x="20" y="3"/>
                  <a:pt x="20" y="3"/>
                </a:cubicBezTo>
                <a:cubicBezTo>
                  <a:pt x="20" y="1"/>
                  <a:pt x="19" y="0"/>
                  <a:pt x="16" y="0"/>
                </a:cubicBezTo>
                <a:cubicBezTo>
                  <a:pt x="14" y="0"/>
                  <a:pt x="13" y="1"/>
                  <a:pt x="13" y="3"/>
                </a:cubicBezTo>
                <a:cubicBezTo>
                  <a:pt x="13" y="39"/>
                  <a:pt x="13" y="39"/>
                  <a:pt x="13" y="39"/>
                </a:cubicBezTo>
                <a:cubicBezTo>
                  <a:pt x="6" y="33"/>
                  <a:pt x="6" y="33"/>
                  <a:pt x="6" y="33"/>
                </a:cubicBezTo>
                <a:cubicBezTo>
                  <a:pt x="5" y="32"/>
                  <a:pt x="2" y="32"/>
                  <a:pt x="1" y="33"/>
                </a:cubicBezTo>
                <a:cubicBezTo>
                  <a:pt x="0" y="34"/>
                  <a:pt x="0" y="37"/>
                  <a:pt x="1" y="38"/>
                </a:cubicBezTo>
                <a:cubicBezTo>
                  <a:pt x="14" y="51"/>
                  <a:pt x="14" y="51"/>
                  <a:pt x="14" y="51"/>
                </a:cubicBezTo>
                <a:cubicBezTo>
                  <a:pt x="15" y="52"/>
                  <a:pt x="15" y="52"/>
                  <a:pt x="16" y="52"/>
                </a:cubicBezTo>
                <a:cubicBezTo>
                  <a:pt x="17" y="52"/>
                  <a:pt x="18" y="52"/>
                  <a:pt x="19" y="51"/>
                </a:cubicBezTo>
                <a:cubicBezTo>
                  <a:pt x="32" y="38"/>
                  <a:pt x="32" y="38"/>
                  <a:pt x="32" y="38"/>
                </a:cubicBezTo>
                <a:cubicBezTo>
                  <a:pt x="33" y="37"/>
                  <a:pt x="33" y="34"/>
                  <a:pt x="32" y="33"/>
                </a:cubicBezTo>
                <a:cubicBezTo>
                  <a:pt x="30" y="32"/>
                  <a:pt x="28" y="32"/>
                  <a:pt x="27" y="33"/>
                </a:cubicBezTo>
                <a:close/>
              </a:path>
            </a:pathLst>
          </a:custGeom>
          <a:solidFill>
            <a:schemeClr val="bg2"/>
          </a:solidFill>
          <a:ln>
            <a:noFill/>
          </a:ln>
        </p:spPr>
        <p:txBody>
          <a:bodyPr anchor="ctr" anchorCtr="0">
            <a:normAutofit fontScale="32500" lnSpcReduction="20000"/>
          </a:bodyPr>
          <a:lstStyle/>
          <a:p>
            <a:endParaRPr lang="zh-CN" altLang="en-US" sz="1350"/>
          </a:p>
        </p:txBody>
      </p:sp>
      <p:sp>
        <p:nvSpPr>
          <p:cNvPr id="11" name="Freeform 10"/>
          <p:cNvSpPr/>
          <p:nvPr>
            <p:custDataLst>
              <p:tags r:id="rId7"/>
            </p:custDataLst>
          </p:nvPr>
        </p:nvSpPr>
        <p:spPr bwMode="auto">
          <a:xfrm>
            <a:off x="3118326" y="2920365"/>
            <a:ext cx="809625" cy="933450"/>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0">
            <a:normAutofit/>
          </a:bodyPr>
          <a:lstStyle/>
          <a:p>
            <a:endParaRPr lang="zh-CN" altLang="en-US" sz="1350"/>
          </a:p>
        </p:txBody>
      </p:sp>
      <p:sp>
        <p:nvSpPr>
          <p:cNvPr id="12" name="Freeform 12"/>
          <p:cNvSpPr/>
          <p:nvPr>
            <p:custDataLst>
              <p:tags r:id="rId8"/>
            </p:custDataLst>
          </p:nvPr>
        </p:nvSpPr>
        <p:spPr bwMode="auto">
          <a:xfrm>
            <a:off x="3513455" y="3322955"/>
            <a:ext cx="19050" cy="190500"/>
          </a:xfrm>
          <a:custGeom>
            <a:avLst/>
            <a:gdLst>
              <a:gd name="T0" fmla="*/ 539 w 7"/>
              <a:gd name="T1" fmla="*/ 0 h 67"/>
              <a:gd name="T2" fmla="*/ 0 w 7"/>
              <a:gd name="T3" fmla="*/ 529 h 67"/>
              <a:gd name="T4" fmla="*/ 0 w 7"/>
              <a:gd name="T5" fmla="*/ 11121 h 67"/>
              <a:gd name="T6" fmla="*/ 539 w 7"/>
              <a:gd name="T7" fmla="*/ 11910 h 67"/>
              <a:gd name="T8" fmla="*/ 1001 w 7"/>
              <a:gd name="T9" fmla="*/ 11121 h 67"/>
              <a:gd name="T10" fmla="*/ 1001 w 7"/>
              <a:gd name="T11" fmla="*/ 529 h 67"/>
              <a:gd name="T12" fmla="*/ 539 w 7"/>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7">
                <a:moveTo>
                  <a:pt x="4" y="0"/>
                </a:moveTo>
                <a:cubicBezTo>
                  <a:pt x="2" y="0"/>
                  <a:pt x="0" y="1"/>
                  <a:pt x="0" y="3"/>
                </a:cubicBezTo>
                <a:cubicBezTo>
                  <a:pt x="0" y="63"/>
                  <a:pt x="0" y="63"/>
                  <a:pt x="0" y="63"/>
                </a:cubicBezTo>
                <a:cubicBezTo>
                  <a:pt x="0" y="65"/>
                  <a:pt x="2" y="67"/>
                  <a:pt x="4" y="67"/>
                </a:cubicBezTo>
                <a:cubicBezTo>
                  <a:pt x="6" y="67"/>
                  <a:pt x="7" y="65"/>
                  <a:pt x="7" y="63"/>
                </a:cubicBezTo>
                <a:cubicBezTo>
                  <a:pt x="7" y="3"/>
                  <a:pt x="7" y="3"/>
                  <a:pt x="7" y="3"/>
                </a:cubicBezTo>
                <a:cubicBezTo>
                  <a:pt x="7" y="1"/>
                  <a:pt x="6" y="0"/>
                  <a:pt x="4" y="0"/>
                </a:cubicBezTo>
                <a:close/>
              </a:path>
            </a:pathLst>
          </a:custGeom>
          <a:solidFill>
            <a:schemeClr val="bg2"/>
          </a:solidFill>
          <a:ln>
            <a:noFill/>
          </a:ln>
        </p:spPr>
        <p:txBody>
          <a:bodyPr anchor="ctr" anchorCtr="0">
            <a:normAutofit fontScale="62500" lnSpcReduction="20000"/>
          </a:bodyPr>
          <a:lstStyle/>
          <a:p>
            <a:endParaRPr lang="zh-CN" altLang="en-US" sz="1350"/>
          </a:p>
        </p:txBody>
      </p:sp>
      <p:sp>
        <p:nvSpPr>
          <p:cNvPr id="13" name="Freeform 13"/>
          <p:cNvSpPr/>
          <p:nvPr>
            <p:custDataLst>
              <p:tags r:id="rId9"/>
            </p:custDataLst>
          </p:nvPr>
        </p:nvSpPr>
        <p:spPr bwMode="auto">
          <a:xfrm>
            <a:off x="3541395" y="3354070"/>
            <a:ext cx="19050" cy="159385"/>
          </a:xfrm>
          <a:custGeom>
            <a:avLst/>
            <a:gdLst>
              <a:gd name="T0" fmla="*/ 442 w 7"/>
              <a:gd name="T1" fmla="*/ 0 h 56"/>
              <a:gd name="T2" fmla="*/ 0 w 7"/>
              <a:gd name="T3" fmla="*/ 734 h 56"/>
              <a:gd name="T4" fmla="*/ 0 w 7"/>
              <a:gd name="T5" fmla="*/ 9192 h 56"/>
              <a:gd name="T6" fmla="*/ 442 w 7"/>
              <a:gd name="T7" fmla="*/ 9926 h 56"/>
              <a:gd name="T8" fmla="*/ 1001 w 7"/>
              <a:gd name="T9" fmla="*/ 9192 h 56"/>
              <a:gd name="T10" fmla="*/ 1001 w 7"/>
              <a:gd name="T11" fmla="*/ 734 h 56"/>
              <a:gd name="T12" fmla="*/ 442 w 7"/>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6">
                <a:moveTo>
                  <a:pt x="3" y="0"/>
                </a:moveTo>
                <a:cubicBezTo>
                  <a:pt x="1" y="0"/>
                  <a:pt x="0" y="2"/>
                  <a:pt x="0" y="4"/>
                </a:cubicBezTo>
                <a:cubicBezTo>
                  <a:pt x="0" y="52"/>
                  <a:pt x="0" y="52"/>
                  <a:pt x="0" y="52"/>
                </a:cubicBezTo>
                <a:cubicBezTo>
                  <a:pt x="0" y="54"/>
                  <a:pt x="1" y="56"/>
                  <a:pt x="3" y="56"/>
                </a:cubicBezTo>
                <a:cubicBezTo>
                  <a:pt x="5" y="56"/>
                  <a:pt x="7" y="54"/>
                  <a:pt x="7" y="52"/>
                </a:cubicBezTo>
                <a:cubicBezTo>
                  <a:pt x="7" y="4"/>
                  <a:pt x="7" y="4"/>
                  <a:pt x="7" y="4"/>
                </a:cubicBezTo>
                <a:cubicBezTo>
                  <a:pt x="7" y="2"/>
                  <a:pt x="5" y="0"/>
                  <a:pt x="3" y="0"/>
                </a:cubicBezTo>
                <a:close/>
              </a:path>
            </a:pathLst>
          </a:custGeom>
          <a:solidFill>
            <a:schemeClr val="bg2"/>
          </a:solidFill>
          <a:ln>
            <a:noFill/>
          </a:ln>
        </p:spPr>
        <p:txBody>
          <a:bodyPr anchor="ctr" anchorCtr="0">
            <a:normAutofit fontScale="40000" lnSpcReduction="20000"/>
          </a:bodyPr>
          <a:lstStyle/>
          <a:p>
            <a:endParaRPr lang="zh-CN" altLang="en-US" sz="1350"/>
          </a:p>
        </p:txBody>
      </p:sp>
      <p:sp>
        <p:nvSpPr>
          <p:cNvPr id="15" name="Freeform 14"/>
          <p:cNvSpPr/>
          <p:nvPr>
            <p:custDataLst>
              <p:tags r:id="rId10"/>
            </p:custDataLst>
          </p:nvPr>
        </p:nvSpPr>
        <p:spPr bwMode="auto">
          <a:xfrm>
            <a:off x="3371215" y="3335020"/>
            <a:ext cx="84455" cy="22225"/>
          </a:xfrm>
          <a:custGeom>
            <a:avLst/>
            <a:gdLst>
              <a:gd name="T0" fmla="*/ 4564 w 30"/>
              <a:gd name="T1" fmla="*/ 0 h 8"/>
              <a:gd name="T2" fmla="*/ 722 w 30"/>
              <a:gd name="T3" fmla="*/ 0 h 8"/>
              <a:gd name="T4" fmla="*/ 0 w 30"/>
              <a:gd name="T5" fmla="*/ 654 h 8"/>
              <a:gd name="T6" fmla="*/ 722 w 30"/>
              <a:gd name="T7" fmla="*/ 1226 h 8"/>
              <a:gd name="T8" fmla="*/ 4564 w 30"/>
              <a:gd name="T9" fmla="*/ 1226 h 8"/>
              <a:gd name="T10" fmla="*/ 5083 w 30"/>
              <a:gd name="T11" fmla="*/ 654 h 8"/>
              <a:gd name="T12" fmla="*/ 4564 w 30"/>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8">
                <a:moveTo>
                  <a:pt x="27" y="0"/>
                </a:moveTo>
                <a:cubicBezTo>
                  <a:pt x="4" y="0"/>
                  <a:pt x="4" y="0"/>
                  <a:pt x="4" y="0"/>
                </a:cubicBezTo>
                <a:cubicBezTo>
                  <a:pt x="2" y="0"/>
                  <a:pt x="0" y="2"/>
                  <a:pt x="0" y="4"/>
                </a:cubicBezTo>
                <a:cubicBezTo>
                  <a:pt x="0" y="6"/>
                  <a:pt x="2" y="8"/>
                  <a:pt x="4" y="8"/>
                </a:cubicBezTo>
                <a:cubicBezTo>
                  <a:pt x="27" y="8"/>
                  <a:pt x="27" y="8"/>
                  <a:pt x="27" y="8"/>
                </a:cubicBezTo>
                <a:cubicBezTo>
                  <a:pt x="29" y="8"/>
                  <a:pt x="30" y="6"/>
                  <a:pt x="30" y="4"/>
                </a:cubicBezTo>
                <a:cubicBezTo>
                  <a:pt x="30" y="2"/>
                  <a:pt x="29" y="0"/>
                  <a:pt x="27" y="0"/>
                </a:cubicBezTo>
                <a:close/>
              </a:path>
            </a:pathLst>
          </a:custGeom>
          <a:solidFill>
            <a:schemeClr val="bg2"/>
          </a:solidFill>
          <a:ln>
            <a:noFill/>
          </a:ln>
        </p:spPr>
        <p:txBody>
          <a:bodyPr anchor="ctr" anchorCtr="0">
            <a:normAutofit fontScale="25000" lnSpcReduction="20000"/>
          </a:bodyPr>
          <a:lstStyle/>
          <a:p>
            <a:endParaRPr lang="zh-CN" altLang="en-US" sz="1350"/>
          </a:p>
        </p:txBody>
      </p:sp>
      <p:sp>
        <p:nvSpPr>
          <p:cNvPr id="16" name="Freeform 15"/>
          <p:cNvSpPr/>
          <p:nvPr>
            <p:custDataLst>
              <p:tags r:id="rId11"/>
            </p:custDataLst>
          </p:nvPr>
        </p:nvSpPr>
        <p:spPr bwMode="auto">
          <a:xfrm>
            <a:off x="3371215" y="3378200"/>
            <a:ext cx="84455" cy="19050"/>
          </a:xfrm>
          <a:custGeom>
            <a:avLst/>
            <a:gdLst>
              <a:gd name="T0" fmla="*/ 4564 w 30"/>
              <a:gd name="T1" fmla="*/ 0 h 7"/>
              <a:gd name="T2" fmla="*/ 722 w 30"/>
              <a:gd name="T3" fmla="*/ 0 h 7"/>
              <a:gd name="T4" fmla="*/ 0 w 30"/>
              <a:gd name="T5" fmla="*/ 539 h 7"/>
              <a:gd name="T6" fmla="*/ 722 w 30"/>
              <a:gd name="T7" fmla="*/ 1001 h 7"/>
              <a:gd name="T8" fmla="*/ 4564 w 30"/>
              <a:gd name="T9" fmla="*/ 1001 h 7"/>
              <a:gd name="T10" fmla="*/ 5083 w 30"/>
              <a:gd name="T11" fmla="*/ 539 h 7"/>
              <a:gd name="T12" fmla="*/ 4564 w 30"/>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27" y="0"/>
                </a:moveTo>
                <a:cubicBezTo>
                  <a:pt x="4" y="0"/>
                  <a:pt x="4" y="0"/>
                  <a:pt x="4" y="0"/>
                </a:cubicBezTo>
                <a:cubicBezTo>
                  <a:pt x="2" y="0"/>
                  <a:pt x="0" y="2"/>
                  <a:pt x="0" y="4"/>
                </a:cubicBezTo>
                <a:cubicBezTo>
                  <a:pt x="0" y="6"/>
                  <a:pt x="2" y="7"/>
                  <a:pt x="4" y="7"/>
                </a:cubicBezTo>
                <a:cubicBezTo>
                  <a:pt x="27" y="7"/>
                  <a:pt x="27" y="7"/>
                  <a:pt x="27" y="7"/>
                </a:cubicBezTo>
                <a:cubicBezTo>
                  <a:pt x="29" y="7"/>
                  <a:pt x="30" y="6"/>
                  <a:pt x="30" y="4"/>
                </a:cubicBezTo>
                <a:cubicBezTo>
                  <a:pt x="30" y="2"/>
                  <a:pt x="29" y="0"/>
                  <a:pt x="27" y="0"/>
                </a:cubicBezTo>
                <a:close/>
              </a:path>
            </a:pathLst>
          </a:custGeom>
          <a:solidFill>
            <a:schemeClr val="bg2"/>
          </a:solidFill>
          <a:ln>
            <a:noFill/>
          </a:ln>
        </p:spPr>
        <p:txBody>
          <a:bodyPr anchor="ctr" anchorCtr="0">
            <a:normAutofit fontScale="25000" lnSpcReduction="20000"/>
          </a:bodyPr>
          <a:lstStyle/>
          <a:p>
            <a:endParaRPr lang="zh-CN" altLang="en-US" sz="1350"/>
          </a:p>
        </p:txBody>
      </p:sp>
      <p:sp>
        <p:nvSpPr>
          <p:cNvPr id="17" name="Freeform 16"/>
          <p:cNvSpPr/>
          <p:nvPr>
            <p:custDataLst>
              <p:tags r:id="rId12"/>
            </p:custDataLst>
          </p:nvPr>
        </p:nvSpPr>
        <p:spPr bwMode="auto">
          <a:xfrm>
            <a:off x="3371215" y="3420110"/>
            <a:ext cx="65405" cy="20955"/>
          </a:xfrm>
          <a:custGeom>
            <a:avLst/>
            <a:gdLst>
              <a:gd name="T0" fmla="*/ 3388 w 23"/>
              <a:gd name="T1" fmla="*/ 0 h 7"/>
              <a:gd name="T2" fmla="*/ 737 w 23"/>
              <a:gd name="T3" fmla="*/ 0 h 7"/>
              <a:gd name="T4" fmla="*/ 0 w 23"/>
              <a:gd name="T5" fmla="*/ 768 h 7"/>
              <a:gd name="T6" fmla="*/ 737 w 23"/>
              <a:gd name="T7" fmla="*/ 1792 h 7"/>
              <a:gd name="T8" fmla="*/ 3388 w 23"/>
              <a:gd name="T9" fmla="*/ 1792 h 7"/>
              <a:gd name="T10" fmla="*/ 4125 w 23"/>
              <a:gd name="T11" fmla="*/ 768 h 7"/>
              <a:gd name="T12" fmla="*/ 3388 w 2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19" y="0"/>
                </a:moveTo>
                <a:cubicBezTo>
                  <a:pt x="4" y="0"/>
                  <a:pt x="4" y="0"/>
                  <a:pt x="4" y="0"/>
                </a:cubicBezTo>
                <a:cubicBezTo>
                  <a:pt x="2" y="0"/>
                  <a:pt x="0" y="1"/>
                  <a:pt x="0" y="3"/>
                </a:cubicBezTo>
                <a:cubicBezTo>
                  <a:pt x="0" y="5"/>
                  <a:pt x="2" y="7"/>
                  <a:pt x="4" y="7"/>
                </a:cubicBezTo>
                <a:cubicBezTo>
                  <a:pt x="19" y="7"/>
                  <a:pt x="19" y="7"/>
                  <a:pt x="19" y="7"/>
                </a:cubicBezTo>
                <a:cubicBezTo>
                  <a:pt x="22" y="7"/>
                  <a:pt x="23" y="5"/>
                  <a:pt x="23" y="3"/>
                </a:cubicBezTo>
                <a:cubicBezTo>
                  <a:pt x="23" y="1"/>
                  <a:pt x="22" y="0"/>
                  <a:pt x="19" y="0"/>
                </a:cubicBezTo>
                <a:close/>
              </a:path>
            </a:pathLst>
          </a:custGeom>
          <a:solidFill>
            <a:schemeClr val="bg2"/>
          </a:solidFill>
          <a:ln>
            <a:noFill/>
          </a:ln>
        </p:spPr>
        <p:txBody>
          <a:bodyPr anchor="ctr" anchorCtr="0">
            <a:normAutofit fontScale="25000" lnSpcReduction="20000"/>
          </a:bodyPr>
          <a:lstStyle/>
          <a:p>
            <a:endParaRPr lang="zh-CN" altLang="en-US" sz="1350"/>
          </a:p>
        </p:txBody>
      </p:sp>
      <p:sp>
        <p:nvSpPr>
          <p:cNvPr id="18" name="Freeform 17"/>
          <p:cNvSpPr>
            <a:spLocks noEditPoints="1"/>
          </p:cNvSpPr>
          <p:nvPr>
            <p:custDataLst>
              <p:tags r:id="rId13"/>
            </p:custDataLst>
          </p:nvPr>
        </p:nvSpPr>
        <p:spPr bwMode="auto">
          <a:xfrm>
            <a:off x="3324860" y="3263265"/>
            <a:ext cx="179705" cy="250190"/>
          </a:xfrm>
          <a:custGeom>
            <a:avLst/>
            <a:gdLst>
              <a:gd name="T0" fmla="*/ 10245 w 63"/>
              <a:gd name="T1" fmla="*/ 0 h 88"/>
              <a:gd name="T2" fmla="*/ 1646 w 63"/>
              <a:gd name="T3" fmla="*/ 0 h 88"/>
              <a:gd name="T4" fmla="*/ 0 w 63"/>
              <a:gd name="T5" fmla="*/ 1392 h 88"/>
              <a:gd name="T6" fmla="*/ 0 w 63"/>
              <a:gd name="T7" fmla="*/ 13952 h 88"/>
              <a:gd name="T8" fmla="*/ 1646 w 63"/>
              <a:gd name="T9" fmla="*/ 15544 h 88"/>
              <a:gd name="T10" fmla="*/ 10245 w 63"/>
              <a:gd name="T11" fmla="*/ 15544 h 88"/>
              <a:gd name="T12" fmla="*/ 11660 w 63"/>
              <a:gd name="T13" fmla="*/ 13952 h 88"/>
              <a:gd name="T14" fmla="*/ 11660 w 63"/>
              <a:gd name="T15" fmla="*/ 1392 h 88"/>
              <a:gd name="T16" fmla="*/ 10245 w 63"/>
              <a:gd name="T17" fmla="*/ 0 h 88"/>
              <a:gd name="T18" fmla="*/ 10245 w 63"/>
              <a:gd name="T19" fmla="*/ 13952 h 88"/>
              <a:gd name="T20" fmla="*/ 10245 w 63"/>
              <a:gd name="T21" fmla="*/ 14120 h 88"/>
              <a:gd name="T22" fmla="*/ 1646 w 63"/>
              <a:gd name="T23" fmla="*/ 14120 h 88"/>
              <a:gd name="T24" fmla="*/ 1467 w 63"/>
              <a:gd name="T25" fmla="*/ 13952 h 88"/>
              <a:gd name="T26" fmla="*/ 1467 w 63"/>
              <a:gd name="T27" fmla="*/ 1392 h 88"/>
              <a:gd name="T28" fmla="*/ 1646 w 63"/>
              <a:gd name="T29" fmla="*/ 1224 h 88"/>
              <a:gd name="T30" fmla="*/ 10245 w 63"/>
              <a:gd name="T31" fmla="*/ 1224 h 88"/>
              <a:gd name="T32" fmla="*/ 10245 w 63"/>
              <a:gd name="T33" fmla="*/ 1392 h 88"/>
              <a:gd name="T34" fmla="*/ 10245 w 63"/>
              <a:gd name="T35" fmla="*/ 13952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88">
                <a:moveTo>
                  <a:pt x="55" y="0"/>
                </a:moveTo>
                <a:cubicBezTo>
                  <a:pt x="9" y="0"/>
                  <a:pt x="9" y="0"/>
                  <a:pt x="9" y="0"/>
                </a:cubicBezTo>
                <a:cubicBezTo>
                  <a:pt x="4" y="0"/>
                  <a:pt x="0" y="3"/>
                  <a:pt x="0" y="8"/>
                </a:cubicBezTo>
                <a:cubicBezTo>
                  <a:pt x="0" y="79"/>
                  <a:pt x="0" y="79"/>
                  <a:pt x="0" y="79"/>
                </a:cubicBezTo>
                <a:cubicBezTo>
                  <a:pt x="0" y="84"/>
                  <a:pt x="4" y="88"/>
                  <a:pt x="9" y="88"/>
                </a:cubicBezTo>
                <a:cubicBezTo>
                  <a:pt x="55" y="88"/>
                  <a:pt x="55" y="88"/>
                  <a:pt x="55" y="88"/>
                </a:cubicBezTo>
                <a:cubicBezTo>
                  <a:pt x="59" y="88"/>
                  <a:pt x="63" y="84"/>
                  <a:pt x="63" y="79"/>
                </a:cubicBezTo>
                <a:cubicBezTo>
                  <a:pt x="63" y="8"/>
                  <a:pt x="63" y="8"/>
                  <a:pt x="63" y="8"/>
                </a:cubicBezTo>
                <a:cubicBezTo>
                  <a:pt x="63" y="3"/>
                  <a:pt x="59" y="0"/>
                  <a:pt x="55" y="0"/>
                </a:cubicBezTo>
                <a:close/>
                <a:moveTo>
                  <a:pt x="55" y="79"/>
                </a:moveTo>
                <a:cubicBezTo>
                  <a:pt x="55" y="80"/>
                  <a:pt x="55" y="80"/>
                  <a:pt x="55" y="80"/>
                </a:cubicBezTo>
                <a:cubicBezTo>
                  <a:pt x="9" y="80"/>
                  <a:pt x="9" y="80"/>
                  <a:pt x="9" y="80"/>
                </a:cubicBezTo>
                <a:cubicBezTo>
                  <a:pt x="8" y="80"/>
                  <a:pt x="8" y="80"/>
                  <a:pt x="8" y="79"/>
                </a:cubicBezTo>
                <a:cubicBezTo>
                  <a:pt x="8" y="8"/>
                  <a:pt x="8" y="8"/>
                  <a:pt x="8" y="8"/>
                </a:cubicBezTo>
                <a:cubicBezTo>
                  <a:pt x="8" y="8"/>
                  <a:pt x="8" y="7"/>
                  <a:pt x="9" y="7"/>
                </a:cubicBezTo>
                <a:cubicBezTo>
                  <a:pt x="55" y="7"/>
                  <a:pt x="55" y="7"/>
                  <a:pt x="55" y="7"/>
                </a:cubicBezTo>
                <a:cubicBezTo>
                  <a:pt x="55" y="7"/>
                  <a:pt x="55" y="8"/>
                  <a:pt x="55" y="8"/>
                </a:cubicBezTo>
                <a:lnTo>
                  <a:pt x="55" y="79"/>
                </a:lnTo>
                <a:close/>
              </a:path>
            </a:pathLst>
          </a:custGeom>
          <a:solidFill>
            <a:schemeClr val="bg2"/>
          </a:solidFill>
          <a:ln>
            <a:noFill/>
          </a:ln>
        </p:spPr>
        <p:txBody>
          <a:bodyPr anchor="ctr" anchorCtr="0">
            <a:normAutofit fontScale="92500" lnSpcReduction="20000"/>
          </a:bodyPr>
          <a:lstStyle/>
          <a:p>
            <a:endParaRPr lang="zh-CN" altLang="en-US" sz="1350"/>
          </a:p>
        </p:txBody>
      </p:sp>
      <p:sp>
        <p:nvSpPr>
          <p:cNvPr id="19" name="Freeform 38"/>
          <p:cNvSpPr/>
          <p:nvPr>
            <p:custDataLst>
              <p:tags r:id="rId14"/>
            </p:custDataLst>
          </p:nvPr>
        </p:nvSpPr>
        <p:spPr bwMode="auto">
          <a:xfrm>
            <a:off x="3233420" y="3621564"/>
            <a:ext cx="923925" cy="416560"/>
          </a:xfrm>
          <a:custGeom>
            <a:avLst/>
            <a:gdLst>
              <a:gd name="T0" fmla="*/ 2147483646 w 623"/>
              <a:gd name="T1" fmla="*/ 0 h 281"/>
              <a:gd name="T2" fmla="*/ 2147483646 w 623"/>
              <a:gd name="T3" fmla="*/ 0 h 281"/>
              <a:gd name="T4" fmla="*/ 2147483646 w 623"/>
              <a:gd name="T5" fmla="*/ 2147483646 h 281"/>
              <a:gd name="T6" fmla="*/ 0 w 623"/>
              <a:gd name="T7" fmla="*/ 2147483646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3" h="281">
                <a:moveTo>
                  <a:pt x="476" y="0"/>
                </a:moveTo>
                <a:lnTo>
                  <a:pt x="623" y="0"/>
                </a:lnTo>
                <a:lnTo>
                  <a:pt x="623" y="281"/>
                </a:lnTo>
                <a:lnTo>
                  <a:pt x="0" y="281"/>
                </a:lnTo>
              </a:path>
            </a:pathLst>
          </a:custGeom>
          <a:noFill/>
          <a:ln w="6350" cap="flat" cmpd="sng">
            <a:solidFill>
              <a:schemeClr val="accent2"/>
            </a:solidFill>
            <a:round/>
          </a:ln>
          <a:extLst>
            <a:ext uri="{909E8E84-426E-40DD-AFC4-6F175D3DCCD1}">
              <a14:hiddenFill xmlns:a14="http://schemas.microsoft.com/office/drawing/2010/main">
                <a:solidFill>
                  <a:srgbClr val="FFFFFF"/>
                </a:solidFill>
              </a14:hiddenFill>
            </a:ext>
          </a:extLst>
        </p:spPr>
        <p:txBody>
          <a:bodyPr anchor="ctr" anchorCtr="0">
            <a:normAutofit/>
          </a:bodyPr>
          <a:lstStyle/>
          <a:p>
            <a:endParaRPr lang="zh-CN" altLang="en-US" sz="1350"/>
          </a:p>
        </p:txBody>
      </p:sp>
      <p:sp>
        <p:nvSpPr>
          <p:cNvPr id="20" name="Freeform 6"/>
          <p:cNvSpPr/>
          <p:nvPr>
            <p:custDataLst>
              <p:tags r:id="rId15"/>
            </p:custDataLst>
          </p:nvPr>
        </p:nvSpPr>
        <p:spPr bwMode="auto">
          <a:xfrm>
            <a:off x="4809490" y="2404110"/>
            <a:ext cx="1052830" cy="1212215"/>
          </a:xfrm>
          <a:custGeom>
            <a:avLst/>
            <a:gdLst>
              <a:gd name="T0" fmla="*/ 0 w 709"/>
              <a:gd name="T1" fmla="*/ 2147483646 h 816"/>
              <a:gd name="T2" fmla="*/ 2147483646 w 709"/>
              <a:gd name="T3" fmla="*/ 0 h 816"/>
              <a:gd name="T4" fmla="*/ 2147483646 w 709"/>
              <a:gd name="T5" fmla="*/ 2147483646 h 816"/>
              <a:gd name="T6" fmla="*/ 2147483646 w 709"/>
              <a:gd name="T7" fmla="*/ 2147483646 h 816"/>
              <a:gd name="T8" fmla="*/ 2147483646 w 709"/>
              <a:gd name="T9" fmla="*/ 2147483646 h 816"/>
              <a:gd name="T10" fmla="*/ 0 w 709"/>
              <a:gd name="T11" fmla="*/ 2147483646 h 816"/>
              <a:gd name="T12" fmla="*/ 0 w 709"/>
              <a:gd name="T13" fmla="*/ 2147483646 h 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9" h="816">
                <a:moveTo>
                  <a:pt x="0" y="205"/>
                </a:moveTo>
                <a:lnTo>
                  <a:pt x="354" y="0"/>
                </a:lnTo>
                <a:lnTo>
                  <a:pt x="709" y="205"/>
                </a:lnTo>
                <a:lnTo>
                  <a:pt x="709" y="614"/>
                </a:lnTo>
                <a:lnTo>
                  <a:pt x="354" y="816"/>
                </a:lnTo>
                <a:lnTo>
                  <a:pt x="0" y="614"/>
                </a:lnTo>
                <a:lnTo>
                  <a:pt x="0" y="2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0">
            <a:normAutofit/>
          </a:bodyPr>
          <a:lstStyle/>
          <a:p>
            <a:endParaRPr lang="zh-CN" altLang="en-US" sz="1350"/>
          </a:p>
        </p:txBody>
      </p:sp>
      <p:sp>
        <p:nvSpPr>
          <p:cNvPr id="21" name="Freeform 28"/>
          <p:cNvSpPr>
            <a:spLocks noEditPoints="1"/>
          </p:cNvSpPr>
          <p:nvPr>
            <p:custDataLst>
              <p:tags r:id="rId16"/>
            </p:custDataLst>
          </p:nvPr>
        </p:nvSpPr>
        <p:spPr bwMode="auto">
          <a:xfrm>
            <a:off x="5212080" y="2887345"/>
            <a:ext cx="247650" cy="248920"/>
          </a:xfrm>
          <a:custGeom>
            <a:avLst/>
            <a:gdLst>
              <a:gd name="T0" fmla="*/ 15447 w 87"/>
              <a:gd name="T1" fmla="*/ 6006 h 88"/>
              <a:gd name="T2" fmla="*/ 13997 w 87"/>
              <a:gd name="T3" fmla="*/ 4891 h 88"/>
              <a:gd name="T4" fmla="*/ 14621 w 87"/>
              <a:gd name="T5" fmla="*/ 3146 h 88"/>
              <a:gd name="T6" fmla="*/ 12193 w 87"/>
              <a:gd name="T7" fmla="*/ 1392 h 88"/>
              <a:gd name="T8" fmla="*/ 10262 w 87"/>
              <a:gd name="T9" fmla="*/ 1753 h 88"/>
              <a:gd name="T10" fmla="*/ 9200 w 87"/>
              <a:gd name="T11" fmla="*/ 0 h 88"/>
              <a:gd name="T12" fmla="*/ 6260 w 87"/>
              <a:gd name="T13" fmla="*/ 529 h 88"/>
              <a:gd name="T14" fmla="*/ 5213 w 87"/>
              <a:gd name="T15" fmla="*/ 1928 h 88"/>
              <a:gd name="T16" fmla="*/ 3367 w 87"/>
              <a:gd name="T17" fmla="*/ 1392 h 88"/>
              <a:gd name="T18" fmla="*/ 1451 w 87"/>
              <a:gd name="T19" fmla="*/ 3874 h 88"/>
              <a:gd name="T20" fmla="*/ 1639 w 87"/>
              <a:gd name="T21" fmla="*/ 5609 h 88"/>
              <a:gd name="T22" fmla="*/ 0 w 87"/>
              <a:gd name="T23" fmla="*/ 6590 h 88"/>
              <a:gd name="T24" fmla="*/ 0 w 87"/>
              <a:gd name="T25" fmla="*/ 8780 h 88"/>
              <a:gd name="T26" fmla="*/ 1639 w 87"/>
              <a:gd name="T27" fmla="*/ 9866 h 88"/>
              <a:gd name="T28" fmla="*/ 1451 w 87"/>
              <a:gd name="T29" fmla="*/ 11663 h 88"/>
              <a:gd name="T30" fmla="*/ 3367 w 87"/>
              <a:gd name="T31" fmla="*/ 13952 h 88"/>
              <a:gd name="T32" fmla="*/ 5213 w 87"/>
              <a:gd name="T33" fmla="*/ 13415 h 88"/>
              <a:gd name="T34" fmla="*/ 6260 w 87"/>
              <a:gd name="T35" fmla="*/ 14962 h 88"/>
              <a:gd name="T36" fmla="*/ 7945 w 87"/>
              <a:gd name="T37" fmla="*/ 15544 h 88"/>
              <a:gd name="T38" fmla="*/ 9801 w 87"/>
              <a:gd name="T39" fmla="*/ 14962 h 88"/>
              <a:gd name="T40" fmla="*/ 10863 w 87"/>
              <a:gd name="T41" fmla="*/ 13415 h 88"/>
              <a:gd name="T42" fmla="*/ 12667 w 87"/>
              <a:gd name="T43" fmla="*/ 13952 h 88"/>
              <a:gd name="T44" fmla="*/ 14621 w 87"/>
              <a:gd name="T45" fmla="*/ 11663 h 88"/>
              <a:gd name="T46" fmla="*/ 14201 w 87"/>
              <a:gd name="T47" fmla="*/ 9866 h 88"/>
              <a:gd name="T48" fmla="*/ 16047 w 87"/>
              <a:gd name="T49" fmla="*/ 8780 h 88"/>
              <a:gd name="T50" fmla="*/ 16047 w 87"/>
              <a:gd name="T51" fmla="*/ 6590 h 88"/>
              <a:gd name="T52" fmla="*/ 13439 w 87"/>
              <a:gd name="T53" fmla="*/ 8679 h 88"/>
              <a:gd name="T54" fmla="*/ 12667 w 87"/>
              <a:gd name="T55" fmla="*/ 10067 h 88"/>
              <a:gd name="T56" fmla="*/ 13062 w 87"/>
              <a:gd name="T57" fmla="*/ 11823 h 88"/>
              <a:gd name="T58" fmla="*/ 11252 w 87"/>
              <a:gd name="T59" fmla="*/ 12199 h 88"/>
              <a:gd name="T60" fmla="*/ 9613 w 87"/>
              <a:gd name="T61" fmla="*/ 12581 h 88"/>
              <a:gd name="T62" fmla="*/ 8651 w 87"/>
              <a:gd name="T63" fmla="*/ 14120 h 88"/>
              <a:gd name="T64" fmla="*/ 7001 w 87"/>
              <a:gd name="T65" fmla="*/ 13033 h 88"/>
              <a:gd name="T66" fmla="*/ 5553 w 87"/>
              <a:gd name="T67" fmla="*/ 12199 h 88"/>
              <a:gd name="T68" fmla="*/ 3647 w 87"/>
              <a:gd name="T69" fmla="*/ 12684 h 88"/>
              <a:gd name="T70" fmla="*/ 3367 w 87"/>
              <a:gd name="T71" fmla="*/ 10708 h 88"/>
              <a:gd name="T72" fmla="*/ 3000 w 87"/>
              <a:gd name="T73" fmla="*/ 9148 h 88"/>
              <a:gd name="T74" fmla="*/ 1253 w 87"/>
              <a:gd name="T75" fmla="*/ 8314 h 88"/>
              <a:gd name="T76" fmla="*/ 1253 w 87"/>
              <a:gd name="T77" fmla="*/ 7027 h 88"/>
              <a:gd name="T78" fmla="*/ 3000 w 87"/>
              <a:gd name="T79" fmla="*/ 6390 h 88"/>
              <a:gd name="T80" fmla="*/ 3367 w 87"/>
              <a:gd name="T81" fmla="*/ 4792 h 88"/>
              <a:gd name="T82" fmla="*/ 3647 w 87"/>
              <a:gd name="T83" fmla="*/ 2867 h 88"/>
              <a:gd name="T84" fmla="*/ 5553 w 87"/>
              <a:gd name="T85" fmla="*/ 3347 h 88"/>
              <a:gd name="T86" fmla="*/ 7001 w 87"/>
              <a:gd name="T87" fmla="*/ 2510 h 88"/>
              <a:gd name="T88" fmla="*/ 8651 w 87"/>
              <a:gd name="T89" fmla="*/ 1392 h 88"/>
              <a:gd name="T90" fmla="*/ 9613 w 87"/>
              <a:gd name="T91" fmla="*/ 2867 h 88"/>
              <a:gd name="T92" fmla="*/ 11252 w 87"/>
              <a:gd name="T93" fmla="*/ 3347 h 88"/>
              <a:gd name="T94" fmla="*/ 13062 w 87"/>
              <a:gd name="T95" fmla="*/ 3681 h 88"/>
              <a:gd name="T96" fmla="*/ 12667 w 87"/>
              <a:gd name="T97" fmla="*/ 5273 h 88"/>
              <a:gd name="T98" fmla="*/ 13439 w 87"/>
              <a:gd name="T99" fmla="*/ 6720 h 88"/>
              <a:gd name="T100" fmla="*/ 14798 w 87"/>
              <a:gd name="T101" fmla="*/ 773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 h="88">
                <a:moveTo>
                  <a:pt x="87" y="37"/>
                </a:moveTo>
                <a:cubicBezTo>
                  <a:pt x="87" y="36"/>
                  <a:pt x="86" y="35"/>
                  <a:pt x="84" y="34"/>
                </a:cubicBezTo>
                <a:cubicBezTo>
                  <a:pt x="77" y="32"/>
                  <a:pt x="77" y="32"/>
                  <a:pt x="77" y="32"/>
                </a:cubicBezTo>
                <a:cubicBezTo>
                  <a:pt x="77" y="31"/>
                  <a:pt x="77" y="29"/>
                  <a:pt x="76" y="28"/>
                </a:cubicBezTo>
                <a:cubicBezTo>
                  <a:pt x="79" y="22"/>
                  <a:pt x="79" y="22"/>
                  <a:pt x="79" y="22"/>
                </a:cubicBezTo>
                <a:cubicBezTo>
                  <a:pt x="80" y="20"/>
                  <a:pt x="80" y="19"/>
                  <a:pt x="79" y="18"/>
                </a:cubicBezTo>
                <a:cubicBezTo>
                  <a:pt x="76" y="14"/>
                  <a:pt x="73" y="11"/>
                  <a:pt x="69" y="8"/>
                </a:cubicBezTo>
                <a:cubicBezTo>
                  <a:pt x="68" y="8"/>
                  <a:pt x="67" y="7"/>
                  <a:pt x="66" y="8"/>
                </a:cubicBezTo>
                <a:cubicBezTo>
                  <a:pt x="59" y="11"/>
                  <a:pt x="59" y="11"/>
                  <a:pt x="59" y="11"/>
                </a:cubicBezTo>
                <a:cubicBezTo>
                  <a:pt x="58" y="11"/>
                  <a:pt x="57" y="10"/>
                  <a:pt x="56" y="10"/>
                </a:cubicBezTo>
                <a:cubicBezTo>
                  <a:pt x="53" y="3"/>
                  <a:pt x="53" y="3"/>
                  <a:pt x="53" y="3"/>
                </a:cubicBezTo>
                <a:cubicBezTo>
                  <a:pt x="53" y="2"/>
                  <a:pt x="52" y="1"/>
                  <a:pt x="50" y="0"/>
                </a:cubicBezTo>
                <a:cubicBezTo>
                  <a:pt x="45" y="0"/>
                  <a:pt x="42" y="0"/>
                  <a:pt x="37" y="0"/>
                </a:cubicBezTo>
                <a:cubicBezTo>
                  <a:pt x="35" y="1"/>
                  <a:pt x="34" y="2"/>
                  <a:pt x="34" y="3"/>
                </a:cubicBezTo>
                <a:cubicBezTo>
                  <a:pt x="31" y="10"/>
                  <a:pt x="31" y="10"/>
                  <a:pt x="31" y="10"/>
                </a:cubicBezTo>
                <a:cubicBezTo>
                  <a:pt x="30" y="10"/>
                  <a:pt x="29" y="11"/>
                  <a:pt x="28" y="11"/>
                </a:cubicBezTo>
                <a:cubicBezTo>
                  <a:pt x="21" y="8"/>
                  <a:pt x="21" y="8"/>
                  <a:pt x="21" y="8"/>
                </a:cubicBezTo>
                <a:cubicBezTo>
                  <a:pt x="20" y="7"/>
                  <a:pt x="19" y="8"/>
                  <a:pt x="18" y="8"/>
                </a:cubicBezTo>
                <a:cubicBezTo>
                  <a:pt x="14" y="11"/>
                  <a:pt x="11" y="14"/>
                  <a:pt x="8" y="18"/>
                </a:cubicBezTo>
                <a:cubicBezTo>
                  <a:pt x="7" y="19"/>
                  <a:pt x="7" y="20"/>
                  <a:pt x="8" y="22"/>
                </a:cubicBezTo>
                <a:cubicBezTo>
                  <a:pt x="11" y="28"/>
                  <a:pt x="11" y="28"/>
                  <a:pt x="11" y="28"/>
                </a:cubicBezTo>
                <a:cubicBezTo>
                  <a:pt x="10" y="29"/>
                  <a:pt x="10" y="31"/>
                  <a:pt x="9" y="32"/>
                </a:cubicBezTo>
                <a:cubicBezTo>
                  <a:pt x="3" y="34"/>
                  <a:pt x="3" y="34"/>
                  <a:pt x="3" y="34"/>
                </a:cubicBezTo>
                <a:cubicBezTo>
                  <a:pt x="1" y="35"/>
                  <a:pt x="0" y="36"/>
                  <a:pt x="0" y="37"/>
                </a:cubicBezTo>
                <a:cubicBezTo>
                  <a:pt x="0" y="40"/>
                  <a:pt x="0" y="42"/>
                  <a:pt x="0" y="44"/>
                </a:cubicBezTo>
                <a:cubicBezTo>
                  <a:pt x="0" y="46"/>
                  <a:pt x="0" y="48"/>
                  <a:pt x="0" y="50"/>
                </a:cubicBezTo>
                <a:cubicBezTo>
                  <a:pt x="0" y="52"/>
                  <a:pt x="1" y="53"/>
                  <a:pt x="3" y="53"/>
                </a:cubicBezTo>
                <a:cubicBezTo>
                  <a:pt x="9" y="56"/>
                  <a:pt x="9" y="56"/>
                  <a:pt x="9" y="56"/>
                </a:cubicBezTo>
                <a:cubicBezTo>
                  <a:pt x="10" y="57"/>
                  <a:pt x="10" y="58"/>
                  <a:pt x="11" y="59"/>
                </a:cubicBezTo>
                <a:cubicBezTo>
                  <a:pt x="8" y="66"/>
                  <a:pt x="8" y="66"/>
                  <a:pt x="8" y="66"/>
                </a:cubicBezTo>
                <a:cubicBezTo>
                  <a:pt x="7" y="67"/>
                  <a:pt x="7" y="69"/>
                  <a:pt x="8" y="70"/>
                </a:cubicBezTo>
                <a:cubicBezTo>
                  <a:pt x="11" y="73"/>
                  <a:pt x="14" y="77"/>
                  <a:pt x="18" y="79"/>
                </a:cubicBezTo>
                <a:cubicBezTo>
                  <a:pt x="19" y="80"/>
                  <a:pt x="20" y="80"/>
                  <a:pt x="21" y="80"/>
                </a:cubicBezTo>
                <a:cubicBezTo>
                  <a:pt x="28" y="76"/>
                  <a:pt x="28" y="76"/>
                  <a:pt x="28" y="76"/>
                </a:cubicBezTo>
                <a:cubicBezTo>
                  <a:pt x="29" y="77"/>
                  <a:pt x="30" y="77"/>
                  <a:pt x="31" y="78"/>
                </a:cubicBezTo>
                <a:cubicBezTo>
                  <a:pt x="34" y="85"/>
                  <a:pt x="34" y="85"/>
                  <a:pt x="34" y="85"/>
                </a:cubicBezTo>
                <a:cubicBezTo>
                  <a:pt x="34" y="86"/>
                  <a:pt x="35" y="87"/>
                  <a:pt x="37" y="87"/>
                </a:cubicBezTo>
                <a:cubicBezTo>
                  <a:pt x="39" y="88"/>
                  <a:pt x="41" y="88"/>
                  <a:pt x="43" y="88"/>
                </a:cubicBezTo>
                <a:cubicBezTo>
                  <a:pt x="46" y="88"/>
                  <a:pt x="48" y="88"/>
                  <a:pt x="50" y="87"/>
                </a:cubicBezTo>
                <a:cubicBezTo>
                  <a:pt x="52" y="87"/>
                  <a:pt x="53" y="86"/>
                  <a:pt x="53" y="85"/>
                </a:cubicBezTo>
                <a:cubicBezTo>
                  <a:pt x="56" y="78"/>
                  <a:pt x="56" y="78"/>
                  <a:pt x="56" y="78"/>
                </a:cubicBezTo>
                <a:cubicBezTo>
                  <a:pt x="57" y="77"/>
                  <a:pt x="58" y="77"/>
                  <a:pt x="59" y="76"/>
                </a:cubicBezTo>
                <a:cubicBezTo>
                  <a:pt x="66" y="80"/>
                  <a:pt x="66" y="80"/>
                  <a:pt x="66" y="80"/>
                </a:cubicBezTo>
                <a:cubicBezTo>
                  <a:pt x="67" y="80"/>
                  <a:pt x="68" y="80"/>
                  <a:pt x="69" y="79"/>
                </a:cubicBezTo>
                <a:cubicBezTo>
                  <a:pt x="73" y="77"/>
                  <a:pt x="76" y="73"/>
                  <a:pt x="79" y="70"/>
                </a:cubicBezTo>
                <a:cubicBezTo>
                  <a:pt x="80" y="69"/>
                  <a:pt x="80" y="67"/>
                  <a:pt x="79" y="66"/>
                </a:cubicBezTo>
                <a:cubicBezTo>
                  <a:pt x="76" y="59"/>
                  <a:pt x="76" y="59"/>
                  <a:pt x="76" y="59"/>
                </a:cubicBezTo>
                <a:cubicBezTo>
                  <a:pt x="77" y="58"/>
                  <a:pt x="77" y="57"/>
                  <a:pt x="77" y="56"/>
                </a:cubicBezTo>
                <a:cubicBezTo>
                  <a:pt x="84" y="53"/>
                  <a:pt x="84" y="53"/>
                  <a:pt x="84" y="53"/>
                </a:cubicBezTo>
                <a:cubicBezTo>
                  <a:pt x="86" y="53"/>
                  <a:pt x="87" y="52"/>
                  <a:pt x="87" y="50"/>
                </a:cubicBezTo>
                <a:cubicBezTo>
                  <a:pt x="87" y="48"/>
                  <a:pt x="87" y="46"/>
                  <a:pt x="87" y="44"/>
                </a:cubicBezTo>
                <a:cubicBezTo>
                  <a:pt x="87" y="42"/>
                  <a:pt x="87" y="40"/>
                  <a:pt x="87" y="37"/>
                </a:cubicBezTo>
                <a:close/>
                <a:moveTo>
                  <a:pt x="80" y="47"/>
                </a:moveTo>
                <a:cubicBezTo>
                  <a:pt x="73" y="49"/>
                  <a:pt x="73" y="49"/>
                  <a:pt x="73" y="49"/>
                </a:cubicBezTo>
                <a:cubicBezTo>
                  <a:pt x="72" y="50"/>
                  <a:pt x="71" y="51"/>
                  <a:pt x="71" y="52"/>
                </a:cubicBezTo>
                <a:cubicBezTo>
                  <a:pt x="70" y="54"/>
                  <a:pt x="70" y="56"/>
                  <a:pt x="69" y="57"/>
                </a:cubicBezTo>
                <a:cubicBezTo>
                  <a:pt x="68" y="58"/>
                  <a:pt x="68" y="60"/>
                  <a:pt x="68" y="61"/>
                </a:cubicBezTo>
                <a:cubicBezTo>
                  <a:pt x="71" y="67"/>
                  <a:pt x="71" y="67"/>
                  <a:pt x="71" y="67"/>
                </a:cubicBezTo>
                <a:cubicBezTo>
                  <a:pt x="70" y="69"/>
                  <a:pt x="68" y="70"/>
                  <a:pt x="67" y="72"/>
                </a:cubicBezTo>
                <a:cubicBezTo>
                  <a:pt x="61" y="69"/>
                  <a:pt x="61" y="69"/>
                  <a:pt x="61" y="69"/>
                </a:cubicBezTo>
                <a:cubicBezTo>
                  <a:pt x="59" y="68"/>
                  <a:pt x="58" y="68"/>
                  <a:pt x="57" y="69"/>
                </a:cubicBezTo>
                <a:cubicBezTo>
                  <a:pt x="55" y="70"/>
                  <a:pt x="54" y="71"/>
                  <a:pt x="52" y="71"/>
                </a:cubicBezTo>
                <a:cubicBezTo>
                  <a:pt x="50" y="71"/>
                  <a:pt x="50" y="72"/>
                  <a:pt x="49" y="74"/>
                </a:cubicBezTo>
                <a:cubicBezTo>
                  <a:pt x="47" y="80"/>
                  <a:pt x="47" y="80"/>
                  <a:pt x="47" y="80"/>
                </a:cubicBezTo>
                <a:cubicBezTo>
                  <a:pt x="44" y="80"/>
                  <a:pt x="43" y="80"/>
                  <a:pt x="40" y="80"/>
                </a:cubicBezTo>
                <a:cubicBezTo>
                  <a:pt x="38" y="74"/>
                  <a:pt x="38" y="74"/>
                  <a:pt x="38" y="74"/>
                </a:cubicBezTo>
                <a:cubicBezTo>
                  <a:pt x="37" y="72"/>
                  <a:pt x="37" y="71"/>
                  <a:pt x="35" y="71"/>
                </a:cubicBezTo>
                <a:cubicBezTo>
                  <a:pt x="33" y="71"/>
                  <a:pt x="32" y="70"/>
                  <a:pt x="30" y="69"/>
                </a:cubicBezTo>
                <a:cubicBezTo>
                  <a:pt x="29" y="68"/>
                  <a:pt x="28" y="68"/>
                  <a:pt x="26" y="69"/>
                </a:cubicBezTo>
                <a:cubicBezTo>
                  <a:pt x="20" y="72"/>
                  <a:pt x="20" y="72"/>
                  <a:pt x="20" y="72"/>
                </a:cubicBezTo>
                <a:cubicBezTo>
                  <a:pt x="19" y="70"/>
                  <a:pt x="17" y="69"/>
                  <a:pt x="16" y="67"/>
                </a:cubicBezTo>
                <a:cubicBezTo>
                  <a:pt x="18" y="61"/>
                  <a:pt x="18" y="61"/>
                  <a:pt x="18" y="61"/>
                </a:cubicBezTo>
                <a:cubicBezTo>
                  <a:pt x="19" y="60"/>
                  <a:pt x="19" y="58"/>
                  <a:pt x="18" y="57"/>
                </a:cubicBezTo>
                <a:cubicBezTo>
                  <a:pt x="17" y="56"/>
                  <a:pt x="17" y="54"/>
                  <a:pt x="16" y="52"/>
                </a:cubicBezTo>
                <a:cubicBezTo>
                  <a:pt x="16" y="51"/>
                  <a:pt x="15" y="50"/>
                  <a:pt x="14" y="49"/>
                </a:cubicBezTo>
                <a:cubicBezTo>
                  <a:pt x="7" y="47"/>
                  <a:pt x="7" y="47"/>
                  <a:pt x="7" y="47"/>
                </a:cubicBezTo>
                <a:cubicBezTo>
                  <a:pt x="7" y="46"/>
                  <a:pt x="7" y="45"/>
                  <a:pt x="7" y="44"/>
                </a:cubicBezTo>
                <a:cubicBezTo>
                  <a:pt x="7" y="43"/>
                  <a:pt x="7" y="42"/>
                  <a:pt x="7" y="40"/>
                </a:cubicBezTo>
                <a:cubicBezTo>
                  <a:pt x="14" y="38"/>
                  <a:pt x="14" y="38"/>
                  <a:pt x="14" y="38"/>
                </a:cubicBezTo>
                <a:cubicBezTo>
                  <a:pt x="15" y="38"/>
                  <a:pt x="16" y="37"/>
                  <a:pt x="16" y="36"/>
                </a:cubicBezTo>
                <a:cubicBezTo>
                  <a:pt x="17" y="34"/>
                  <a:pt x="17" y="32"/>
                  <a:pt x="18" y="30"/>
                </a:cubicBezTo>
                <a:cubicBezTo>
                  <a:pt x="19" y="29"/>
                  <a:pt x="19" y="28"/>
                  <a:pt x="18" y="27"/>
                </a:cubicBezTo>
                <a:cubicBezTo>
                  <a:pt x="16" y="21"/>
                  <a:pt x="16" y="21"/>
                  <a:pt x="16" y="21"/>
                </a:cubicBezTo>
                <a:cubicBezTo>
                  <a:pt x="17" y="19"/>
                  <a:pt x="19" y="17"/>
                  <a:pt x="20" y="16"/>
                </a:cubicBezTo>
                <a:cubicBezTo>
                  <a:pt x="26" y="19"/>
                  <a:pt x="26" y="19"/>
                  <a:pt x="26" y="19"/>
                </a:cubicBezTo>
                <a:cubicBezTo>
                  <a:pt x="28" y="19"/>
                  <a:pt x="29" y="19"/>
                  <a:pt x="30" y="19"/>
                </a:cubicBezTo>
                <a:cubicBezTo>
                  <a:pt x="32" y="18"/>
                  <a:pt x="33" y="17"/>
                  <a:pt x="35" y="16"/>
                </a:cubicBezTo>
                <a:cubicBezTo>
                  <a:pt x="37" y="16"/>
                  <a:pt x="37" y="15"/>
                  <a:pt x="38" y="14"/>
                </a:cubicBezTo>
                <a:cubicBezTo>
                  <a:pt x="40" y="8"/>
                  <a:pt x="40" y="8"/>
                  <a:pt x="40" y="8"/>
                </a:cubicBezTo>
                <a:cubicBezTo>
                  <a:pt x="42" y="7"/>
                  <a:pt x="44" y="7"/>
                  <a:pt x="47" y="8"/>
                </a:cubicBezTo>
                <a:cubicBezTo>
                  <a:pt x="49" y="14"/>
                  <a:pt x="49" y="14"/>
                  <a:pt x="49" y="14"/>
                </a:cubicBezTo>
                <a:cubicBezTo>
                  <a:pt x="50" y="15"/>
                  <a:pt x="50" y="16"/>
                  <a:pt x="52" y="16"/>
                </a:cubicBezTo>
                <a:cubicBezTo>
                  <a:pt x="54" y="17"/>
                  <a:pt x="55" y="18"/>
                  <a:pt x="57" y="19"/>
                </a:cubicBezTo>
                <a:cubicBezTo>
                  <a:pt x="58" y="19"/>
                  <a:pt x="59" y="19"/>
                  <a:pt x="61" y="19"/>
                </a:cubicBezTo>
                <a:cubicBezTo>
                  <a:pt x="67" y="16"/>
                  <a:pt x="67" y="16"/>
                  <a:pt x="67" y="16"/>
                </a:cubicBezTo>
                <a:cubicBezTo>
                  <a:pt x="68" y="17"/>
                  <a:pt x="70" y="19"/>
                  <a:pt x="71" y="21"/>
                </a:cubicBezTo>
                <a:cubicBezTo>
                  <a:pt x="68" y="27"/>
                  <a:pt x="68" y="27"/>
                  <a:pt x="68" y="27"/>
                </a:cubicBezTo>
                <a:cubicBezTo>
                  <a:pt x="68" y="28"/>
                  <a:pt x="68" y="29"/>
                  <a:pt x="69" y="30"/>
                </a:cubicBezTo>
                <a:cubicBezTo>
                  <a:pt x="70" y="32"/>
                  <a:pt x="70" y="34"/>
                  <a:pt x="71" y="36"/>
                </a:cubicBezTo>
                <a:cubicBezTo>
                  <a:pt x="71" y="37"/>
                  <a:pt x="72" y="38"/>
                  <a:pt x="73" y="38"/>
                </a:cubicBezTo>
                <a:cubicBezTo>
                  <a:pt x="80" y="40"/>
                  <a:pt x="80" y="40"/>
                  <a:pt x="80" y="40"/>
                </a:cubicBezTo>
                <a:cubicBezTo>
                  <a:pt x="80" y="42"/>
                  <a:pt x="80" y="43"/>
                  <a:pt x="80" y="44"/>
                </a:cubicBezTo>
                <a:cubicBezTo>
                  <a:pt x="80" y="45"/>
                  <a:pt x="80" y="46"/>
                  <a:pt x="80" y="47"/>
                </a:cubicBezTo>
                <a:close/>
              </a:path>
            </a:pathLst>
          </a:custGeom>
          <a:solidFill>
            <a:schemeClr val="bg2"/>
          </a:solidFill>
          <a:ln>
            <a:noFill/>
          </a:ln>
        </p:spPr>
        <p:txBody>
          <a:bodyPr anchor="ctr" anchorCtr="0">
            <a:normAutofit fontScale="90000" lnSpcReduction="20000"/>
          </a:bodyPr>
          <a:lstStyle/>
          <a:p>
            <a:endParaRPr lang="zh-CN" altLang="en-US" sz="1350"/>
          </a:p>
        </p:txBody>
      </p:sp>
      <p:sp>
        <p:nvSpPr>
          <p:cNvPr id="22" name="Freeform 29"/>
          <p:cNvSpPr>
            <a:spLocks noEditPoints="1"/>
          </p:cNvSpPr>
          <p:nvPr>
            <p:custDataLst>
              <p:tags r:id="rId17"/>
            </p:custDataLst>
          </p:nvPr>
        </p:nvSpPr>
        <p:spPr bwMode="auto">
          <a:xfrm>
            <a:off x="5286375" y="2958465"/>
            <a:ext cx="99060" cy="99060"/>
          </a:xfrm>
          <a:custGeom>
            <a:avLst/>
            <a:gdLst>
              <a:gd name="T0" fmla="*/ 3115 w 35"/>
              <a:gd name="T1" fmla="*/ 0 h 35"/>
              <a:gd name="T2" fmla="*/ 0 w 35"/>
              <a:gd name="T3" fmla="*/ 3185 h 35"/>
              <a:gd name="T4" fmla="*/ 3115 w 35"/>
              <a:gd name="T5" fmla="*/ 6300 h 35"/>
              <a:gd name="T6" fmla="*/ 6300 w 35"/>
              <a:gd name="T7" fmla="*/ 3185 h 35"/>
              <a:gd name="T8" fmla="*/ 3115 w 35"/>
              <a:gd name="T9" fmla="*/ 0 h 35"/>
              <a:gd name="T10" fmla="*/ 3115 w 35"/>
              <a:gd name="T11" fmla="*/ 5065 h 35"/>
              <a:gd name="T12" fmla="*/ 1436 w 35"/>
              <a:gd name="T13" fmla="*/ 3185 h 35"/>
              <a:gd name="T14" fmla="*/ 3115 w 35"/>
              <a:gd name="T15" fmla="*/ 1436 h 35"/>
              <a:gd name="T16" fmla="*/ 4918 w 35"/>
              <a:gd name="T17" fmla="*/ 3185 h 35"/>
              <a:gd name="T18" fmla="*/ 3115 w 35"/>
              <a:gd name="T19" fmla="*/ 5065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35">
                <a:moveTo>
                  <a:pt x="17" y="0"/>
                </a:moveTo>
                <a:cubicBezTo>
                  <a:pt x="8" y="0"/>
                  <a:pt x="0" y="8"/>
                  <a:pt x="0" y="18"/>
                </a:cubicBezTo>
                <a:cubicBezTo>
                  <a:pt x="0" y="28"/>
                  <a:pt x="8" y="35"/>
                  <a:pt x="17" y="35"/>
                </a:cubicBezTo>
                <a:cubicBezTo>
                  <a:pt x="27" y="35"/>
                  <a:pt x="35" y="28"/>
                  <a:pt x="35" y="18"/>
                </a:cubicBezTo>
                <a:cubicBezTo>
                  <a:pt x="35" y="8"/>
                  <a:pt x="27" y="0"/>
                  <a:pt x="17" y="0"/>
                </a:cubicBezTo>
                <a:close/>
                <a:moveTo>
                  <a:pt x="17" y="28"/>
                </a:moveTo>
                <a:cubicBezTo>
                  <a:pt x="12" y="28"/>
                  <a:pt x="8" y="23"/>
                  <a:pt x="8" y="18"/>
                </a:cubicBezTo>
                <a:cubicBezTo>
                  <a:pt x="8" y="12"/>
                  <a:pt x="12" y="8"/>
                  <a:pt x="17" y="8"/>
                </a:cubicBezTo>
                <a:cubicBezTo>
                  <a:pt x="23" y="8"/>
                  <a:pt x="27" y="12"/>
                  <a:pt x="27" y="18"/>
                </a:cubicBezTo>
                <a:cubicBezTo>
                  <a:pt x="27" y="23"/>
                  <a:pt x="23" y="28"/>
                  <a:pt x="17" y="28"/>
                </a:cubicBezTo>
                <a:close/>
              </a:path>
            </a:pathLst>
          </a:custGeom>
          <a:solidFill>
            <a:schemeClr val="bg2"/>
          </a:solidFill>
          <a:ln>
            <a:noFill/>
          </a:ln>
        </p:spPr>
        <p:txBody>
          <a:bodyPr anchor="ctr" anchorCtr="0">
            <a:normAutofit fontScale="25000" lnSpcReduction="20000"/>
          </a:bodyPr>
          <a:lstStyle/>
          <a:p>
            <a:endParaRPr lang="zh-CN" altLang="en-US" sz="1350"/>
          </a:p>
        </p:txBody>
      </p:sp>
      <p:sp>
        <p:nvSpPr>
          <p:cNvPr id="23" name="Freeform 39"/>
          <p:cNvSpPr/>
          <p:nvPr>
            <p:custDataLst>
              <p:tags r:id="rId18"/>
            </p:custDataLst>
          </p:nvPr>
        </p:nvSpPr>
        <p:spPr bwMode="auto">
          <a:xfrm>
            <a:off x="4573905" y="3315970"/>
            <a:ext cx="1082040" cy="722630"/>
          </a:xfrm>
          <a:custGeom>
            <a:avLst/>
            <a:gdLst>
              <a:gd name="T0" fmla="*/ 2147483646 w 729"/>
              <a:gd name="T1" fmla="*/ 0 h 487"/>
              <a:gd name="T2" fmla="*/ 0 w 729"/>
              <a:gd name="T3" fmla="*/ 0 h 487"/>
              <a:gd name="T4" fmla="*/ 0 w 729"/>
              <a:gd name="T5" fmla="*/ 2147483646 h 487"/>
              <a:gd name="T6" fmla="*/ 2147483646 w 729"/>
              <a:gd name="T7" fmla="*/ 2147483646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9" h="487">
                <a:moveTo>
                  <a:pt x="159" y="0"/>
                </a:moveTo>
                <a:lnTo>
                  <a:pt x="0" y="0"/>
                </a:lnTo>
                <a:lnTo>
                  <a:pt x="0" y="487"/>
                </a:lnTo>
                <a:lnTo>
                  <a:pt x="729" y="487"/>
                </a:lnTo>
              </a:path>
            </a:pathLst>
          </a:custGeom>
          <a:noFill/>
          <a:ln w="6350" cap="flat" cmpd="sng">
            <a:solidFill>
              <a:schemeClr val="accent2"/>
            </a:solidFill>
            <a:round/>
          </a:ln>
          <a:extLst>
            <a:ext uri="{909E8E84-426E-40DD-AFC4-6F175D3DCCD1}">
              <a14:hiddenFill xmlns:a14="http://schemas.microsoft.com/office/drawing/2010/main">
                <a:solidFill>
                  <a:srgbClr val="FFFFFF"/>
                </a:solidFill>
              </a14:hiddenFill>
            </a:ext>
          </a:extLst>
        </p:spPr>
        <p:txBody>
          <a:bodyPr anchor="ctr" anchorCtr="0">
            <a:normAutofit/>
          </a:bodyPr>
          <a:lstStyle/>
          <a:p>
            <a:endParaRPr lang="zh-CN" altLang="en-US" sz="1350"/>
          </a:p>
        </p:txBody>
      </p:sp>
      <p:sp>
        <p:nvSpPr>
          <p:cNvPr id="24" name="Freeform 35"/>
          <p:cNvSpPr/>
          <p:nvPr>
            <p:custDataLst>
              <p:tags r:id="rId19"/>
            </p:custDataLst>
          </p:nvPr>
        </p:nvSpPr>
        <p:spPr bwMode="auto">
          <a:xfrm>
            <a:off x="4875530" y="1550035"/>
            <a:ext cx="634365" cy="299085"/>
          </a:xfrm>
          <a:custGeom>
            <a:avLst/>
            <a:gdLst>
              <a:gd name="T0" fmla="*/ 0 w 428"/>
              <a:gd name="T1" fmla="*/ 2147483646 h 201"/>
              <a:gd name="T2" fmla="*/ 0 w 428"/>
              <a:gd name="T3" fmla="*/ 0 h 201"/>
              <a:gd name="T4" fmla="*/ 2147483646 w 428"/>
              <a:gd name="T5" fmla="*/ 0 h 201"/>
              <a:gd name="T6" fmla="*/ 0 60000 65536"/>
              <a:gd name="T7" fmla="*/ 0 60000 65536"/>
              <a:gd name="T8" fmla="*/ 0 60000 65536"/>
            </a:gdLst>
            <a:ahLst/>
            <a:cxnLst>
              <a:cxn ang="T6">
                <a:pos x="T0" y="T1"/>
              </a:cxn>
              <a:cxn ang="T7">
                <a:pos x="T2" y="T3"/>
              </a:cxn>
              <a:cxn ang="T8">
                <a:pos x="T4" y="T5"/>
              </a:cxn>
            </a:cxnLst>
            <a:rect l="0" t="0" r="r" b="b"/>
            <a:pathLst>
              <a:path w="428" h="201">
                <a:moveTo>
                  <a:pt x="0" y="201"/>
                </a:moveTo>
                <a:lnTo>
                  <a:pt x="0" y="0"/>
                </a:lnTo>
                <a:lnTo>
                  <a:pt x="428" y="0"/>
                </a:lnTo>
              </a:path>
            </a:pathLst>
          </a:custGeom>
          <a:noFill/>
          <a:ln w="6350" cap="flat" cmpd="sng">
            <a:solidFill>
              <a:schemeClr val="accent2"/>
            </a:solidFill>
            <a:round/>
          </a:ln>
          <a:extLst>
            <a:ext uri="{909E8E84-426E-40DD-AFC4-6F175D3DCCD1}">
              <a14:hiddenFill xmlns:a14="http://schemas.microsoft.com/office/drawing/2010/main">
                <a:solidFill>
                  <a:srgbClr val="FFFFFF"/>
                </a:solidFill>
              </a14:hiddenFill>
            </a:ext>
          </a:extLst>
        </p:spPr>
        <p:txBody>
          <a:bodyPr anchor="ctr" anchorCtr="0">
            <a:normAutofit/>
          </a:bodyPr>
          <a:lstStyle/>
          <a:p>
            <a:endParaRPr lang="zh-CN" altLang="en-US" sz="1350"/>
          </a:p>
        </p:txBody>
      </p:sp>
      <p:sp>
        <p:nvSpPr>
          <p:cNvPr id="25" name="Freeform 34"/>
          <p:cNvSpPr/>
          <p:nvPr>
            <p:custDataLst>
              <p:tags r:id="rId20"/>
            </p:custDataLst>
          </p:nvPr>
        </p:nvSpPr>
        <p:spPr bwMode="auto">
          <a:xfrm>
            <a:off x="3240405" y="1550035"/>
            <a:ext cx="659765" cy="194310"/>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chemeClr val="accent2">
                <a:lumMod val="60000"/>
                <a:lumOff val="40000"/>
              </a:schemeClr>
            </a:solidFill>
            <a:round/>
          </a:ln>
          <a:extLst>
            <a:ext uri="{909E8E84-426E-40DD-AFC4-6F175D3DCCD1}">
              <a14:hiddenFill xmlns:a14="http://schemas.microsoft.com/office/drawing/2010/main">
                <a:solidFill>
                  <a:srgbClr val="FFFFFF"/>
                </a:solidFill>
              </a14:hiddenFill>
            </a:ext>
          </a:extLst>
        </p:spPr>
        <p:txBody>
          <a:bodyPr anchor="ctr" anchorCtr="0">
            <a:normAutofit fontScale="60000" lnSpcReduction="20000"/>
          </a:bodyPr>
          <a:lstStyle/>
          <a:p>
            <a:endParaRPr lang="zh-CN" altLang="en-US" sz="1350"/>
          </a:p>
        </p:txBody>
      </p:sp>
      <p:sp>
        <p:nvSpPr>
          <p:cNvPr id="26" name="文本框 25"/>
          <p:cNvSpPr txBox="1"/>
          <p:nvPr/>
        </p:nvSpPr>
        <p:spPr>
          <a:xfrm>
            <a:off x="528320" y="1377315"/>
            <a:ext cx="2591435" cy="645160"/>
          </a:xfrm>
          <a:prstGeom prst="rect">
            <a:avLst/>
          </a:prstGeom>
          <a:noFill/>
        </p:spPr>
        <p:txBody>
          <a:bodyPr wrap="square" rtlCol="0">
            <a:spAutoFit/>
          </a:bodyPr>
          <a:lstStyle/>
          <a:p>
            <a:pPr>
              <a:lnSpc>
                <a:spcPct val="100000"/>
              </a:lnSpc>
            </a:pPr>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明确了横向科研业务接待</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区别于公务接待</a:t>
            </a:r>
          </a:p>
        </p:txBody>
      </p:sp>
      <p:sp>
        <p:nvSpPr>
          <p:cNvPr id="27" name="文本框 26"/>
          <p:cNvSpPr txBox="1"/>
          <p:nvPr/>
        </p:nvSpPr>
        <p:spPr>
          <a:xfrm>
            <a:off x="5564505" y="1751965"/>
            <a:ext cx="3058795" cy="583565"/>
          </a:xfrm>
          <a:prstGeom prst="rect">
            <a:avLst/>
          </a:prstGeom>
          <a:noFill/>
        </p:spPr>
        <p:txBody>
          <a:bodyPr wrap="square" rtlCol="0">
            <a:spAutoFit/>
          </a:bodyPr>
          <a:lstStyle/>
          <a:p>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报销时仅需提供</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发票</a:t>
            </a:r>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并填写</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《暨南大学横向科研业务接待清单》</a:t>
            </a:r>
            <a:endParaRPr lang="zh-CN" altLang="en-US" sz="1600" dirty="0">
              <a:latin typeface="微软雅黑" panose="020B0503020204020204" pitchFamily="2" charset="-122"/>
              <a:ea typeface="微软雅黑" panose="020B0503020204020204" pitchFamily="2" charset="-122"/>
            </a:endParaRPr>
          </a:p>
        </p:txBody>
      </p:sp>
      <p:sp>
        <p:nvSpPr>
          <p:cNvPr id="28" name="文本框 27"/>
          <p:cNvSpPr txBox="1"/>
          <p:nvPr/>
        </p:nvSpPr>
        <p:spPr>
          <a:xfrm>
            <a:off x="733425" y="3749040"/>
            <a:ext cx="2263775" cy="645160"/>
          </a:xfrm>
          <a:prstGeom prst="rect">
            <a:avLst/>
          </a:prstGeom>
          <a:noFill/>
        </p:spPr>
        <p:txBody>
          <a:bodyPr wrap="square" rtlCol="0" anchor="t">
            <a:spAutoFit/>
          </a:bodyPr>
          <a:lstStyle/>
          <a:p>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接待费预算比例为</a:t>
            </a:r>
          </a:p>
          <a:p>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到账总经费的</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20%</a:t>
            </a:r>
            <a:endParaRPr lang="zh-CN" altLang="en-US" sz="2000" dirty="0" smtClean="0">
              <a:solidFill>
                <a:schemeClr val="tx1">
                  <a:lumMod val="75000"/>
                  <a:lumOff val="25000"/>
                </a:schemeClr>
              </a:solidFill>
              <a:latin typeface="微软雅黑" panose="020B0503020204020204" pitchFamily="2" charset="-122"/>
              <a:ea typeface="微软雅黑" panose="020B0503020204020204" pitchFamily="2" charset="-122"/>
            </a:endParaRPr>
          </a:p>
        </p:txBody>
      </p:sp>
      <p:sp>
        <p:nvSpPr>
          <p:cNvPr id="29" name="文本框 28"/>
          <p:cNvSpPr txBox="1"/>
          <p:nvPr/>
        </p:nvSpPr>
        <p:spPr>
          <a:xfrm>
            <a:off x="5552440" y="1377315"/>
            <a:ext cx="3032125" cy="398780"/>
          </a:xfrm>
          <a:prstGeom prst="rect">
            <a:avLst/>
          </a:prstGeom>
          <a:noFill/>
        </p:spPr>
        <p:txBody>
          <a:bodyPr wrap="none" rtlCol="0" anchor="t">
            <a:spAutoFit/>
          </a:bodyPr>
          <a:lstStyle/>
          <a:p>
            <a:r>
              <a:rPr lang="zh-CN" altLang="en-US" sz="1600" dirty="0">
                <a:latin typeface="微软雅黑" panose="020B0503020204020204" pitchFamily="2" charset="-122"/>
                <a:ea typeface="微软雅黑" panose="020B0503020204020204" pitchFamily="2" charset="-122"/>
                <a:cs typeface="微软雅黑" panose="020B0503020204020204" pitchFamily="2" charset="-122"/>
                <a:sym typeface="+mn-ea"/>
              </a:rPr>
              <a:t>接待餐标提高到</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300</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元</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人</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a:t>
            </a: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cs typeface="微软雅黑" panose="020B0503020204020204" pitchFamily="2" charset="-122"/>
                <a:sym typeface="+mn-ea"/>
              </a:rPr>
              <a:t>餐</a:t>
            </a:r>
            <a:endParaRPr lang="zh-CN" altLang="en-US" sz="2000" dirty="0" smtClean="0">
              <a:solidFill>
                <a:schemeClr val="tx1">
                  <a:lumMod val="75000"/>
                  <a:lumOff val="25000"/>
                </a:schemeClr>
              </a:solidFill>
              <a:latin typeface="微软雅黑" panose="020B0503020204020204" pitchFamily="2" charset="-122"/>
              <a:ea typeface="微软雅黑" panose="020B0503020204020204" pitchFamily="2" charset="-122"/>
            </a:endParaRPr>
          </a:p>
        </p:txBody>
      </p:sp>
      <p:sp>
        <p:nvSpPr>
          <p:cNvPr id="2" name="文本框 1"/>
          <p:cNvSpPr txBox="1"/>
          <p:nvPr/>
        </p:nvSpPr>
        <p:spPr>
          <a:xfrm>
            <a:off x="5819775" y="3621405"/>
            <a:ext cx="2947035" cy="829945"/>
          </a:xfrm>
          <a:prstGeom prst="rect">
            <a:avLst/>
          </a:prstGeom>
          <a:noFill/>
        </p:spPr>
        <p:txBody>
          <a:bodyPr wrap="square" rtlCol="0" anchor="t">
            <a:spAutoFit/>
          </a:bodyPr>
          <a:lstStyle/>
          <a:p>
            <a:r>
              <a:rPr lang="zh-CN" altLang="en-US" sz="1600" dirty="0">
                <a:latin typeface="微软雅黑" panose="020B0503020204020204" pitchFamily="2" charset="-122"/>
                <a:ea typeface="微软雅黑" panose="020B0503020204020204" pitchFamily="2" charset="-122"/>
                <a:sym typeface="+mn-ea"/>
              </a:rPr>
              <a:t>进一步</a:t>
            </a:r>
            <a:r>
              <a:rPr lang="zh-CN" altLang="en-US" sz="1600" dirty="0" smtClean="0">
                <a:solidFill>
                  <a:schemeClr val="tx1"/>
                </a:solidFill>
                <a:effectLst/>
                <a:latin typeface="微软雅黑" panose="020B0503020204020204" pitchFamily="2" charset="-122"/>
                <a:ea typeface="微软雅黑" panose="020B0503020204020204" pitchFamily="2" charset="-122"/>
                <a:sym typeface="+mn-ea"/>
              </a:rPr>
              <a:t>明确劳务费、专家咨询费及绩效支出等三项</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人力资源费用最高</a:t>
            </a:r>
            <a:r>
              <a:rPr lang="en-US" altLang="zh-CN" sz="16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80%</a:t>
            </a:r>
            <a:r>
              <a:rPr lang="zh-CN" altLang="en-US" sz="16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的比例限制</a:t>
            </a:r>
            <a:endParaRPr lang="zh-CN" altLang="en-US" sz="1600"/>
          </a:p>
        </p:txBody>
      </p:sp>
    </p:spTree>
    <p:custDataLst>
      <p:tags r:id="rId1"/>
    </p:custDataLst>
    <p:extLst>
      <p:ext uri="{BB962C8B-B14F-4D97-AF65-F5344CB8AC3E}">
        <p14:creationId xmlns:p14="http://schemas.microsoft.com/office/powerpoint/2010/main" val="1412179244"/>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21346" y="-5714"/>
            <a:ext cx="8606790" cy="1044596"/>
            <a:chOff x="3122195" y="-5713"/>
            <a:chExt cx="3796793" cy="1044414"/>
          </a:xfrm>
        </p:grpSpPr>
        <p:sp>
          <p:nvSpPr>
            <p:cNvPr id="41" name="矩形 40"/>
            <p:cNvSpPr/>
            <p:nvPr/>
          </p:nvSpPr>
          <p:spPr>
            <a:xfrm flipH="1" flipV="1">
              <a:off x="3361135" y="-5713"/>
              <a:ext cx="3451681" cy="76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矩形 41"/>
            <p:cNvSpPr/>
            <p:nvPr/>
          </p:nvSpPr>
          <p:spPr>
            <a:xfrm>
              <a:off x="3122195" y="85732"/>
              <a:ext cx="3796793" cy="952969"/>
            </a:xfrm>
            <a:prstGeom prst="rect">
              <a:avLst/>
            </a:prstGeom>
          </p:spPr>
          <p:txBody>
            <a:bodyPr wrap="square">
              <a:spAutoFit/>
            </a:bodyPr>
            <a:lstStyle/>
            <a:p>
              <a:pPr algn="ctr"/>
              <a:r>
                <a:rPr lang="zh-CN" altLang="en-US" sz="2000" b="1" dirty="0">
                  <a:solidFill>
                    <a:schemeClr val="tx1"/>
                  </a:solidFill>
                  <a:latin typeface="+mj-ea"/>
                  <a:ea typeface="黑体" panose="02010609060101010101" charset="-122"/>
                  <a:cs typeface="+mj-ea"/>
                  <a:sym typeface="+mn-ea"/>
                </a:rPr>
                <a:t>暨南大学关于修改《暨南大学科研项目预算调整实施细则》的决定</a:t>
              </a:r>
              <a:r>
                <a:rPr lang="zh-CN" altLang="en-US" sz="1200" b="1" dirty="0">
                  <a:solidFill>
                    <a:schemeClr val="tx1"/>
                  </a:solidFill>
                  <a:latin typeface="+mj-ea"/>
                  <a:ea typeface="黑体" panose="02010609060101010101" charset="-122"/>
                  <a:cs typeface="+mj-ea"/>
                  <a:sym typeface="+mn-ea"/>
                </a:rPr>
                <a:t> </a:t>
              </a:r>
            </a:p>
            <a:p>
              <a:pPr algn="ctr"/>
              <a:r>
                <a:rPr lang="zh-CN" altLang="en-US" sz="1200" b="1" dirty="0">
                  <a:solidFill>
                    <a:schemeClr val="tx1"/>
                  </a:solidFill>
                  <a:latin typeface="+mj-ea"/>
                  <a:ea typeface="黑体" panose="02010609060101010101" charset="-122"/>
                  <a:cs typeface="+mj-ea"/>
                  <a:sym typeface="+mn-ea"/>
                </a:rPr>
                <a:t>暨财【201</a:t>
              </a:r>
              <a:r>
                <a:rPr lang="en-US" altLang="zh-CN" sz="1200" b="1" dirty="0">
                  <a:solidFill>
                    <a:schemeClr val="tx1"/>
                  </a:solidFill>
                  <a:latin typeface="+mj-ea"/>
                  <a:ea typeface="黑体" panose="02010609060101010101" charset="-122"/>
                  <a:cs typeface="+mj-ea"/>
                  <a:sym typeface="+mn-ea"/>
                </a:rPr>
                <a:t>9</a:t>
              </a:r>
              <a:r>
                <a:rPr lang="zh-CN" altLang="en-US" sz="1200" b="1" dirty="0">
                  <a:solidFill>
                    <a:schemeClr val="tx1"/>
                  </a:solidFill>
                  <a:latin typeface="+mj-ea"/>
                  <a:ea typeface="黑体" panose="02010609060101010101" charset="-122"/>
                  <a:cs typeface="+mj-ea"/>
                  <a:sym typeface="+mn-ea"/>
                </a:rPr>
                <a:t>】</a:t>
              </a:r>
              <a:r>
                <a:rPr lang="en-US" altLang="zh-CN" sz="1200" b="1" dirty="0">
                  <a:solidFill>
                    <a:schemeClr val="tx1"/>
                  </a:solidFill>
                  <a:latin typeface="+mj-ea"/>
                  <a:ea typeface="黑体" panose="02010609060101010101" charset="-122"/>
                  <a:cs typeface="+mj-ea"/>
                  <a:sym typeface="+mn-ea"/>
                </a:rPr>
                <a:t>42</a:t>
              </a:r>
              <a:r>
                <a:rPr lang="zh-CN" altLang="en-US" sz="1200" b="1" dirty="0">
                  <a:solidFill>
                    <a:schemeClr val="tx1"/>
                  </a:solidFill>
                  <a:latin typeface="+mj-ea"/>
                  <a:ea typeface="黑体" panose="02010609060101010101" charset="-122"/>
                  <a:cs typeface="+mj-ea"/>
                  <a:sym typeface="+mn-ea"/>
                </a:rPr>
                <a:t>号</a:t>
              </a:r>
              <a:endParaRPr lang="zh-CN" altLang="en-US" sz="1200" b="1" dirty="0">
                <a:solidFill>
                  <a:schemeClr val="tx1"/>
                </a:solidFill>
                <a:latin typeface="+mj-ea"/>
                <a:ea typeface="黑体" panose="02010609060101010101" charset="-122"/>
                <a:cs typeface="+mj-ea"/>
              </a:endParaRPr>
            </a:p>
            <a:p>
              <a:pPr algn="ctr"/>
              <a:endParaRPr sz="1200" b="1" dirty="0">
                <a:solidFill>
                  <a:schemeClr val="tx1"/>
                </a:solidFill>
                <a:latin typeface="+mj-ea"/>
                <a:ea typeface="黑体" panose="02010609060101010101" charset="-122"/>
                <a:cs typeface="+mj-ea"/>
                <a:sym typeface="+mn-ea"/>
              </a:endParaRPr>
            </a:p>
            <a:p>
              <a:pPr algn="ctr"/>
              <a:endParaRPr lang="zh-CN" altLang="en-US" sz="1200" b="1" spc="300" dirty="0">
                <a:solidFill>
                  <a:schemeClr val="tx1"/>
                </a:solidFill>
                <a:latin typeface="+mj-ea"/>
                <a:ea typeface="黑体" panose="02010609060101010101" charset="-122"/>
                <a:cs typeface="+mj-ea"/>
                <a:sym typeface="+mn-ea"/>
              </a:endParaRPr>
            </a:p>
          </p:txBody>
        </p:sp>
      </p:grpSp>
      <p:pic>
        <p:nvPicPr>
          <p:cNvPr id="7" name="图片 6"/>
          <p:cNvPicPr>
            <a:picLocks noChangeAspect="1"/>
          </p:cNvPicPr>
          <p:nvPr/>
        </p:nvPicPr>
        <p:blipFill>
          <a:blip r:embed="rId4"/>
          <a:stretch>
            <a:fillRect/>
          </a:stretch>
        </p:blipFill>
        <p:spPr>
          <a:xfrm>
            <a:off x="2456815" y="3071495"/>
            <a:ext cx="6036310" cy="1050290"/>
          </a:xfrm>
          <a:prstGeom prst="rect">
            <a:avLst/>
          </a:prstGeom>
        </p:spPr>
      </p:pic>
      <p:sp>
        <p:nvSpPr>
          <p:cNvPr id="8" name="文本框 7"/>
          <p:cNvSpPr txBox="1"/>
          <p:nvPr/>
        </p:nvSpPr>
        <p:spPr>
          <a:xfrm>
            <a:off x="793115" y="1060450"/>
            <a:ext cx="2540000" cy="321945"/>
          </a:xfrm>
          <a:prstGeom prst="rect">
            <a:avLst/>
          </a:prstGeom>
          <a:noFill/>
        </p:spPr>
        <p:txBody>
          <a:bodyPr wrap="square" rtlCol="0" anchor="t">
            <a:spAutoFit/>
          </a:bodyPr>
          <a:lstStyle/>
          <a:p>
            <a:r>
              <a:rPr lang="zh-CN" altLang="en-US" sz="1500" b="1" dirty="0" smtClean="0">
                <a:solidFill>
                  <a:schemeClr val="tx1">
                    <a:lumMod val="75000"/>
                    <a:lumOff val="25000"/>
                  </a:schemeClr>
                </a:solidFill>
                <a:latin typeface="微软雅黑" panose="020B0503020204020204" pitchFamily="2" charset="-122"/>
                <a:ea typeface="微软雅黑" panose="020B0503020204020204" pitchFamily="2" charset="-122"/>
              </a:rPr>
              <a:t>一、 预算调整权限不断下放</a:t>
            </a:r>
          </a:p>
        </p:txBody>
      </p:sp>
      <p:sp>
        <p:nvSpPr>
          <p:cNvPr id="9" name="文本框 8"/>
          <p:cNvSpPr txBox="1"/>
          <p:nvPr/>
        </p:nvSpPr>
        <p:spPr>
          <a:xfrm>
            <a:off x="1167765" y="1541145"/>
            <a:ext cx="7202805" cy="1168400"/>
          </a:xfrm>
          <a:prstGeom prst="rect">
            <a:avLst/>
          </a:prstGeom>
          <a:noFill/>
        </p:spPr>
        <p:txBody>
          <a:bodyPr wrap="square" rtlCol="0" anchor="t">
            <a:spAutoFit/>
          </a:bodyPr>
          <a:lstStyle/>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（1）</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科技类</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国家级项目除设备费调增外，其余直接费用科目，项目负责人可根据科研活动的实际需求进行预算调整；广东省、市级科研项目直接费用中所有科目</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全部放开</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a:t>
            </a:r>
          </a:p>
          <a:p>
            <a:endPar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endParaRPr>
          </a:p>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（2）</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社科类</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科研项目除增列外拨经费外，其余直接费用科目，项目负责人可根据科研活动的实际需求进行预算调整。</a:t>
            </a:r>
          </a:p>
        </p:txBody>
      </p:sp>
      <p:sp>
        <p:nvSpPr>
          <p:cNvPr id="6" name="圆角矩形 5"/>
          <p:cNvSpPr/>
          <p:nvPr/>
        </p:nvSpPr>
        <p:spPr>
          <a:xfrm>
            <a:off x="644525" y="3146425"/>
            <a:ext cx="1558290" cy="9004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defRPr/>
            </a:pPr>
            <a:r>
              <a:rPr lang="zh-CN" altLang="en-US" sz="1800" b="1" dirty="0">
                <a:solidFill>
                  <a:schemeClr val="bg1"/>
                </a:solidFill>
                <a:latin typeface="微软雅黑" panose="020B0503020204020204" pitchFamily="2" charset="-122"/>
                <a:ea typeface="微软雅黑" panose="020B0503020204020204" pitchFamily="2" charset="-122"/>
                <a:sym typeface="+mn-ea"/>
              </a:rPr>
              <a:t>落实预算调剂自主权</a:t>
            </a:r>
          </a:p>
        </p:txBody>
      </p:sp>
    </p:spTree>
    <p:custDataLst>
      <p:tags r:id="rId1"/>
    </p:custDataLst>
    <p:extLst>
      <p:ext uri="{BB962C8B-B14F-4D97-AF65-F5344CB8AC3E}">
        <p14:creationId xmlns:p14="http://schemas.microsoft.com/office/powerpoint/2010/main" val="85630334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521346" y="-5714"/>
            <a:ext cx="8606790" cy="1044596"/>
            <a:chOff x="3122195" y="-5713"/>
            <a:chExt cx="3796793" cy="1044414"/>
          </a:xfrm>
        </p:grpSpPr>
        <p:sp>
          <p:nvSpPr>
            <p:cNvPr id="41" name="矩形 40"/>
            <p:cNvSpPr/>
            <p:nvPr/>
          </p:nvSpPr>
          <p:spPr>
            <a:xfrm flipH="1" flipV="1">
              <a:off x="3361135" y="-5713"/>
              <a:ext cx="3451681" cy="76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矩形 41"/>
            <p:cNvSpPr/>
            <p:nvPr/>
          </p:nvSpPr>
          <p:spPr>
            <a:xfrm>
              <a:off x="3122195" y="85732"/>
              <a:ext cx="3796793" cy="952969"/>
            </a:xfrm>
            <a:prstGeom prst="rect">
              <a:avLst/>
            </a:prstGeom>
          </p:spPr>
          <p:txBody>
            <a:bodyPr wrap="square">
              <a:spAutoFit/>
            </a:bodyPr>
            <a:lstStyle/>
            <a:p>
              <a:pPr algn="ctr"/>
              <a:r>
                <a:rPr lang="zh-CN" altLang="en-US" sz="2000" b="1" dirty="0">
                  <a:solidFill>
                    <a:schemeClr val="tx1"/>
                  </a:solidFill>
                  <a:latin typeface="+mj-ea"/>
                  <a:ea typeface="黑体" panose="02010609060101010101" charset="-122"/>
                  <a:cs typeface="+mj-ea"/>
                  <a:sym typeface="+mn-ea"/>
                </a:rPr>
                <a:t>暨南大学关于修改《暨南大学科研项目预算调整实施细则》的决定</a:t>
              </a:r>
              <a:r>
                <a:rPr lang="zh-CN" altLang="en-US" sz="1200" b="1" dirty="0">
                  <a:solidFill>
                    <a:schemeClr val="tx1"/>
                  </a:solidFill>
                  <a:latin typeface="+mj-ea"/>
                  <a:ea typeface="黑体" panose="02010609060101010101" charset="-122"/>
                  <a:cs typeface="+mj-ea"/>
                  <a:sym typeface="+mn-ea"/>
                </a:rPr>
                <a:t> </a:t>
              </a:r>
            </a:p>
            <a:p>
              <a:pPr algn="ctr"/>
              <a:r>
                <a:rPr lang="zh-CN" altLang="en-US" sz="1200" b="1" dirty="0">
                  <a:solidFill>
                    <a:schemeClr val="tx1"/>
                  </a:solidFill>
                  <a:latin typeface="+mj-ea"/>
                  <a:ea typeface="黑体" panose="02010609060101010101" charset="-122"/>
                  <a:cs typeface="+mj-ea"/>
                  <a:sym typeface="+mn-ea"/>
                </a:rPr>
                <a:t>暨财【201</a:t>
              </a:r>
              <a:r>
                <a:rPr lang="en-US" altLang="zh-CN" sz="1200" b="1" dirty="0">
                  <a:solidFill>
                    <a:schemeClr val="tx1"/>
                  </a:solidFill>
                  <a:latin typeface="+mj-ea"/>
                  <a:ea typeface="黑体" panose="02010609060101010101" charset="-122"/>
                  <a:cs typeface="+mj-ea"/>
                  <a:sym typeface="+mn-ea"/>
                </a:rPr>
                <a:t>9</a:t>
              </a:r>
              <a:r>
                <a:rPr lang="zh-CN" altLang="en-US" sz="1200" b="1" dirty="0">
                  <a:solidFill>
                    <a:schemeClr val="tx1"/>
                  </a:solidFill>
                  <a:latin typeface="+mj-ea"/>
                  <a:ea typeface="黑体" panose="02010609060101010101" charset="-122"/>
                  <a:cs typeface="+mj-ea"/>
                  <a:sym typeface="+mn-ea"/>
                </a:rPr>
                <a:t>】</a:t>
              </a:r>
              <a:r>
                <a:rPr lang="en-US" altLang="zh-CN" sz="1200" b="1" dirty="0">
                  <a:solidFill>
                    <a:schemeClr val="tx1"/>
                  </a:solidFill>
                  <a:latin typeface="+mj-ea"/>
                  <a:ea typeface="黑体" panose="02010609060101010101" charset="-122"/>
                  <a:cs typeface="+mj-ea"/>
                  <a:sym typeface="+mn-ea"/>
                </a:rPr>
                <a:t>42</a:t>
              </a:r>
              <a:r>
                <a:rPr lang="zh-CN" altLang="en-US" sz="1200" b="1" dirty="0">
                  <a:solidFill>
                    <a:schemeClr val="tx1"/>
                  </a:solidFill>
                  <a:latin typeface="+mj-ea"/>
                  <a:ea typeface="黑体" panose="02010609060101010101" charset="-122"/>
                  <a:cs typeface="+mj-ea"/>
                  <a:sym typeface="+mn-ea"/>
                </a:rPr>
                <a:t>号</a:t>
              </a:r>
              <a:endParaRPr lang="zh-CN" altLang="en-US" sz="1200" b="1" dirty="0">
                <a:solidFill>
                  <a:schemeClr val="tx1"/>
                </a:solidFill>
                <a:latin typeface="+mj-ea"/>
                <a:ea typeface="黑体" panose="02010609060101010101" charset="-122"/>
                <a:cs typeface="+mj-ea"/>
              </a:endParaRPr>
            </a:p>
            <a:p>
              <a:pPr algn="ctr"/>
              <a:endParaRPr sz="1200" b="1" dirty="0">
                <a:solidFill>
                  <a:schemeClr val="tx1"/>
                </a:solidFill>
                <a:latin typeface="+mj-ea"/>
                <a:ea typeface="黑体" panose="02010609060101010101" charset="-122"/>
                <a:cs typeface="+mj-ea"/>
                <a:sym typeface="+mn-ea"/>
              </a:endParaRPr>
            </a:p>
            <a:p>
              <a:pPr algn="ctr"/>
              <a:endParaRPr lang="zh-CN" altLang="en-US" sz="1200" b="1" spc="300" dirty="0">
                <a:solidFill>
                  <a:schemeClr val="tx1"/>
                </a:solidFill>
                <a:latin typeface="+mj-ea"/>
                <a:ea typeface="黑体" panose="02010609060101010101" charset="-122"/>
                <a:cs typeface="+mj-ea"/>
                <a:sym typeface="+mn-ea"/>
              </a:endParaRPr>
            </a:p>
          </p:txBody>
        </p:sp>
      </p:grpSp>
      <p:sp>
        <p:nvSpPr>
          <p:cNvPr id="2" name="文本框 1"/>
          <p:cNvSpPr txBox="1"/>
          <p:nvPr/>
        </p:nvSpPr>
        <p:spPr>
          <a:xfrm>
            <a:off x="440690" y="964565"/>
            <a:ext cx="6710045" cy="321945"/>
          </a:xfrm>
          <a:prstGeom prst="rect">
            <a:avLst/>
          </a:prstGeom>
          <a:noFill/>
        </p:spPr>
        <p:txBody>
          <a:bodyPr wrap="square" rtlCol="0" anchor="t">
            <a:spAutoFit/>
          </a:bodyPr>
          <a:lstStyle/>
          <a:p>
            <a:r>
              <a:rPr lang="zh-CN" altLang="en-US" sz="1500" b="1" dirty="0" smtClean="0">
                <a:solidFill>
                  <a:schemeClr val="tx1">
                    <a:lumMod val="75000"/>
                    <a:lumOff val="25000"/>
                  </a:schemeClr>
                </a:solidFill>
                <a:latin typeface="微软雅黑" panose="020B0503020204020204" pitchFamily="2" charset="-122"/>
                <a:ea typeface="微软雅黑" panose="020B0503020204020204" pitchFamily="2" charset="-122"/>
              </a:rPr>
              <a:t>二、 预算调整审批程序持续优化—实行分类、分额度审批制度</a:t>
            </a:r>
          </a:p>
        </p:txBody>
      </p:sp>
      <p:sp>
        <p:nvSpPr>
          <p:cNvPr id="4" name="文本框 3"/>
          <p:cNvSpPr txBox="1"/>
          <p:nvPr/>
        </p:nvSpPr>
        <p:spPr>
          <a:xfrm>
            <a:off x="440690" y="1514475"/>
            <a:ext cx="2794635" cy="3538220"/>
          </a:xfrm>
          <a:prstGeom prst="rect">
            <a:avLst/>
          </a:prstGeom>
          <a:noFill/>
        </p:spPr>
        <p:txBody>
          <a:bodyPr wrap="square" rtlCol="0" anchor="t">
            <a:spAutoFit/>
          </a:bodyPr>
          <a:lstStyle/>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（1）</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科技类</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调增</a:t>
            </a:r>
            <a:r>
              <a:rPr lang="zh-CN" altLang="en-US" sz="14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“30%”以内</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自主调剂—科技类除国家级项目设备费外，调增幅度30%以内的调整由项目负责人自主调剂使用。</a:t>
            </a:r>
          </a:p>
          <a:p>
            <a:endPar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endParaRPr>
          </a:p>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（2）</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社科类</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调增</a:t>
            </a:r>
            <a:r>
              <a:rPr lang="zh-CN" altLang="en-US" sz="14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rPr>
              <a:t>“5万元”以内</a:t>
            </a:r>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自主调剂—社科类项目调增幅度5万元以内的变动由项目负责人自主调剂使用。</a:t>
            </a:r>
          </a:p>
          <a:p>
            <a:endPar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endParaRPr>
          </a:p>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（3）</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中央高校基本业务费</a:t>
            </a:r>
            <a:r>
              <a:rPr lang="zh-CN" altLang="en-US" sz="1400" dirty="0">
                <a:latin typeface="微软雅黑" panose="020B0503020204020204" pitchFamily="2" charset="-122"/>
                <a:ea typeface="微软雅黑" panose="020B0503020204020204" pitchFamily="2" charset="-122"/>
                <a:sym typeface="+mn-ea"/>
              </a:rPr>
              <a:t>除不能购置40万元以上大型仪器设备外</a:t>
            </a:r>
            <a:r>
              <a:rPr sz="1400" dirty="0">
                <a:latin typeface="黑体" panose="02010609060101010101" charset="-122"/>
                <a:ea typeface="黑体" panose="02010609060101010101" charset="-122"/>
                <a:sym typeface="+mn-ea"/>
              </a:rPr>
              <a:t>，</a:t>
            </a:r>
            <a:r>
              <a:rPr lang="zh-CN" altLang="en-US" sz="1400" dirty="0">
                <a:latin typeface="微软雅黑" panose="020B0503020204020204" pitchFamily="2" charset="-122"/>
                <a:ea typeface="微软雅黑" panose="020B0503020204020204" pitchFamily="2" charset="-122"/>
                <a:sym typeface="+mn-ea"/>
              </a:rPr>
              <a:t>经费使用</a:t>
            </a:r>
            <a:r>
              <a:rPr lang="zh-CN" altLang="en-US" sz="1400" dirty="0" smtClean="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mn-ea"/>
              </a:rPr>
              <a:t>试行“包干制”，由科研人员自主调剂使用</a:t>
            </a:r>
            <a:r>
              <a:rPr sz="1400" dirty="0">
                <a:latin typeface="黑体" panose="02010609060101010101" charset="-122"/>
                <a:ea typeface="黑体" panose="02010609060101010101" charset="-122"/>
                <a:sym typeface="+mn-ea"/>
              </a:rPr>
              <a:t>，</a:t>
            </a:r>
            <a:r>
              <a:rPr lang="zh-CN" altLang="en-US" sz="1400" dirty="0">
                <a:latin typeface="微软雅黑" panose="020B0503020204020204" pitchFamily="2" charset="-122"/>
                <a:ea typeface="微软雅黑" panose="020B0503020204020204" pitchFamily="2" charset="-122"/>
                <a:sym typeface="+mn-ea"/>
              </a:rPr>
              <a:t>结题前履行内部审批手续。</a:t>
            </a:r>
            <a:endParaRPr lang="zh-CN" altLang="en-US" sz="1400" dirty="0">
              <a:solidFill>
                <a:schemeClr val="tx1"/>
              </a:solidFill>
              <a:latin typeface="微软雅黑" panose="020B0503020204020204" pitchFamily="2" charset="-122"/>
              <a:ea typeface="微软雅黑" panose="020B0503020204020204" pitchFamily="2" charset="-122"/>
            </a:endParaRPr>
          </a:p>
          <a:p>
            <a:r>
              <a:rPr lang="zh-CN" altLang="en-US" sz="1400" dirty="0" smtClean="0">
                <a:solidFill>
                  <a:schemeClr val="tx1">
                    <a:lumMod val="75000"/>
                    <a:lumOff val="25000"/>
                  </a:schemeClr>
                </a:solidFill>
                <a:latin typeface="微软雅黑" panose="020B0503020204020204" pitchFamily="2" charset="-122"/>
                <a:ea typeface="微软雅黑" panose="020B0503020204020204" pitchFamily="2" charset="-122"/>
              </a:rPr>
              <a:t>   </a:t>
            </a:r>
          </a:p>
        </p:txBody>
      </p:sp>
      <p:pic>
        <p:nvPicPr>
          <p:cNvPr id="5" name="图片 4"/>
          <p:cNvPicPr>
            <a:picLocks noChangeAspect="1"/>
          </p:cNvPicPr>
          <p:nvPr/>
        </p:nvPicPr>
        <p:blipFill>
          <a:blip r:embed="rId4"/>
          <a:stretch>
            <a:fillRect/>
          </a:stretch>
        </p:blipFill>
        <p:spPr>
          <a:xfrm>
            <a:off x="3307715" y="1657985"/>
            <a:ext cx="5686425" cy="2647950"/>
          </a:xfrm>
          <a:prstGeom prst="rect">
            <a:avLst/>
          </a:prstGeom>
        </p:spPr>
      </p:pic>
      <p:sp>
        <p:nvSpPr>
          <p:cNvPr id="3" name="文本框 2"/>
          <p:cNvSpPr txBox="1"/>
          <p:nvPr/>
        </p:nvSpPr>
        <p:spPr>
          <a:xfrm>
            <a:off x="4158615" y="4497070"/>
            <a:ext cx="4835525" cy="460375"/>
          </a:xfrm>
          <a:prstGeom prst="rect">
            <a:avLst/>
          </a:prstGeom>
          <a:noFill/>
        </p:spPr>
        <p:txBody>
          <a:bodyPr wrap="square" rtlCol="0" anchor="t">
            <a:spAutoFit/>
          </a:bodyPr>
          <a:lstStyle/>
          <a:p>
            <a:r>
              <a:rPr lang="zh-CN" altLang="en-US" sz="1200" b="1" dirty="0" smtClean="0">
                <a:solidFill>
                  <a:schemeClr val="tx1">
                    <a:lumMod val="75000"/>
                    <a:lumOff val="25000"/>
                  </a:schemeClr>
                </a:solidFill>
                <a:latin typeface="微软雅黑" panose="020B0503020204020204" pitchFamily="2" charset="-122"/>
                <a:ea typeface="微软雅黑" panose="020B0503020204020204" pitchFamily="2" charset="-122"/>
              </a:rPr>
              <a:t>注：涉及各预算科目调增幅度以内的预算变动，在</a:t>
            </a:r>
            <a:r>
              <a:rPr lang="zh-CN" altLang="en-US" sz="1200" b="1" u="sng" dirty="0" smtClean="0">
                <a:solidFill>
                  <a:schemeClr val="tx1">
                    <a:lumMod val="75000"/>
                    <a:lumOff val="25000"/>
                  </a:schemeClr>
                </a:solidFill>
                <a:latin typeface="微软雅黑" panose="020B0503020204020204" pitchFamily="2" charset="-122"/>
                <a:ea typeface="微软雅黑" panose="020B0503020204020204" pitchFamily="2" charset="-122"/>
              </a:rPr>
              <a:t>项目中期检查或项目结项前均须履行一次性预算调整内部审批手续</a:t>
            </a:r>
          </a:p>
        </p:txBody>
      </p:sp>
    </p:spTree>
    <p:custDataLst>
      <p:tags r:id="rId1"/>
    </p:custDataLst>
    <p:extLst>
      <p:ext uri="{BB962C8B-B14F-4D97-AF65-F5344CB8AC3E}">
        <p14:creationId xmlns:p14="http://schemas.microsoft.com/office/powerpoint/2010/main" val="172709486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72" b="13654"/>
          <a:stretch>
            <a:fillRect/>
          </a:stretch>
        </p:blipFill>
        <p:spPr>
          <a:xfrm>
            <a:off x="0" y="1346954"/>
            <a:ext cx="4354832" cy="2449592"/>
          </a:xfrm>
          <a:prstGeom prst="rect">
            <a:avLst/>
          </a:prstGeom>
        </p:spPr>
      </p:pic>
      <p:sp>
        <p:nvSpPr>
          <p:cNvPr id="4" name="矩形 3"/>
          <p:cNvSpPr/>
          <p:nvPr/>
        </p:nvSpPr>
        <p:spPr>
          <a:xfrm>
            <a:off x="3931920" y="1729105"/>
            <a:ext cx="4337050" cy="2223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325766" y="1900413"/>
            <a:ext cx="3549176" cy="2693045"/>
            <a:chOff x="4261894" y="1973654"/>
            <a:chExt cx="3549176" cy="2693045"/>
          </a:xfrm>
        </p:grpSpPr>
        <p:sp>
          <p:nvSpPr>
            <p:cNvPr id="7" name="文本框 14"/>
            <p:cNvSpPr txBox="1">
              <a:spLocks noChangeArrowheads="1"/>
            </p:cNvSpPr>
            <p:nvPr/>
          </p:nvSpPr>
          <p:spPr bwMode="auto">
            <a:xfrm>
              <a:off x="4261894" y="1973654"/>
              <a:ext cx="354139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eaLnBrk="1" hangingPunct="1">
                <a:buClrTx/>
                <a:buSzTx/>
                <a:buFontTx/>
                <a:defRPr/>
              </a:pPr>
              <a:r>
                <a:rPr lang="en-US" altLang="zh-CN" sz="2800" b="1" dirty="0" smtClean="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rPr>
                <a:t>02.</a:t>
              </a:r>
              <a:r>
                <a:rPr lang="zh-CN" altLang="en-US" sz="2800" b="1" kern="0" noProof="0" dirty="0" smtClean="0">
                  <a:ln>
                    <a:noFill/>
                  </a:ln>
                  <a:solidFill>
                    <a:schemeClr val="bg1"/>
                  </a:solidFill>
                  <a:uLnTx/>
                  <a:uFillTx/>
                  <a:latin typeface="Century Gothic" panose="020B0502020202020204" pitchFamily="34" charset="0"/>
                  <a:ea typeface="思源黑体 CN Normal" panose="020B0400000000000000" pitchFamily="34" charset="-122"/>
                  <a:sym typeface="+mn-ea"/>
                </a:rPr>
                <a:t>科研经费的关键词</a:t>
              </a:r>
              <a:endParaRPr kumimoji="0" lang="zh-CN" altLang="en-US" sz="2800" b="1" i="0" u="none" strike="noStrike" kern="0" cap="none" spc="0" normalizeH="0" baseline="0" noProof="0" dirty="0" smtClean="0">
                <a:ln>
                  <a:noFill/>
                </a:ln>
                <a:solidFill>
                  <a:schemeClr val="bg1"/>
                </a:solidFill>
                <a:uLnTx/>
                <a:uFillTx/>
                <a:latin typeface="Century Gothic" panose="020B0502020202020204" pitchFamily="34" charset="0"/>
                <a:ea typeface="思源黑体 CN Normal" panose="020B0400000000000000" pitchFamily="34" charset="-122"/>
                <a:sym typeface="Century Gothic" panose="020B0502020202020204" pitchFamily="34" charset="0"/>
              </a:endParaRPr>
            </a:p>
            <a:p>
              <a:pPr algn="l" eaLnBrk="1" hangingPunct="1">
                <a:buClrTx/>
                <a:buSzTx/>
                <a:buFontTx/>
                <a:defRPr/>
              </a:pPr>
              <a:endParaRPr lang="zh-CN" altLang="en-US" sz="2800" b="1" dirty="0" smtClean="0">
                <a:solidFill>
                  <a:schemeClr val="bg1"/>
                </a:solidFill>
                <a:latin typeface="黑体" panose="02010609060101010101" charset="-122"/>
                <a:ea typeface="黑体" panose="02010609060101010101" charset="-122"/>
                <a:cs typeface="微软雅黑" panose="020B0503020204020204" pitchFamily="34" charset="-122"/>
                <a:sym typeface="+mn-ea"/>
              </a:endParaRPr>
            </a:p>
          </p:txBody>
        </p:sp>
        <p:sp>
          <p:nvSpPr>
            <p:cNvPr id="8" name="Rectangle 15"/>
            <p:cNvSpPr>
              <a:spLocks noChangeArrowheads="1"/>
            </p:cNvSpPr>
            <p:nvPr/>
          </p:nvSpPr>
          <p:spPr bwMode="auto">
            <a:xfrm>
              <a:off x="4261894" y="2496874"/>
              <a:ext cx="354917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hangingPunct="1">
                <a:lnSpc>
                  <a:spcPct val="150000"/>
                </a:lnSpc>
                <a:buFont typeface="Wingdings" panose="05000000000000000000" charset="0"/>
                <a:buChar char="p"/>
                <a:defRPr/>
              </a:pPr>
              <a:r>
                <a:rPr lang="zh-CN" sz="1800" dirty="0" smtClean="0">
                  <a:solidFill>
                    <a:schemeClr val="bg1"/>
                  </a:solidFill>
                  <a:uFillTx/>
                  <a:latin typeface="微软雅黑" panose="020B0503020204020204" pitchFamily="34" charset="-122"/>
                  <a:cs typeface="华文细黑" panose="02010600040101010101" charset="-122"/>
                  <a:sym typeface="+mn-ea"/>
                </a:rPr>
                <a:t>预算</a:t>
              </a:r>
              <a:r>
                <a:rPr lang="zh-CN" altLang="en-US" sz="1800" dirty="0" smtClean="0">
                  <a:solidFill>
                    <a:schemeClr val="bg1"/>
                  </a:solidFill>
                  <a:uFillTx/>
                  <a:latin typeface="微软雅黑" panose="020B0503020204020204" pitchFamily="34" charset="-122"/>
                  <a:cs typeface="华文细黑" panose="02010600040101010101" charset="-122"/>
                  <a:sym typeface="+mn-ea"/>
                </a:rPr>
                <a:t>编制</a:t>
              </a:r>
              <a:endParaRPr lang="en-US" altLang="zh-CN" sz="1800" dirty="0" smtClean="0">
                <a:solidFill>
                  <a:schemeClr val="bg1"/>
                </a:solidFill>
                <a:uFillTx/>
                <a:latin typeface="微软雅黑" panose="020B0503020204020204" pitchFamily="34" charset="-122"/>
                <a:cs typeface="华文细黑" panose="02010600040101010101" charset="-122"/>
                <a:sym typeface="+mn-ea"/>
              </a:endParaRPr>
            </a:p>
            <a:p>
              <a:pPr marL="285750" indent="-285750" defTabSz="914400" eaLnBrk="1" hangingPunct="1">
                <a:lnSpc>
                  <a:spcPct val="150000"/>
                </a:lnSpc>
                <a:buFont typeface="Wingdings" panose="05000000000000000000" charset="0"/>
                <a:buChar char="p"/>
                <a:defRPr/>
              </a:pPr>
              <a:r>
                <a:rPr lang="zh-CN" altLang="en-US" sz="1800" dirty="0" smtClean="0">
                  <a:solidFill>
                    <a:schemeClr val="bg1"/>
                  </a:solidFill>
                  <a:latin typeface="微软雅黑" panose="020B0503020204020204" pitchFamily="34" charset="-122"/>
                  <a:sym typeface="Century Gothic" panose="020B0502020202020204" pitchFamily="34" charset="0"/>
                </a:rPr>
                <a:t>预算调整</a:t>
              </a:r>
              <a:endParaRPr lang="en-US" altLang="zh-CN" sz="1800" dirty="0" smtClean="0">
                <a:solidFill>
                  <a:schemeClr val="bg1"/>
                </a:solidFill>
                <a:latin typeface="微软雅黑" panose="020B0503020204020204" pitchFamily="34" charset="-122"/>
                <a:sym typeface="Century Gothic" panose="020B0502020202020204" pitchFamily="34" charset="0"/>
              </a:endParaRPr>
            </a:p>
            <a:p>
              <a:pPr marL="285750" indent="-285750" defTabSz="914400" eaLnBrk="1" hangingPunct="1">
                <a:lnSpc>
                  <a:spcPct val="150000"/>
                </a:lnSpc>
                <a:buFont typeface="Wingdings" panose="05000000000000000000" charset="0"/>
                <a:buChar char="p"/>
                <a:defRPr/>
              </a:pPr>
              <a:r>
                <a:rPr lang="zh-CN" altLang="zh-CN" sz="1800" dirty="0" smtClean="0">
                  <a:solidFill>
                    <a:schemeClr val="bg1"/>
                  </a:solidFill>
                  <a:latin typeface="微软雅黑" panose="020B0503020204020204" pitchFamily="34" charset="-122"/>
                  <a:sym typeface="Century Gothic" panose="020B0502020202020204" pitchFamily="34" charset="0"/>
                </a:rPr>
                <a:t>结题</a:t>
              </a:r>
              <a:r>
                <a:rPr lang="zh-CN" sz="1800" dirty="0" smtClean="0">
                  <a:solidFill>
                    <a:schemeClr val="bg1"/>
                  </a:solidFill>
                  <a:uFillTx/>
                  <a:latin typeface="微软雅黑" panose="020B0503020204020204" pitchFamily="34" charset="-122"/>
                  <a:sym typeface="Century Gothic" panose="020B0502020202020204" pitchFamily="34" charset="0"/>
                </a:rPr>
                <a:t>结余</a:t>
              </a:r>
            </a:p>
            <a:p>
              <a:pPr marL="285750" indent="-285750" defTabSz="914400" eaLnBrk="1" hangingPunct="1">
                <a:lnSpc>
                  <a:spcPct val="150000"/>
                </a:lnSpc>
                <a:buFont typeface="Wingdings" panose="05000000000000000000" charset="0"/>
                <a:buChar char="p"/>
                <a:defRPr/>
              </a:pPr>
              <a:endParaRPr lang="zh-CN" altLang="en-US" sz="1800" b="1" dirty="0">
                <a:solidFill>
                  <a:srgbClr val="7A5A49"/>
                </a:solidFill>
                <a:latin typeface="黑体" panose="02010609060101010101" charset="-122"/>
                <a:ea typeface="黑体" panose="02010609060101010101" charset="-122"/>
                <a:cs typeface="微软雅黑" panose="020B0503020204020204" pitchFamily="34" charset="-122"/>
              </a:endParaRPr>
            </a:p>
            <a:p>
              <a:pPr marL="285750" indent="-285750" defTabSz="914400" eaLnBrk="1" hangingPunct="1">
                <a:lnSpc>
                  <a:spcPct val="150000"/>
                </a:lnSpc>
                <a:defRPr/>
              </a:pPr>
              <a:endParaRPr lang="vi-VN" altLang="zh-CN" sz="1800" dirty="0" smtClean="0">
                <a:solidFill>
                  <a:schemeClr val="bg1"/>
                </a:solidFill>
                <a:latin typeface="Calibri" panose="020F0502020204030204" pitchFamily="34" charset="0"/>
                <a:ea typeface="思源黑体 CN Normal" panose="020B0400000000000000" pitchFamily="34" charset="-122"/>
                <a:sym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596789" y="776705"/>
            <a:ext cx="1082052" cy="990799"/>
            <a:chOff x="7320342" y="1188879"/>
            <a:chExt cx="1554244" cy="1554244"/>
          </a:xfrm>
        </p:grpSpPr>
        <p:sp>
          <p:nvSpPr>
            <p:cNvPr id="39" name="椭圆 38"/>
            <p:cNvSpPr/>
            <p:nvPr/>
          </p:nvSpPr>
          <p:spPr>
            <a:xfrm>
              <a:off x="7320342" y="1188879"/>
              <a:ext cx="1554244" cy="1554244"/>
            </a:xfrm>
            <a:prstGeom prst="ellipse">
              <a:avLst/>
            </a:prstGeom>
            <a:solidFill>
              <a:srgbClr val="0BA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16667" r="16667"/>
            <a:stretch>
              <a:fillRect/>
            </a:stretch>
          </p:blipFill>
          <p:spPr>
            <a:xfrm>
              <a:off x="7406523" y="1275063"/>
              <a:ext cx="1381876" cy="1381876"/>
            </a:xfrm>
            <a:prstGeom prst="ellipse">
              <a:avLst/>
            </a:prstGeom>
          </p:spPr>
        </p:pic>
      </p:grpSp>
      <p:grpSp>
        <p:nvGrpSpPr>
          <p:cNvPr id="9" name="组合 8"/>
          <p:cNvGrpSpPr/>
          <p:nvPr/>
        </p:nvGrpSpPr>
        <p:grpSpPr>
          <a:xfrm>
            <a:off x="1318403" y="823378"/>
            <a:ext cx="1064923" cy="944126"/>
            <a:chOff x="661493" y="1157168"/>
            <a:chExt cx="1554244" cy="1554244"/>
          </a:xfrm>
        </p:grpSpPr>
        <p:sp>
          <p:nvSpPr>
            <p:cNvPr id="45" name="椭圆 44"/>
            <p:cNvSpPr/>
            <p:nvPr/>
          </p:nvSpPr>
          <p:spPr>
            <a:xfrm>
              <a:off x="661493" y="1157168"/>
              <a:ext cx="1554244" cy="15542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49" name="图片 48"/>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a:fillRect/>
            </a:stretch>
          </p:blipFill>
          <p:spPr>
            <a:xfrm>
              <a:off x="747677" y="1243353"/>
              <a:ext cx="1381877" cy="1381876"/>
            </a:xfrm>
            <a:prstGeom prst="ellipse">
              <a:avLst/>
            </a:prstGeom>
          </p:spPr>
        </p:pic>
      </p:grpSp>
      <p:grpSp>
        <p:nvGrpSpPr>
          <p:cNvPr id="15" name="组合 14"/>
          <p:cNvGrpSpPr/>
          <p:nvPr/>
        </p:nvGrpSpPr>
        <p:grpSpPr>
          <a:xfrm>
            <a:off x="3966868" y="841325"/>
            <a:ext cx="1149391" cy="942673"/>
            <a:chOff x="5107427" y="1198932"/>
            <a:chExt cx="1554244" cy="1554244"/>
          </a:xfrm>
        </p:grpSpPr>
        <p:sp>
          <p:nvSpPr>
            <p:cNvPr id="40" name="椭圆 39"/>
            <p:cNvSpPr/>
            <p:nvPr/>
          </p:nvSpPr>
          <p:spPr>
            <a:xfrm>
              <a:off x="5107427" y="1198932"/>
              <a:ext cx="1554244" cy="1554244"/>
            </a:xfrm>
            <a:prstGeom prst="ellipse">
              <a:avLst/>
            </a:prstGeom>
            <a:solidFill>
              <a:srgbClr val="0BA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51" name="图片 50"/>
            <p:cNvPicPr>
              <a:picLocks noChangeAspect="1"/>
            </p:cNvPicPr>
            <p:nvPr/>
          </p:nvPicPr>
          <p:blipFill rotWithShape="1">
            <a:blip r:embed="rId5" cstate="print">
              <a:extLst>
                <a:ext uri="{28A0092B-C50C-407E-A947-70E740481C1C}">
                  <a14:useLocalDpi xmlns:a14="http://schemas.microsoft.com/office/drawing/2010/main" val="0"/>
                </a:ext>
              </a:extLst>
            </a:blip>
            <a:srcRect l="16667" r="16667"/>
            <a:stretch>
              <a:fillRect/>
            </a:stretch>
          </p:blipFill>
          <p:spPr>
            <a:xfrm>
              <a:off x="5193611" y="1285116"/>
              <a:ext cx="1381877" cy="1381876"/>
            </a:xfrm>
            <a:prstGeom prst="ellipse">
              <a:avLst/>
            </a:prstGeom>
          </p:spPr>
        </p:pic>
      </p:grpSp>
      <p:sp>
        <p:nvSpPr>
          <p:cNvPr id="52" name="椭圆 51"/>
          <p:cNvSpPr/>
          <p:nvPr/>
        </p:nvSpPr>
        <p:spPr>
          <a:xfrm>
            <a:off x="2063769" y="1459434"/>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4" name="椭圆 53"/>
          <p:cNvSpPr/>
          <p:nvPr/>
        </p:nvSpPr>
        <p:spPr>
          <a:xfrm>
            <a:off x="4855751" y="1447671"/>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5" name="椭圆 54"/>
          <p:cNvSpPr/>
          <p:nvPr/>
        </p:nvSpPr>
        <p:spPr>
          <a:xfrm>
            <a:off x="7338880" y="1321202"/>
            <a:ext cx="521013" cy="521013"/>
          </a:xfrm>
          <a:prstGeom prst="ellipse">
            <a:avLst/>
          </a:prstGeom>
          <a:gradFill flip="none" rotWithShape="1">
            <a:gsLst>
              <a:gs pos="0">
                <a:srgbClr val="FFFFFF"/>
              </a:gs>
              <a:gs pos="100000">
                <a:srgbClr val="B8BBBC"/>
              </a:gs>
            </a:gsLst>
            <a:lin ang="18900000" scaled="0"/>
            <a:tileRect/>
          </a:gradFill>
          <a:ln w="12700" cap="flat" cmpd="sng" algn="ctr">
            <a:gradFill>
              <a:gsLst>
                <a:gs pos="100000">
                  <a:sysClr val="window" lastClr="FFFFFF"/>
                </a:gs>
                <a:gs pos="0">
                  <a:srgbClr val="BFC2C3"/>
                </a:gs>
              </a:gsLst>
              <a:lin ang="18900000" scaled="0"/>
            </a:gradFill>
            <a:prstDash val="solid"/>
            <a:miter lim="800000"/>
          </a:ln>
          <a:effectLst>
            <a:outerShdw blurRad="203200" dist="76200" dir="2700000" sx="102000" sy="102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7" name="矩形 56"/>
          <p:cNvSpPr/>
          <p:nvPr/>
        </p:nvSpPr>
        <p:spPr>
          <a:xfrm>
            <a:off x="3633733" y="1892381"/>
            <a:ext cx="1759694" cy="261610"/>
          </a:xfrm>
          <a:prstGeom prst="rect">
            <a:avLst/>
          </a:prstGeom>
        </p:spPr>
        <p:txBody>
          <a:bodyPr wrap="square">
            <a:spAutoFit/>
          </a:bodyPr>
          <a:lstStyle/>
          <a:p>
            <a:pPr algn="ctr"/>
            <a:r>
              <a:rPr lang="zh-CN" altLang="en-US" sz="1100" b="1" dirty="0">
                <a:sym typeface="+mn-ea"/>
              </a:rPr>
              <a:t>目标相关性原则</a:t>
            </a:r>
            <a:endParaRPr lang="zh-CN" altLang="en-US" sz="11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endParaRPr>
          </a:p>
        </p:txBody>
      </p:sp>
      <p:sp>
        <p:nvSpPr>
          <p:cNvPr id="59" name="矩形 58"/>
          <p:cNvSpPr/>
          <p:nvPr/>
        </p:nvSpPr>
        <p:spPr>
          <a:xfrm>
            <a:off x="960984" y="1892327"/>
            <a:ext cx="1759694" cy="261610"/>
          </a:xfrm>
          <a:prstGeom prst="rect">
            <a:avLst/>
          </a:prstGeom>
        </p:spPr>
        <p:txBody>
          <a:bodyPr wrap="square">
            <a:spAutoFit/>
          </a:bodyPr>
          <a:lstStyle/>
          <a:p>
            <a:pPr algn="ctr"/>
            <a:r>
              <a:rPr lang="zh-CN" altLang="en-US" sz="1100" b="1" dirty="0">
                <a:sym typeface="+mn-ea"/>
              </a:rPr>
              <a:t>政策相符性原则</a:t>
            </a:r>
            <a:endParaRPr lang="zh-CN" altLang="en-US" sz="11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endParaRPr>
          </a:p>
        </p:txBody>
      </p:sp>
      <p:sp>
        <p:nvSpPr>
          <p:cNvPr id="60" name="矩形 59"/>
          <p:cNvSpPr/>
          <p:nvPr/>
        </p:nvSpPr>
        <p:spPr>
          <a:xfrm>
            <a:off x="6400203" y="1892327"/>
            <a:ext cx="1759694" cy="261610"/>
          </a:xfrm>
          <a:prstGeom prst="rect">
            <a:avLst/>
          </a:prstGeom>
        </p:spPr>
        <p:txBody>
          <a:bodyPr wrap="square">
            <a:spAutoFit/>
          </a:bodyPr>
          <a:lstStyle/>
          <a:p>
            <a:pPr algn="ctr"/>
            <a:r>
              <a:rPr lang="zh-CN" altLang="en-US" sz="1100" b="1" dirty="0">
                <a:sym typeface="+mn-ea"/>
              </a:rPr>
              <a:t>经济合理性原则</a:t>
            </a:r>
            <a:endParaRPr lang="zh-CN" altLang="en-US" sz="11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endParaRPr>
          </a:p>
        </p:txBody>
      </p:sp>
      <p:sp>
        <p:nvSpPr>
          <p:cNvPr id="64" name="矩形 63"/>
          <p:cNvSpPr/>
          <p:nvPr/>
        </p:nvSpPr>
        <p:spPr>
          <a:xfrm>
            <a:off x="2123297" y="1458955"/>
            <a:ext cx="401955" cy="521970"/>
          </a:xfrm>
          <a:prstGeom prst="rect">
            <a:avLst/>
          </a:prstGeom>
        </p:spPr>
        <p:txBody>
          <a:bodyPr wrap="none">
            <a:spAutoFit/>
          </a:bodyPr>
          <a:lstStyle/>
          <a:p>
            <a:pPr algn="ctr"/>
            <a:r>
              <a:rPr lang="en-US" altLang="zh-CN" sz="2800" b="1" dirty="0">
                <a:solidFill>
                  <a:srgbClr val="0BA29B"/>
                </a:solidFill>
                <a:latin typeface="微软雅黑" panose="020B0503020204020204" pitchFamily="34" charset="-122"/>
                <a:ea typeface="微软雅黑" panose="020B0503020204020204" pitchFamily="34" charset="-122"/>
                <a:sym typeface="Century Gothic" panose="020B0502020202020204" pitchFamily="34" charset="0"/>
              </a:rPr>
              <a:t>1</a:t>
            </a:r>
          </a:p>
        </p:txBody>
      </p:sp>
      <p:sp>
        <p:nvSpPr>
          <p:cNvPr id="72" name="矩形 71"/>
          <p:cNvSpPr/>
          <p:nvPr/>
        </p:nvSpPr>
        <p:spPr>
          <a:xfrm>
            <a:off x="4915281" y="1450712"/>
            <a:ext cx="401955" cy="521970"/>
          </a:xfrm>
          <a:prstGeom prst="rect">
            <a:avLst/>
          </a:prstGeom>
        </p:spPr>
        <p:txBody>
          <a:bodyPr wrap="none">
            <a:spAutoFit/>
          </a:bodyPr>
          <a:lstStyle/>
          <a:p>
            <a:pPr algn="ctr"/>
            <a:r>
              <a:rPr lang="en-US" sz="2800" b="1" dirty="0" smtClean="0">
                <a:solidFill>
                  <a:srgbClr val="0BA29B"/>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2</a:t>
            </a:r>
          </a:p>
        </p:txBody>
      </p:sp>
      <p:sp>
        <p:nvSpPr>
          <p:cNvPr id="73" name="矩形 72"/>
          <p:cNvSpPr/>
          <p:nvPr/>
        </p:nvSpPr>
        <p:spPr>
          <a:xfrm>
            <a:off x="7394768" y="1329223"/>
            <a:ext cx="401955" cy="521970"/>
          </a:xfrm>
          <a:prstGeom prst="rect">
            <a:avLst/>
          </a:prstGeom>
        </p:spPr>
        <p:txBody>
          <a:bodyPr wrap="none">
            <a:spAutoFit/>
          </a:bodyPr>
          <a:lstStyle/>
          <a:p>
            <a:pPr algn="ctr"/>
            <a:r>
              <a:rPr lang="en-US" sz="2800" b="1" smtClean="0">
                <a:solidFill>
                  <a:srgbClr val="0BA29B"/>
                </a:solidFill>
                <a:latin typeface="微软雅黑" panose="020B0503020204020204" pitchFamily="34" charset="-122"/>
                <a:ea typeface="微软雅黑" panose="020B0503020204020204" pitchFamily="34" charset="-122"/>
                <a:cs typeface="Arial" panose="020B0604020202020204" pitchFamily="34" charset="0"/>
                <a:sym typeface="Century Gothic" panose="020B0502020202020204" pitchFamily="34" charset="0"/>
              </a:rPr>
              <a:t>3</a:t>
            </a:r>
          </a:p>
        </p:txBody>
      </p:sp>
      <p:grpSp>
        <p:nvGrpSpPr>
          <p:cNvPr id="32" name="组合 31"/>
          <p:cNvGrpSpPr/>
          <p:nvPr/>
        </p:nvGrpSpPr>
        <p:grpSpPr>
          <a:xfrm>
            <a:off x="3112135" y="0"/>
            <a:ext cx="2802890" cy="596172"/>
            <a:chOff x="3396342" y="0"/>
            <a:chExt cx="2351314" cy="595984"/>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335"/>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预算编制原则</a:t>
              </a:r>
            </a:p>
          </p:txBody>
        </p:sp>
      </p:grpSp>
      <p:sp>
        <p:nvSpPr>
          <p:cNvPr id="3" name="文本框 2"/>
          <p:cNvSpPr txBox="1"/>
          <p:nvPr/>
        </p:nvSpPr>
        <p:spPr>
          <a:xfrm>
            <a:off x="2961506" y="2142366"/>
            <a:ext cx="3104147" cy="600164"/>
          </a:xfrm>
          <a:prstGeom prst="rect">
            <a:avLst/>
          </a:prstGeom>
          <a:noFill/>
        </p:spPr>
        <p:txBody>
          <a:bodyPr wrap="square" rtlCol="0" anchor="t">
            <a:spAutoFit/>
          </a:bodyPr>
          <a:lstStyle/>
          <a:p>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项目（课题）预算应与项目（课题）研究开发</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任务直接密切相关</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mn-ea"/>
              </a:rPr>
              <a:t>，预算的提出应该围绕项目（课题）任务目标及技术路线等内容进行测算。</a:t>
            </a:r>
          </a:p>
        </p:txBody>
      </p:sp>
      <p:sp>
        <p:nvSpPr>
          <p:cNvPr id="5" name="文本框 4"/>
          <p:cNvSpPr txBox="1"/>
          <p:nvPr/>
        </p:nvSpPr>
        <p:spPr>
          <a:xfrm>
            <a:off x="5967280" y="2142366"/>
            <a:ext cx="2743200" cy="769441"/>
          </a:xfrm>
          <a:prstGeom prst="rect">
            <a:avLst/>
          </a:prstGeom>
          <a:noFill/>
        </p:spPr>
        <p:txBody>
          <a:bodyPr wrap="square" rtlCol="0" anchor="t">
            <a:spAutoFit/>
          </a:bodyPr>
          <a:lstStyle/>
          <a:p>
            <a:pPr algn="l"/>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项目（课题）预算需求应当结合项目（课题）研究开发的现有基础、前期投入和支撑条件，本着实事求是、经济合理、提高效益的原则进行测算。</a:t>
            </a:r>
          </a:p>
        </p:txBody>
      </p:sp>
      <p:pic>
        <p:nvPicPr>
          <p:cNvPr id="1025" name="Picture 1" descr="C:\Users\qlz\AppData\Roaming\Tencent\Users\22848640\QQ\WinTemp\RichOle\7)4DD(AUJIX9~@8P)2LD`K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051" y="2911807"/>
            <a:ext cx="7515726" cy="2231693"/>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3"/>
          <p:cNvSpPr txBox="1"/>
          <p:nvPr/>
        </p:nvSpPr>
        <p:spPr>
          <a:xfrm>
            <a:off x="439386" y="2153991"/>
            <a:ext cx="2522120" cy="600164"/>
          </a:xfrm>
          <a:prstGeom prst="rect">
            <a:avLst/>
          </a:prstGeom>
          <a:noFill/>
        </p:spPr>
        <p:txBody>
          <a:bodyPr wrap="square" rtlCol="0" anchor="t">
            <a:spAutoFit/>
          </a:bodyPr>
          <a:lstStyle/>
          <a:p>
            <a:pPr algn="l"/>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mn-ea"/>
              </a:rPr>
              <a:t>项目（课题）的开支范围和开支标准，应严格</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按照国家</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sym typeface="+mn-ea"/>
              </a:rPr>
              <a:t>有关财务制度财经政策的规定进行测算。</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215" y="2894098"/>
            <a:ext cx="2270920" cy="210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995" y="2911806"/>
            <a:ext cx="2725030" cy="223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矩形 34"/>
          <p:cNvSpPr/>
          <p:nvPr/>
        </p:nvSpPr>
        <p:spPr>
          <a:xfrm rot="21275852">
            <a:off x="3336232" y="3985098"/>
            <a:ext cx="2590800" cy="1038746"/>
          </a:xfrm>
          <a:prstGeom prst="rect">
            <a:avLst/>
          </a:prstGeom>
        </p:spPr>
        <p:txBody>
          <a:bodyPr wrap="square">
            <a:spAutoFit/>
          </a:bodyPr>
          <a:lstStyle/>
          <a:p>
            <a:r>
              <a:rPr lang="zh-CN" altLang="en-US" sz="2400" b="1" dirty="0">
                <a:solidFill>
                  <a:srgbClr val="FF0000"/>
                </a:solidFill>
              </a:rPr>
              <a:t>预算编报的内容不符合三性原则 </a:t>
            </a:r>
            <a:r>
              <a:rPr lang="zh-CN" altLang="en-US" dirty="0"/>
              <a:t/>
            </a:r>
            <a:br>
              <a:rPr lang="zh-CN" altLang="en-US" dirty="0"/>
            </a:b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设备费</a:t>
              </a:r>
              <a:endParaRPr lang="zh-CN" altLang="en-US" sz="2600" spc="300" dirty="0">
                <a:latin typeface="思源黑体 CN Medium" panose="020B0600000000000000" pitchFamily="34" charset="-122"/>
                <a:ea typeface="思源黑体 CN Medium" panose="020B0600000000000000" pitchFamily="34" charset="-122"/>
              </a:endParaRPr>
            </a:p>
          </p:txBody>
        </p:sp>
      </p:grpSp>
      <p:grpSp>
        <p:nvGrpSpPr>
          <p:cNvPr id="13" name="组合 12"/>
          <p:cNvGrpSpPr/>
          <p:nvPr>
            <p:custDataLst>
              <p:tags r:id="rId1"/>
            </p:custDataLst>
          </p:nvPr>
        </p:nvGrpSpPr>
        <p:grpSpPr>
          <a:xfrm>
            <a:off x="1438910" y="734960"/>
            <a:ext cx="6267450" cy="1174750"/>
            <a:chOff x="1819799" y="2047574"/>
            <a:chExt cx="5421463" cy="1027677"/>
          </a:xfrm>
        </p:grpSpPr>
        <p:sp>
          <p:nvSpPr>
            <p:cNvPr id="17" name="KSO_Shape"/>
            <p:cNvSpPr/>
            <p:nvPr>
              <p:custDataLst>
                <p:tags r:id="rId5"/>
              </p:custDataLst>
            </p:nvPr>
          </p:nvSpPr>
          <p:spPr bwMode="auto">
            <a:xfrm>
              <a:off x="1819799" y="2047574"/>
              <a:ext cx="376690" cy="371040"/>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BA29B"/>
            </a:solidFill>
            <a:ln>
              <a:noFill/>
            </a:ln>
            <a:extLst>
              <a:ext uri="{91240B29-F687-4F45-9708-019B960494DF}">
                <a14:hiddenLine xmlns:a14="http://schemas.microsoft.com/office/drawing/2010/main" w="38100">
                  <a:solidFill>
                    <a:srgbClr val="000000"/>
                  </a:solidFill>
                  <a:prstDash val="solid"/>
                  <a:round/>
                </a14:hiddenLine>
              </a:ext>
            </a:extLst>
          </p:spPr>
          <p:txBody>
            <a:bodyPr lIns="376083" tIns="431741" rIns="376083" bIns="461059" anchor="ctr">
              <a:normAutofit fontScale="25000" lnSpcReduction="20000"/>
            </a:bodyPr>
            <a:lstStyle/>
            <a:p>
              <a:pPr>
                <a:lnSpc>
                  <a:spcPct val="140000"/>
                </a:lnSpc>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custDataLst>
                <p:tags r:id="rId6"/>
              </p:custDataLst>
            </p:nvPr>
          </p:nvSpPr>
          <p:spPr>
            <a:xfrm>
              <a:off x="2333382" y="2092014"/>
              <a:ext cx="4907880" cy="983237"/>
            </a:xfrm>
            <a:prstGeom prst="rect">
              <a:avLst/>
            </a:prstGeom>
          </p:spPr>
          <p:txBody>
            <a:bodyPr wrap="square" tIns="0" anchor="t" anchorCtr="0">
              <a:normAutofit/>
            </a:bodyPr>
            <a:lstStyle/>
            <a:p>
              <a:pPr>
                <a:lnSpc>
                  <a:spcPct val="120000"/>
                </a:lnSpc>
              </a:pPr>
              <a:r>
                <a:rPr lang="zh-CN" altLang="en-US" sz="1400" dirty="0">
                  <a:solidFill>
                    <a:schemeClr val="tx1"/>
                  </a:solidFill>
                  <a:latin typeface="微软雅黑" panose="020B0503020204020204" pitchFamily="34" charset="-122"/>
                  <a:ea typeface="微软雅黑" panose="020B0503020204020204" pitchFamily="34" charset="-122"/>
                  <a:sym typeface="+mn-ea"/>
                </a:rPr>
                <a:t>项目研究过程中购置或试制专用仪器设备，对现有仪器设备进行升级改造维护，以及</a:t>
              </a:r>
              <a:r>
                <a:rPr lang="zh-CN" altLang="en-US" sz="1400" b="1" dirty="0">
                  <a:solidFill>
                    <a:schemeClr val="tx1"/>
                  </a:solidFill>
                  <a:latin typeface="微软雅黑" panose="020B0503020204020204" pitchFamily="34" charset="-122"/>
                  <a:ea typeface="微软雅黑" panose="020B0503020204020204" pitchFamily="34" charset="-122"/>
                  <a:sym typeface="+mn-ea"/>
                </a:rPr>
                <a:t>租赁外单位</a:t>
              </a:r>
              <a:r>
                <a:rPr lang="zh-CN" altLang="en-US" sz="1400" dirty="0">
                  <a:solidFill>
                    <a:schemeClr val="tx1"/>
                  </a:solidFill>
                  <a:latin typeface="微软雅黑" panose="020B0503020204020204" pitchFamily="34" charset="-122"/>
                  <a:ea typeface="微软雅黑" panose="020B0503020204020204" pitchFamily="34" charset="-122"/>
                  <a:sym typeface="+mn-ea"/>
                </a:rPr>
                <a:t>仪器设备而发生的费用</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。主要包括</a:t>
              </a:r>
              <a:r>
                <a:rPr lang="zh-CN" altLang="en-US" sz="14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设备</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购置费、设备试制费、设备改造与租赁费。</a:t>
              </a:r>
              <a:endPar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20000"/>
                </a:lnSpc>
              </a:pPr>
              <a:endParaRPr lang="zh-CN" altLang="en-US" sz="1400" b="1" spc="150"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grpSp>
        <p:nvGrpSpPr>
          <p:cNvPr id="24" name="组合 23"/>
          <p:cNvGrpSpPr/>
          <p:nvPr>
            <p:custDataLst>
              <p:tags r:id="rId2"/>
            </p:custDataLst>
          </p:nvPr>
        </p:nvGrpSpPr>
        <p:grpSpPr>
          <a:xfrm>
            <a:off x="1438910" y="1909710"/>
            <a:ext cx="6012826" cy="1888499"/>
            <a:chOff x="1819799" y="3565346"/>
            <a:chExt cx="5201209" cy="1650461"/>
          </a:xfrm>
        </p:grpSpPr>
        <p:sp>
          <p:nvSpPr>
            <p:cNvPr id="25" name="KSO_Shape"/>
            <p:cNvSpPr/>
            <p:nvPr>
              <p:custDataLst>
                <p:tags r:id="rId3"/>
              </p:custDataLst>
            </p:nvPr>
          </p:nvSpPr>
          <p:spPr bwMode="auto">
            <a:xfrm>
              <a:off x="1819799" y="3565346"/>
              <a:ext cx="376690" cy="371040"/>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BA29B"/>
            </a:solidFill>
            <a:ln>
              <a:noFill/>
            </a:ln>
            <a:extLst>
              <a:ext uri="{91240B29-F687-4F45-9708-019B960494DF}">
                <a14:hiddenLine xmlns:a14="http://schemas.microsoft.com/office/drawing/2010/main" w="38100">
                  <a:solidFill>
                    <a:srgbClr val="000000"/>
                  </a:solidFill>
                  <a:prstDash val="solid"/>
                  <a:round/>
                </a14:hiddenLine>
              </a:ext>
            </a:extLst>
          </p:spPr>
          <p:txBody>
            <a:bodyPr lIns="376083" tIns="431741" rIns="376083" bIns="461059" anchor="ctr">
              <a:normAutofit fontScale="25000" lnSpcReduction="20000"/>
            </a:bodyPr>
            <a:lstStyle/>
            <a:p>
              <a:pPr>
                <a:lnSpc>
                  <a:spcPct val="140000"/>
                </a:lnSpc>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custDataLst>
                <p:tags r:id="rId4"/>
              </p:custDataLst>
            </p:nvPr>
          </p:nvSpPr>
          <p:spPr>
            <a:xfrm>
              <a:off x="2193873" y="3611415"/>
              <a:ext cx="4827135" cy="1604392"/>
            </a:xfrm>
            <a:prstGeom prst="rect">
              <a:avLst/>
            </a:prstGeom>
          </p:spPr>
          <p:txBody>
            <a:bodyPr tIns="0" anchor="t" anchorCtr="0">
              <a:noAutofit/>
            </a:bodyPr>
            <a:lstStyle/>
            <a:p>
              <a:pPr marL="285750" indent="-285750" latinLnBrk="1">
                <a:lnSpc>
                  <a:spcPct val="150000"/>
                </a:lnSpc>
                <a:buFont typeface="Wingdings" panose="05000000000000000000" pitchFamily="2" charset="2"/>
                <a:buChar char="ü"/>
              </a:pPr>
              <a:r>
                <a:rPr lang="zh-CN" altLang="en-US" sz="14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不宜</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列支办公室、实验室维修改造费</a:t>
              </a:r>
              <a:endParaRPr lang="en-US" altLang="zh-CN"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租赁设备为非本单位</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与专用设备同时购置并与之配套的备品备件，应纳入设备费列支；</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单独购置的相关备品备件，应纳入材料费列支</a:t>
              </a:r>
              <a:endParaRPr lang="en-US" altLang="zh-CN"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合同签订时间、付款时间、发票时间及到货时间</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应有完整的设备验收入库手续</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项目承担单位、合作单位应当定期进行清查、盘点，做到实物与账簿相符</a:t>
              </a:r>
              <a:endParaRPr lang="en-US" altLang="zh-CN" sz="1400" dirty="0">
                <a:solidFill>
                  <a:schemeClr val="tx1"/>
                </a:solidFill>
                <a:latin typeface="微软雅黑" panose="020B0503020204020204" pitchFamily="34" charset="-122"/>
                <a:ea typeface="微软雅黑" panose="020B0503020204020204" pitchFamily="34" charset="-122"/>
              </a:endParaRPr>
            </a:p>
            <a:p>
              <a:pPr marL="285750" indent="-285750" latinLnBrk="1">
                <a:lnSpc>
                  <a:spcPct val="150000"/>
                </a:lnSpc>
                <a:buFont typeface="Wingdings" panose="05000000000000000000" pitchFamily="2" charset="2"/>
                <a:buChar char="ü"/>
              </a:pPr>
              <a:r>
                <a:rPr lang="zh-CN" altLang="en-US" sz="1400" dirty="0">
                  <a:solidFill>
                    <a:schemeClr val="tx1"/>
                  </a:solidFill>
                  <a:latin typeface="微软雅黑" panose="020B0503020204020204" pitchFamily="34" charset="-122"/>
                  <a:ea typeface="微软雅黑" panose="020B0503020204020204" pitchFamily="34" charset="-122"/>
                  <a:sym typeface="+mn-ea"/>
                </a:rPr>
                <a:t>另外要</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满足单位</a:t>
              </a:r>
              <a:r>
                <a:rPr lang="zh-CN" altLang="en-US" sz="1400" dirty="0">
                  <a:solidFill>
                    <a:schemeClr val="tx1"/>
                  </a:solidFill>
                  <a:latin typeface="微软雅黑" panose="020B0503020204020204" pitchFamily="34" charset="-122"/>
                  <a:ea typeface="微软雅黑" panose="020B0503020204020204" pitchFamily="34" charset="-122"/>
                  <a:sym typeface="+mn-ea"/>
                </a:rPr>
                <a:t>关于仪器设备和固定资产管理办法要求</a:t>
              </a:r>
              <a:endParaRPr lang="zh-CN" altLang="en-US" sz="1400" dirty="0">
                <a:solidFill>
                  <a:schemeClr val="tx1"/>
                </a:solidFill>
                <a:latin typeface="微软雅黑" panose="020B0503020204020204" pitchFamily="34" charset="-122"/>
                <a:ea typeface="微软雅黑" panose="020B0503020204020204" pitchFamily="34" charset="-122"/>
              </a:endParaRPr>
            </a:p>
            <a:p>
              <a:pPr>
                <a:lnSpc>
                  <a:spcPct val="120000"/>
                </a:lnSpc>
              </a:pPr>
              <a:endParaRPr lang="zh-CN" altLang="en-US" sz="1400" spc="150" dirty="0">
                <a:solidFill>
                  <a:schemeClr val="tx1"/>
                </a:solidFill>
                <a:latin typeface="微软雅黑" panose="020B0503020204020204" pitchFamily="34" charset="-122"/>
                <a:ea typeface="微软雅黑" panose="020B0503020204020204" pitchFamily="34" charset="-122"/>
              </a:endParaRPr>
            </a:p>
          </p:txBody>
        </p:sp>
      </p:grpSp>
      <p:pic>
        <p:nvPicPr>
          <p:cNvPr id="31" name="图片 30"/>
          <p:cNvPicPr>
            <a:picLocks noChangeAspect="1"/>
          </p:cNvPicPr>
          <p:nvPr/>
        </p:nvPicPr>
        <p:blipFill rotWithShape="1">
          <a:blip r:embed="rId9" cstate="print">
            <a:extLst>
              <a:ext uri="{28A0092B-C50C-407E-A947-70E740481C1C}">
                <a14:useLocalDpi xmlns:a14="http://schemas.microsoft.com/office/drawing/2010/main" val="0"/>
              </a:ext>
            </a:extLst>
          </a:blip>
          <a:srcRect l="16667" r="16667"/>
          <a:stretch>
            <a:fillRect/>
          </a:stretch>
        </p:blipFill>
        <p:spPr>
          <a:xfrm>
            <a:off x="7830185" y="3850640"/>
            <a:ext cx="1181100" cy="1181100"/>
          </a:xfrm>
          <a:prstGeom prst="ellipse">
            <a:avLst/>
          </a:prstGeom>
        </p:spPr>
      </p:pic>
    </p:spTree>
    <p:extLst>
      <p:ext uri="{BB962C8B-B14F-4D97-AF65-F5344CB8AC3E}">
        <p14:creationId xmlns:p14="http://schemas.microsoft.com/office/powerpoint/2010/main" val="178942642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015615" y="0"/>
            <a:ext cx="3199130" cy="596265"/>
            <a:chOff x="3396342" y="0"/>
            <a:chExt cx="2651125" cy="596265"/>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747" y="104775"/>
              <a:ext cx="2585720" cy="491490"/>
            </a:xfrm>
            <a:prstGeom prst="rect">
              <a:avLst/>
            </a:prstGeom>
          </p:spPr>
          <p:txBody>
            <a:bodyPr wrap="square">
              <a:spAutoFit/>
            </a:bodyPr>
            <a:lstStyle/>
            <a:p>
              <a:pPr algn="l"/>
              <a:r>
                <a:rPr lang="zh-CN" altLang="en-US" sz="2600" spc="300" dirty="0">
                  <a:latin typeface="思源黑体 CN Medium" panose="020B0600000000000000" pitchFamily="34" charset="-122"/>
                  <a:ea typeface="思源黑体 CN Medium" panose="020B0600000000000000" pitchFamily="34" charset="-122"/>
                </a:rPr>
                <a:t>材料费和资料费</a:t>
              </a:r>
            </a:p>
          </p:txBody>
        </p:sp>
      </p:grpSp>
      <p:sp>
        <p:nvSpPr>
          <p:cNvPr id="4" name="圆角矩形 3"/>
          <p:cNvSpPr/>
          <p:nvPr>
            <p:custDataLst>
              <p:tags r:id="rId1"/>
            </p:custDataLst>
          </p:nvPr>
        </p:nvSpPr>
        <p:spPr>
          <a:xfrm>
            <a:off x="899795" y="1125220"/>
            <a:ext cx="3534410" cy="3328670"/>
          </a:xfrm>
          <a:prstGeom prst="roundRect">
            <a:avLst/>
          </a:prstGeom>
          <a:solidFill>
            <a:srgbClr val="5C5C5C">
              <a:lumMod val="20000"/>
              <a:lumOff val="80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350">
              <a:solidFill>
                <a:srgbClr val="5C5C5C"/>
              </a:solidFill>
            </a:endParaRPr>
          </a:p>
        </p:txBody>
      </p:sp>
      <p:sp>
        <p:nvSpPr>
          <p:cNvPr id="6" name="圆角矩形 5"/>
          <p:cNvSpPr/>
          <p:nvPr>
            <p:custDataLst>
              <p:tags r:id="rId2"/>
            </p:custDataLst>
          </p:nvPr>
        </p:nvSpPr>
        <p:spPr>
          <a:xfrm>
            <a:off x="4578985" y="1124585"/>
            <a:ext cx="3328670" cy="3328670"/>
          </a:xfrm>
          <a:prstGeom prst="roundRect">
            <a:avLst/>
          </a:prstGeom>
          <a:solidFill>
            <a:srgbClr val="5C5C5C">
              <a:lumMod val="20000"/>
              <a:lumOff val="80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350">
              <a:solidFill>
                <a:srgbClr val="5C5C5C"/>
              </a:solidFill>
            </a:endParaRPr>
          </a:p>
        </p:txBody>
      </p:sp>
      <p:sp>
        <p:nvSpPr>
          <p:cNvPr id="5" name="文本框 4"/>
          <p:cNvSpPr txBox="1"/>
          <p:nvPr>
            <p:custDataLst>
              <p:tags r:id="rId3"/>
            </p:custDataLst>
          </p:nvPr>
        </p:nvSpPr>
        <p:spPr>
          <a:xfrm>
            <a:off x="2045587" y="657444"/>
            <a:ext cx="1676181" cy="467231"/>
          </a:xfrm>
          <a:prstGeom prst="rect">
            <a:avLst/>
          </a:prstGeom>
          <a:noFill/>
        </p:spPr>
        <p:txBody>
          <a:bodyPr wrap="square" anchor="b" anchorCtr="0">
            <a:normAutofit/>
            <a:scene3d>
              <a:camera prst="orthographicFront"/>
              <a:lightRig rig="threePt" dir="t"/>
            </a:scene3d>
          </a:bodyPr>
          <a:lstStyle>
            <a:defPPr>
              <a:defRPr lang="zh-CN"/>
            </a:defPPr>
            <a:lvl1pPr algn="ctr">
              <a:defRPr>
                <a:solidFill>
                  <a:srgbClr val="FFFFFF"/>
                </a:solidFill>
              </a:defRPr>
            </a:lvl1pPr>
          </a:lstStyle>
          <a:p>
            <a:pPr algn="l"/>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材料费</a:t>
            </a:r>
          </a:p>
        </p:txBody>
      </p:sp>
      <p:sp>
        <p:nvSpPr>
          <p:cNvPr id="31" name="文本框 30"/>
          <p:cNvSpPr txBox="1"/>
          <p:nvPr>
            <p:custDataLst>
              <p:tags r:id="rId4"/>
            </p:custDataLst>
          </p:nvPr>
        </p:nvSpPr>
        <p:spPr>
          <a:xfrm>
            <a:off x="5686901" y="658079"/>
            <a:ext cx="1459857" cy="467231"/>
          </a:xfrm>
          <a:prstGeom prst="rect">
            <a:avLst/>
          </a:prstGeom>
          <a:noFill/>
        </p:spPr>
        <p:txBody>
          <a:bodyPr wrap="square" anchor="b" anchorCtr="0">
            <a:normAutofit/>
            <a:scene3d>
              <a:camera prst="orthographicFront"/>
              <a:lightRig rig="threePt" dir="t"/>
            </a:scene3d>
          </a:bodyPr>
          <a:lstStyle>
            <a:defPPr>
              <a:defRPr lang="zh-CN"/>
            </a:defPPr>
            <a:lvl1pPr algn="ctr">
              <a:defRPr>
                <a:solidFill>
                  <a:srgbClr val="FFFFFF"/>
                </a:solidFill>
              </a:defRPr>
            </a:lvl1pPr>
          </a:lstStyle>
          <a:p>
            <a:pPr algn="l"/>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rPr>
              <a:t>资料费</a:t>
            </a:r>
          </a:p>
        </p:txBody>
      </p:sp>
      <p:grpSp>
        <p:nvGrpSpPr>
          <p:cNvPr id="10" name="组合 9"/>
          <p:cNvGrpSpPr/>
          <p:nvPr>
            <p:custDataLst>
              <p:tags r:id="rId5"/>
            </p:custDataLst>
          </p:nvPr>
        </p:nvGrpSpPr>
        <p:grpSpPr>
          <a:xfrm>
            <a:off x="657605" y="2182440"/>
            <a:ext cx="484786" cy="484786"/>
            <a:chOff x="1659698" y="2642991"/>
            <a:chExt cx="563671" cy="563671"/>
          </a:xfrm>
        </p:grpSpPr>
        <p:sp>
          <p:nvSpPr>
            <p:cNvPr id="11" name="椭圆 10"/>
            <p:cNvSpPr/>
            <p:nvPr>
              <p:custDataLst>
                <p:tags r:id="rId10"/>
              </p:custDataLst>
            </p:nvPr>
          </p:nvSpPr>
          <p:spPr>
            <a:xfrm>
              <a:off x="1659698" y="2642991"/>
              <a:ext cx="563671" cy="563671"/>
            </a:xfrm>
            <a:prstGeom prst="ellipse">
              <a:avLst/>
            </a:prstGeom>
            <a:solidFill>
              <a:srgbClr val="0BA29B"/>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350">
                <a:solidFill>
                  <a:srgbClr val="FFFFFF"/>
                </a:solidFill>
              </a:endParaRPr>
            </a:p>
          </p:txBody>
        </p:sp>
        <p:grpSp>
          <p:nvGrpSpPr>
            <p:cNvPr id="12" name="组合 11"/>
            <p:cNvGrpSpPr>
              <a:grpSpLocks noChangeAspect="1"/>
            </p:cNvGrpSpPr>
            <p:nvPr/>
          </p:nvGrpSpPr>
          <p:grpSpPr>
            <a:xfrm>
              <a:off x="1803155" y="2798117"/>
              <a:ext cx="308339" cy="308338"/>
              <a:chOff x="5578476" y="3629026"/>
              <a:chExt cx="271463" cy="271462"/>
            </a:xfrm>
            <a:solidFill>
              <a:srgbClr val="FFFFFF"/>
            </a:solidFill>
          </p:grpSpPr>
          <p:sp>
            <p:nvSpPr>
              <p:cNvPr id="13" name="Freeform 15"/>
              <p:cNvSpPr>
                <a:spLocks noEditPoints="1"/>
              </p:cNvSpPr>
              <p:nvPr>
                <p:custDataLst>
                  <p:tags r:id="rId11"/>
                </p:custDataLst>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FFFFFF"/>
                  </a:solidFill>
                </a:endParaRPr>
              </a:p>
            </p:txBody>
          </p:sp>
          <p:sp>
            <p:nvSpPr>
              <p:cNvPr id="17" name="Freeform 16"/>
              <p:cNvSpPr/>
              <p:nvPr>
                <p:custDataLst>
                  <p:tags r:id="rId12"/>
                </p:custDataLst>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FFFFFF"/>
                  </a:solidFill>
                </a:endParaRPr>
              </a:p>
            </p:txBody>
          </p:sp>
        </p:grpSp>
      </p:grpSp>
      <p:sp>
        <p:nvSpPr>
          <p:cNvPr id="25" name="矩形 17"/>
          <p:cNvSpPr>
            <a:spLocks noChangeArrowheads="1"/>
          </p:cNvSpPr>
          <p:nvPr>
            <p:custDataLst>
              <p:tags r:id="rId6"/>
            </p:custDataLst>
          </p:nvPr>
        </p:nvSpPr>
        <p:spPr bwMode="auto">
          <a:xfrm>
            <a:off x="1066165" y="1254125"/>
            <a:ext cx="3512820" cy="321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ea typeface="微软雅黑" panose="020B0503020204020204" pitchFamily="34" charset="-122"/>
              </a:defRPr>
            </a:lvl1pPr>
            <a:lvl2pPr marL="742950" indent="-285750">
              <a:defRPr>
                <a:solidFill>
                  <a:srgbClr val="000000"/>
                </a:solidFill>
                <a:latin typeface="Calibri" panose="020F0502020204030204" pitchFamily="34" charset="0"/>
                <a:ea typeface="微软雅黑" panose="020B0503020204020204" pitchFamily="34" charset="-122"/>
              </a:defRPr>
            </a:lvl2pPr>
            <a:lvl3pPr marL="1143000" indent="-228600">
              <a:defRPr>
                <a:solidFill>
                  <a:srgbClr val="000000"/>
                </a:solidFill>
                <a:latin typeface="Calibri" panose="020F0502020204030204" pitchFamily="34" charset="0"/>
                <a:ea typeface="微软雅黑" panose="020B0503020204020204" pitchFamily="34" charset="-122"/>
              </a:defRPr>
            </a:lvl3pPr>
            <a:lvl4pPr marL="1600200" indent="-228600">
              <a:defRPr>
                <a:solidFill>
                  <a:srgbClr val="000000"/>
                </a:solidFill>
                <a:latin typeface="Calibri" panose="020F0502020204030204" pitchFamily="34" charset="0"/>
                <a:ea typeface="微软雅黑" panose="020B0503020204020204" pitchFamily="34" charset="-122"/>
              </a:defRPr>
            </a:lvl4pPr>
            <a:lvl5pPr marL="2057400" indent="-228600">
              <a:defRPr>
                <a:solidFill>
                  <a:srgbClr val="000000"/>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rgbClr val="000000"/>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rgbClr val="000000"/>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rgbClr val="000000"/>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rgbClr val="000000"/>
                </a:solidFill>
                <a:latin typeface="Calibri" panose="020F0502020204030204" pitchFamily="34" charset="0"/>
                <a:ea typeface="微软雅黑" panose="020B0503020204020204" pitchFamily="34" charset="-122"/>
              </a:defRPr>
            </a:lvl9pPr>
          </a:lstStyle>
          <a:p>
            <a:pPr algn="l" eaLnBrk="1" hangingPunct="1">
              <a:lnSpc>
                <a:spcPct val="150000"/>
              </a:lnSpc>
              <a:buClrTx/>
              <a:buSzTx/>
              <a:buNone/>
            </a:pPr>
            <a:r>
              <a:rPr lang="zh-CN" altLang="en-US" sz="1400" b="1" dirty="0">
                <a:solidFill>
                  <a:schemeClr val="tx1"/>
                </a:solidFill>
                <a:latin typeface="微软雅黑" panose="020B0503020204020204" pitchFamily="34" charset="-122"/>
                <a:cs typeface="微软雅黑" panose="020B0503020204020204" pitchFamily="34" charset="-122"/>
                <a:sym typeface="+mn-ea"/>
              </a:rPr>
              <a:t>▪  各种原材料、辅助材料等低值易耗品的采购及运输、装卸、整理等费用</a:t>
            </a:r>
            <a:endParaRPr lang="zh-CN" altLang="en-US" sz="1400" b="1" dirty="0">
              <a:solidFill>
                <a:schemeClr val="tx1"/>
              </a:solidFill>
              <a:latin typeface="微软雅黑" panose="020B0503020204020204" pitchFamily="34" charset="-122"/>
              <a:cs typeface="微软雅黑" panose="020B0503020204020204" pitchFamily="34" charset="-122"/>
            </a:endParaRPr>
          </a:p>
          <a:p>
            <a:pPr algn="l" eaLnBrk="1" hangingPunct="1">
              <a:lnSpc>
                <a:spcPct val="150000"/>
              </a:lnSpc>
              <a:buClrTx/>
              <a:buSzTx/>
              <a:buNone/>
            </a:pPr>
            <a:r>
              <a:rPr lang="zh-CN" altLang="en-US" sz="1400" b="1" dirty="0">
                <a:solidFill>
                  <a:schemeClr val="tx1"/>
                </a:solidFill>
                <a:latin typeface="微软雅黑" panose="020B0503020204020204" pitchFamily="34" charset="-122"/>
                <a:cs typeface="微软雅黑" panose="020B0503020204020204" pitchFamily="34" charset="-122"/>
                <a:sym typeface="+mn-ea"/>
              </a:rPr>
              <a:t>▪  一般不应列支生产性材料、基建材料、大宗工业化</a:t>
            </a:r>
            <a:r>
              <a:rPr lang="zh-CN" altLang="en-US" sz="1400" b="1" dirty="0" smtClean="0">
                <a:solidFill>
                  <a:schemeClr val="tx1"/>
                </a:solidFill>
                <a:latin typeface="微软雅黑" panose="020B0503020204020204" pitchFamily="34" charset="-122"/>
                <a:cs typeface="微软雅黑" panose="020B0503020204020204" pitchFamily="34" charset="-122"/>
                <a:sym typeface="+mn-ea"/>
              </a:rPr>
              <a:t>原料，不宜</a:t>
            </a:r>
            <a:r>
              <a:rPr lang="zh-CN" altLang="en-US" sz="1400" b="1" dirty="0">
                <a:solidFill>
                  <a:schemeClr val="tx1"/>
                </a:solidFill>
                <a:latin typeface="微软雅黑" panose="020B0503020204020204" pitchFamily="34" charset="-122"/>
                <a:cs typeface="微软雅黑" panose="020B0503020204020204" pitchFamily="34" charset="-122"/>
                <a:sym typeface="+mn-ea"/>
              </a:rPr>
              <a:t>列支日常办公</a:t>
            </a:r>
            <a:r>
              <a:rPr lang="zh-CN" altLang="en-US" sz="1400" b="1" dirty="0" smtClean="0">
                <a:solidFill>
                  <a:schemeClr val="tx1"/>
                </a:solidFill>
                <a:latin typeface="微软雅黑" panose="020B0503020204020204" pitchFamily="34" charset="-122"/>
                <a:cs typeface="微软雅黑" panose="020B0503020204020204" pitchFamily="34" charset="-122"/>
                <a:sym typeface="+mn-ea"/>
              </a:rPr>
              <a:t>耗材。</a:t>
            </a:r>
            <a:endParaRPr lang="zh-CN" altLang="en-US" sz="1400" b="1" dirty="0">
              <a:solidFill>
                <a:schemeClr val="tx1"/>
              </a:solidFill>
              <a:latin typeface="微软雅黑" panose="020B0503020204020204" pitchFamily="34" charset="-122"/>
              <a:cs typeface="微软雅黑" panose="020B0503020204020204" pitchFamily="34" charset="-122"/>
            </a:endParaRPr>
          </a:p>
          <a:p>
            <a:pPr algn="l" eaLnBrk="1" hangingPunct="1">
              <a:lnSpc>
                <a:spcPct val="150000"/>
              </a:lnSpc>
              <a:buClrTx/>
              <a:buSzTx/>
              <a:buNone/>
            </a:pPr>
            <a:r>
              <a:rPr lang="zh-CN" altLang="en-US" sz="1400" b="1" dirty="0">
                <a:solidFill>
                  <a:schemeClr val="tx1"/>
                </a:solidFill>
                <a:latin typeface="微软雅黑" panose="020B0503020204020204" pitchFamily="34" charset="-122"/>
                <a:cs typeface="微软雅黑" panose="020B0503020204020204" pitchFamily="34" charset="-122"/>
                <a:sym typeface="+mn-ea"/>
              </a:rPr>
              <a:t>▪  材料费和科研项目</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sym typeface="+mn-ea"/>
              </a:rPr>
              <a:t>直接相关</a:t>
            </a:r>
            <a:r>
              <a:rPr lang="zh-CN" altLang="en-US" sz="1400" b="1" dirty="0">
                <a:solidFill>
                  <a:schemeClr val="tx1"/>
                </a:solidFill>
                <a:latin typeface="微软雅黑" panose="020B0503020204020204" pitchFamily="34" charset="-122"/>
                <a:cs typeface="微软雅黑" panose="020B0503020204020204" pitchFamily="34" charset="-122"/>
                <a:sym typeface="+mn-ea"/>
              </a:rPr>
              <a:t>，材料数量要</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sym typeface="+mn-ea"/>
              </a:rPr>
              <a:t>适当</a:t>
            </a:r>
            <a:r>
              <a:rPr lang="zh-CN" altLang="en-US" sz="1400" b="1" dirty="0">
                <a:solidFill>
                  <a:schemeClr val="tx1"/>
                </a:solidFill>
                <a:latin typeface="微软雅黑" panose="020B0503020204020204" pitchFamily="34" charset="-122"/>
                <a:cs typeface="微软雅黑" panose="020B0503020204020204" pitchFamily="34" charset="-122"/>
                <a:sym typeface="+mn-ea"/>
              </a:rPr>
              <a:t>，要与研发任务</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sym typeface="+mn-ea"/>
              </a:rPr>
              <a:t>相</a:t>
            </a:r>
            <a:r>
              <a:rPr lang="zh-CN" altLang="en-US" sz="14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sym typeface="+mn-ea"/>
              </a:rPr>
              <a:t>匹配</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sym typeface="+mn-ea"/>
              </a:rPr>
              <a:t>。</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endParaRPr>
          </a:p>
          <a:p>
            <a:pPr algn="l" eaLnBrk="1" hangingPunct="1">
              <a:lnSpc>
                <a:spcPct val="150000"/>
              </a:lnSpc>
              <a:buClrTx/>
              <a:buSzTx/>
              <a:buNone/>
            </a:pPr>
            <a:r>
              <a:rPr lang="zh-CN" altLang="en-US" sz="1400" b="1" dirty="0">
                <a:solidFill>
                  <a:schemeClr val="tx1"/>
                </a:solidFill>
                <a:latin typeface="微软雅黑" panose="020B0503020204020204" pitchFamily="34" charset="-122"/>
                <a:cs typeface="微软雅黑" panose="020B0503020204020204" pitchFamily="34" charset="-122"/>
                <a:sym typeface="+mn-ea"/>
              </a:rPr>
              <a:t>▪  注意区分设备与材料范围，不要将设备放在材料中，关注结题前突击购买材料的合理性</a:t>
            </a:r>
            <a:endParaRPr lang="zh-CN" altLang="en-US" sz="1400" b="1" dirty="0">
              <a:solidFill>
                <a:srgbClr val="C00000"/>
              </a:solidFill>
              <a:latin typeface="微软雅黑" panose="020B0503020204020204" pitchFamily="34" charset="-122"/>
              <a:cs typeface="微软雅黑" panose="020B0503020204020204" pitchFamily="34" charset="-122"/>
            </a:endParaRPr>
          </a:p>
          <a:p>
            <a:pPr algn="l" eaLnBrk="1" hangingPunct="1"/>
            <a:endParaRPr lang="en-US" altLang="zh-CN" sz="1400" dirty="0">
              <a:solidFill>
                <a:srgbClr val="000000"/>
              </a:solidFill>
              <a:latin typeface="微软雅黑" panose="020B0503020204020204" pitchFamily="34" charset="-122"/>
              <a:cs typeface="微软雅黑" panose="020B0503020204020204" pitchFamily="34" charset="-122"/>
            </a:endParaRPr>
          </a:p>
        </p:txBody>
      </p:sp>
      <p:grpSp>
        <p:nvGrpSpPr>
          <p:cNvPr id="22" name="组合 21"/>
          <p:cNvGrpSpPr/>
          <p:nvPr>
            <p:custDataLst>
              <p:tags r:id="rId7"/>
            </p:custDataLst>
          </p:nvPr>
        </p:nvGrpSpPr>
        <p:grpSpPr>
          <a:xfrm>
            <a:off x="7651088" y="2178863"/>
            <a:ext cx="484786" cy="484786"/>
            <a:chOff x="9791178" y="2642991"/>
            <a:chExt cx="563671" cy="563671"/>
          </a:xfrm>
        </p:grpSpPr>
        <p:sp>
          <p:nvSpPr>
            <p:cNvPr id="23" name="椭圆 22"/>
            <p:cNvSpPr/>
            <p:nvPr>
              <p:custDataLst>
                <p:tags r:id="rId8"/>
              </p:custDataLst>
            </p:nvPr>
          </p:nvSpPr>
          <p:spPr>
            <a:xfrm>
              <a:off x="9791178" y="2642991"/>
              <a:ext cx="563671" cy="563671"/>
            </a:xfrm>
            <a:prstGeom prst="ellipse">
              <a:avLst/>
            </a:prstGeom>
            <a:solidFill>
              <a:srgbClr val="A5A5A5"/>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350">
                <a:solidFill>
                  <a:srgbClr val="FFFFFF"/>
                </a:solidFill>
              </a:endParaRPr>
            </a:p>
          </p:txBody>
        </p:sp>
        <p:sp>
          <p:nvSpPr>
            <p:cNvPr id="24" name="KSO_Shape"/>
            <p:cNvSpPr>
              <a:spLocks noChangeAspect="1"/>
            </p:cNvSpPr>
            <p:nvPr>
              <p:custDataLst>
                <p:tags r:id="rId9"/>
              </p:custDataLst>
            </p:nvPr>
          </p:nvSpPr>
          <p:spPr bwMode="auto">
            <a:xfrm>
              <a:off x="9926817" y="2773589"/>
              <a:ext cx="292393" cy="302475"/>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FFFFFF"/>
            </a:solidFill>
            <a:ln>
              <a:noFill/>
            </a:ln>
          </p:spPr>
          <p:txBody>
            <a:bodyPr/>
            <a:lstStyle/>
            <a:p>
              <a:endParaRPr lang="zh-CN" altLang="en-US" sz="1350">
                <a:solidFill>
                  <a:srgbClr val="FFFFFF"/>
                </a:solidFill>
              </a:endParaRPr>
            </a:p>
          </p:txBody>
        </p:sp>
      </p:grpSp>
      <p:sp>
        <p:nvSpPr>
          <p:cNvPr id="29" name="文本框 28"/>
          <p:cNvSpPr txBox="1"/>
          <p:nvPr/>
        </p:nvSpPr>
        <p:spPr>
          <a:xfrm>
            <a:off x="4973320" y="1497965"/>
            <a:ext cx="2540000" cy="1706880"/>
          </a:xfrm>
          <a:prstGeom prst="rect">
            <a:avLst/>
          </a:prstGeom>
          <a:noFill/>
        </p:spPr>
        <p:txBody>
          <a:bodyPr wrap="square" rtlCol="0" anchor="t">
            <a:spAutoFit/>
          </a:bodyPr>
          <a:lstStyle/>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  项目研究过程中需要支付的</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图书（包括</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外文图书</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）购置费，</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资料收集、整理、复印、翻拍、</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翻译费、专用软件购置费、</a:t>
            </a: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文</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献检索费</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测试加工费</a:t>
              </a:r>
            </a:p>
          </p:txBody>
        </p:sp>
      </p:grpSp>
      <p:sp>
        <p:nvSpPr>
          <p:cNvPr id="26" name="任意多边形 3"/>
          <p:cNvSpPr/>
          <p:nvPr>
            <p:custDataLst>
              <p:tags r:id="rId1"/>
            </p:custDataLst>
          </p:nvPr>
        </p:nvSpPr>
        <p:spPr>
          <a:xfrm>
            <a:off x="1814195" y="801370"/>
            <a:ext cx="300355" cy="4342130"/>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cxnSp>
        <p:nvCxnSpPr>
          <p:cNvPr id="27" name="直接连接符 26"/>
          <p:cNvCxnSpPr/>
          <p:nvPr>
            <p:custDataLst>
              <p:tags r:id="rId2"/>
            </p:custDataLst>
          </p:nvPr>
        </p:nvCxnSpPr>
        <p:spPr>
          <a:xfrm>
            <a:off x="1748790" y="801370"/>
            <a:ext cx="0" cy="4338955"/>
          </a:xfrm>
          <a:prstGeom prst="line">
            <a:avLst/>
          </a:prstGeom>
          <a:ln>
            <a:solidFill>
              <a:srgbClr val="FFFFFF">
                <a:lumMod val="75000"/>
              </a:srgbClr>
            </a:solidFill>
            <a:prstDash val="dash"/>
          </a:ln>
        </p:spPr>
        <p:style>
          <a:lnRef idx="1">
            <a:srgbClr val="47B6E7"/>
          </a:lnRef>
          <a:fillRef idx="0">
            <a:srgbClr val="47B6E7"/>
          </a:fillRef>
          <a:effectRef idx="0">
            <a:srgbClr val="47B6E7"/>
          </a:effectRef>
          <a:fontRef idx="minor">
            <a:srgbClr val="5F5F5F"/>
          </a:fontRef>
        </p:style>
      </p:cxnSp>
      <p:sp>
        <p:nvSpPr>
          <p:cNvPr id="31" name="菱形 30"/>
          <p:cNvSpPr/>
          <p:nvPr>
            <p:custDataLst>
              <p:tags r:id="rId3"/>
            </p:custDataLst>
          </p:nvPr>
        </p:nvSpPr>
        <p:spPr>
          <a:xfrm>
            <a:off x="2082029" y="2230481"/>
            <a:ext cx="71846" cy="71846"/>
          </a:xfrm>
          <a:prstGeom prst="diamond">
            <a:avLst/>
          </a:pr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35" name="标题 1"/>
          <p:cNvSpPr txBox="1"/>
          <p:nvPr>
            <p:custDataLst>
              <p:tags r:id="rId4"/>
            </p:custDataLst>
          </p:nvPr>
        </p:nvSpPr>
        <p:spPr>
          <a:xfrm>
            <a:off x="2292123" y="4132952"/>
            <a:ext cx="640080" cy="606946"/>
          </a:xfrm>
          <a:prstGeom prst="rect">
            <a:avLst/>
          </a:prstGeom>
          <a:noFill/>
        </p:spPr>
        <p:txBody>
          <a:bodyPr wrap="square" rtlCol="0">
            <a:normAutofit fontScale="92500" lnSpcReduction="10000"/>
          </a:bodyPr>
          <a:lstStyle>
            <a:defPPr>
              <a:defRPr lang="zh-CN"/>
            </a:defPPr>
            <a:lvl1pPr>
              <a:lnSpc>
                <a:spcPct val="130000"/>
              </a:lnSpc>
              <a:defRPr sz="1200"/>
            </a:lvl1pPr>
          </a:lstStyle>
          <a:p>
            <a:r>
              <a:rPr lang="en-US" altLang="zh-CN" sz="3000" b="1" dirty="0">
                <a:solidFill>
                  <a:srgbClr val="0BA29B"/>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7" name="任意多边形 3"/>
          <p:cNvSpPr/>
          <p:nvPr>
            <p:custDataLst>
              <p:tags r:id="rId5"/>
            </p:custDataLst>
          </p:nvPr>
        </p:nvSpPr>
        <p:spPr>
          <a:xfrm>
            <a:off x="3828415" y="1323340"/>
            <a:ext cx="300355" cy="3820160"/>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cxnSp>
        <p:nvCxnSpPr>
          <p:cNvPr id="68" name="直接连接符 67"/>
          <p:cNvCxnSpPr/>
          <p:nvPr>
            <p:custDataLst>
              <p:tags r:id="rId6"/>
            </p:custDataLst>
          </p:nvPr>
        </p:nvCxnSpPr>
        <p:spPr>
          <a:xfrm>
            <a:off x="3763260" y="1323250"/>
            <a:ext cx="0" cy="3816350"/>
          </a:xfrm>
          <a:prstGeom prst="line">
            <a:avLst/>
          </a:prstGeom>
          <a:ln>
            <a:solidFill>
              <a:srgbClr val="FFFFFF">
                <a:lumMod val="75000"/>
              </a:srgbClr>
            </a:solidFill>
            <a:prstDash val="dash"/>
          </a:ln>
        </p:spPr>
        <p:style>
          <a:lnRef idx="1">
            <a:srgbClr val="47B6E7"/>
          </a:lnRef>
          <a:fillRef idx="0">
            <a:srgbClr val="47B6E7"/>
          </a:fillRef>
          <a:effectRef idx="0">
            <a:srgbClr val="47B6E7"/>
          </a:effectRef>
          <a:fontRef idx="minor">
            <a:srgbClr val="5F5F5F"/>
          </a:fontRef>
        </p:style>
      </p:cxnSp>
      <p:sp>
        <p:nvSpPr>
          <p:cNvPr id="69" name="菱形 68"/>
          <p:cNvSpPr/>
          <p:nvPr>
            <p:custDataLst>
              <p:tags r:id="rId7"/>
            </p:custDataLst>
          </p:nvPr>
        </p:nvSpPr>
        <p:spPr>
          <a:xfrm>
            <a:off x="4096363" y="2230481"/>
            <a:ext cx="71846" cy="71846"/>
          </a:xfrm>
          <a:prstGeom prst="diamond">
            <a:avLst/>
          </a:pr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0" name="标题 1"/>
          <p:cNvSpPr txBox="1"/>
          <p:nvPr>
            <p:custDataLst>
              <p:tags r:id="rId8"/>
            </p:custDataLst>
          </p:nvPr>
        </p:nvSpPr>
        <p:spPr>
          <a:xfrm>
            <a:off x="4413137" y="4132952"/>
            <a:ext cx="640080" cy="606946"/>
          </a:xfrm>
          <a:prstGeom prst="rect">
            <a:avLst/>
          </a:prstGeom>
          <a:noFill/>
        </p:spPr>
        <p:txBody>
          <a:bodyPr wrap="square" rtlCol="0">
            <a:normAutofit fontScale="92500" lnSpcReduction="10000"/>
          </a:bodyPr>
          <a:lstStyle>
            <a:defPPr>
              <a:defRPr lang="zh-CN"/>
            </a:defPPr>
            <a:lvl1pPr>
              <a:lnSpc>
                <a:spcPct val="130000"/>
              </a:lnSpc>
              <a:defRPr sz="1200"/>
            </a:lvl1pPr>
          </a:lstStyle>
          <a:p>
            <a:r>
              <a:rPr lang="en-US" altLang="zh-CN" sz="3000" b="1" dirty="0">
                <a:solidFill>
                  <a:srgbClr val="0BA29B"/>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1" name="任意多边形 3"/>
          <p:cNvSpPr/>
          <p:nvPr>
            <p:custDataLst>
              <p:tags r:id="rId9"/>
            </p:custDataLst>
          </p:nvPr>
        </p:nvSpPr>
        <p:spPr>
          <a:xfrm>
            <a:off x="5842907" y="1779815"/>
            <a:ext cx="300446" cy="3363686"/>
          </a:xfrm>
          <a:custGeom>
            <a:avLst/>
            <a:gdLst>
              <a:gd name="connsiteX0" fmla="*/ 0 w 539932"/>
              <a:gd name="connsiteY0" fmla="*/ 4484914 h 4484914"/>
              <a:gd name="connsiteX1" fmla="*/ 0 w 539932"/>
              <a:gd name="connsiteY1" fmla="*/ 0 h 4484914"/>
              <a:gd name="connsiteX2" fmla="*/ 539932 w 539932"/>
              <a:gd name="connsiteY2" fmla="*/ 600891 h 4484914"/>
            </a:gdLst>
            <a:ahLst/>
            <a:cxnLst>
              <a:cxn ang="0">
                <a:pos x="connsiteX0" y="connsiteY0"/>
              </a:cxn>
              <a:cxn ang="0">
                <a:pos x="connsiteX1" y="connsiteY1"/>
              </a:cxn>
              <a:cxn ang="0">
                <a:pos x="connsiteX2" y="connsiteY2"/>
              </a:cxn>
            </a:cxnLst>
            <a:rect l="l" t="t" r="r" b="b"/>
            <a:pathLst>
              <a:path w="539932" h="4484914">
                <a:moveTo>
                  <a:pt x="0" y="4484914"/>
                </a:moveTo>
                <a:lnTo>
                  <a:pt x="0" y="0"/>
                </a:lnTo>
                <a:lnTo>
                  <a:pt x="539932" y="600891"/>
                </a:lnTo>
              </a:path>
            </a:pathLst>
          </a:cu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cxnSp>
        <p:nvCxnSpPr>
          <p:cNvPr id="42" name="直接连接符 41"/>
          <p:cNvCxnSpPr/>
          <p:nvPr>
            <p:custDataLst>
              <p:tags r:id="rId10"/>
            </p:custDataLst>
          </p:nvPr>
        </p:nvCxnSpPr>
        <p:spPr>
          <a:xfrm>
            <a:off x="5777594" y="1779815"/>
            <a:ext cx="0" cy="3360420"/>
          </a:xfrm>
          <a:prstGeom prst="line">
            <a:avLst/>
          </a:prstGeom>
          <a:ln>
            <a:solidFill>
              <a:srgbClr val="FFFFFF">
                <a:lumMod val="75000"/>
              </a:srgbClr>
            </a:solidFill>
            <a:prstDash val="dash"/>
          </a:ln>
        </p:spPr>
        <p:style>
          <a:lnRef idx="1">
            <a:srgbClr val="47B6E7"/>
          </a:lnRef>
          <a:fillRef idx="0">
            <a:srgbClr val="47B6E7"/>
          </a:fillRef>
          <a:effectRef idx="0">
            <a:srgbClr val="47B6E7"/>
          </a:effectRef>
          <a:fontRef idx="minor">
            <a:srgbClr val="5F5F5F"/>
          </a:fontRef>
        </p:style>
      </p:cxnSp>
      <p:sp>
        <p:nvSpPr>
          <p:cNvPr id="76" name="菱形 75"/>
          <p:cNvSpPr/>
          <p:nvPr>
            <p:custDataLst>
              <p:tags r:id="rId11"/>
            </p:custDataLst>
          </p:nvPr>
        </p:nvSpPr>
        <p:spPr>
          <a:xfrm>
            <a:off x="6110696" y="2230481"/>
            <a:ext cx="71846" cy="71846"/>
          </a:xfrm>
          <a:prstGeom prst="diamond">
            <a:avLst/>
          </a:prstGeom>
          <a:noFill/>
          <a:ln>
            <a:solidFill>
              <a:srgbClr val="FFFFFF">
                <a:lumMod val="75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7" name="标题 1"/>
          <p:cNvSpPr txBox="1"/>
          <p:nvPr>
            <p:custDataLst>
              <p:tags r:id="rId12"/>
            </p:custDataLst>
          </p:nvPr>
        </p:nvSpPr>
        <p:spPr>
          <a:xfrm>
            <a:off x="6861810" y="4132952"/>
            <a:ext cx="640080" cy="606946"/>
          </a:xfrm>
          <a:prstGeom prst="rect">
            <a:avLst/>
          </a:prstGeom>
          <a:noFill/>
        </p:spPr>
        <p:txBody>
          <a:bodyPr wrap="square" rtlCol="0">
            <a:normAutofit fontScale="92500" lnSpcReduction="10000"/>
          </a:bodyPr>
          <a:lstStyle>
            <a:defPPr>
              <a:defRPr lang="zh-CN"/>
            </a:defPPr>
            <a:lvl1pPr>
              <a:lnSpc>
                <a:spcPct val="130000"/>
              </a:lnSpc>
              <a:defRPr sz="1200"/>
            </a:lvl1pPr>
          </a:lstStyle>
          <a:p>
            <a:r>
              <a:rPr lang="en-US" altLang="zh-CN" sz="3000" b="1" dirty="0">
                <a:solidFill>
                  <a:srgbClr val="0BA29B"/>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2" name="文本框 10"/>
          <p:cNvSpPr txBox="1"/>
          <p:nvPr/>
        </p:nvSpPr>
        <p:spPr>
          <a:xfrm>
            <a:off x="4022725" y="1779905"/>
            <a:ext cx="1755140" cy="2353310"/>
          </a:xfrm>
          <a:prstGeom prst="rect">
            <a:avLst/>
          </a:prstGeom>
          <a:noFill/>
        </p:spPr>
        <p:txBody>
          <a:bodyPr wrap="square" rtlCol="0">
            <a:spAutoFit/>
          </a:bodyPr>
          <a:lstStyle/>
          <a:p>
            <a:pPr>
              <a:lnSpc>
                <a:spcPct val="15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测试费发票要附测试</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明细资料</a:t>
            </a: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，大额测试费要有</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合同或协议</a:t>
            </a: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。应有测试化验</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结果报告</a:t>
            </a: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，以及可检查考核的加工</a:t>
            </a:r>
            <a:r>
              <a:rPr lang="zh-CN" altLang="en-US" sz="14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成果。</a:t>
            </a:r>
          </a:p>
        </p:txBody>
      </p:sp>
      <p:sp>
        <p:nvSpPr>
          <p:cNvPr id="63" name="文本框 11"/>
          <p:cNvSpPr txBox="1"/>
          <p:nvPr/>
        </p:nvSpPr>
        <p:spPr>
          <a:xfrm>
            <a:off x="6066790" y="2302510"/>
            <a:ext cx="2151380" cy="1706880"/>
          </a:xfrm>
          <a:prstGeom prst="rect">
            <a:avLst/>
          </a:prstGeom>
          <a:noFill/>
        </p:spPr>
        <p:txBody>
          <a:bodyPr wrap="square" rtlCol="0">
            <a:spAutoFit/>
          </a:bodyPr>
          <a:lstStyle/>
          <a:p>
            <a:pPr>
              <a:lnSpc>
                <a:spcPct val="15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测试化验加工费必须</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支付给外单位</a:t>
            </a: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或本单位内独立经济核算的部门。不得以测试化验加工方式</a:t>
            </a:r>
            <a:r>
              <a:rPr lang="zh-CN" altLang="en-US" sz="14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变相转拨</a:t>
            </a:r>
            <a:r>
              <a:rPr lang="zh-CN" altLang="en-US" sz="14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经费</a:t>
            </a:r>
            <a:r>
              <a:rPr lang="zh-CN" altLang="en-US" sz="1400" dirty="0" smtClean="0">
                <a:solidFill>
                  <a:srgbClr val="C00000"/>
                </a:solidFill>
                <a:latin typeface="微软雅黑" panose="020B0503020204020204" pitchFamily="34" charset="-122"/>
                <a:ea typeface="微软雅黑" panose="020B0503020204020204" pitchFamily="34" charset="-122"/>
              </a:rPr>
              <a:t>。</a:t>
            </a:r>
          </a:p>
        </p:txBody>
      </p:sp>
      <p:sp>
        <p:nvSpPr>
          <p:cNvPr id="65" name="文本框 9"/>
          <p:cNvSpPr txBox="1"/>
          <p:nvPr/>
        </p:nvSpPr>
        <p:spPr>
          <a:xfrm>
            <a:off x="1964690" y="1485900"/>
            <a:ext cx="1755140" cy="2353310"/>
          </a:xfrm>
          <a:prstGeom prst="rect">
            <a:avLst/>
          </a:prstGeom>
          <a:noFill/>
        </p:spPr>
        <p:txBody>
          <a:bodyPr wrap="square" rtlCol="0">
            <a:spAutoFit/>
          </a:bodyPr>
          <a:lstStyle/>
          <a:p>
            <a:pPr>
              <a:lnSpc>
                <a:spcPct val="15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在项目研究开发过程中支付给外单位（包括项目承担单位内部独立经济核算单位）的检验、测试、化验及加工等费用。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50975" y="0"/>
            <a:ext cx="6703060" cy="996218"/>
            <a:chOff x="3396342" y="0"/>
            <a:chExt cx="2351314" cy="9959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8912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mn-ea"/>
                </a:rPr>
                <a:t>出版/文献/信息传播/知识产权事务费</a:t>
              </a:r>
              <a:endParaRPr lang="zh-CN" altLang="en-US" sz="2600" spc="300" dirty="0" smtClean="0">
                <a:latin typeface="思源黑体 CN Medium" panose="020B0600000000000000" pitchFamily="34" charset="-122"/>
                <a:ea typeface="思源黑体 CN Medium" panose="020B0600000000000000" pitchFamily="34" charset="-122"/>
              </a:endParaRPr>
            </a:p>
            <a:p>
              <a:pPr algn="ctr"/>
              <a:endParaRPr lang="zh-CN" altLang="en-US" sz="2600" spc="300" dirty="0">
                <a:latin typeface="思源黑体 CN Medium" panose="020B0600000000000000" pitchFamily="34" charset="-122"/>
                <a:ea typeface="思源黑体 CN Medium" panose="020B0600000000000000" pitchFamily="34" charset="-122"/>
              </a:endParaRPr>
            </a:p>
          </p:txBody>
        </p:sp>
      </p:grpSp>
      <p:grpSp>
        <p:nvGrpSpPr>
          <p:cNvPr id="9" name="组合 8"/>
          <p:cNvGrpSpPr/>
          <p:nvPr>
            <p:custDataLst>
              <p:tags r:id="rId1"/>
            </p:custDataLst>
          </p:nvPr>
        </p:nvGrpSpPr>
        <p:grpSpPr>
          <a:xfrm>
            <a:off x="4451985" y="2977515"/>
            <a:ext cx="386715" cy="386715"/>
            <a:chOff x="6159911" y="3735551"/>
            <a:chExt cx="515447" cy="515644"/>
          </a:xfrm>
        </p:grpSpPr>
        <p:sp>
          <p:nvSpPr>
            <p:cNvPr id="10" name="Oval 99"/>
            <p:cNvSpPr>
              <a:spLocks noChangeAspect="1"/>
            </p:cNvSpPr>
            <p:nvPr>
              <p:custDataLst>
                <p:tags r:id="rId145"/>
              </p:custDataLst>
            </p:nvPr>
          </p:nvSpPr>
          <p:spPr>
            <a:xfrm>
              <a:off x="6159911" y="3735551"/>
              <a:ext cx="515447" cy="515644"/>
            </a:xfrm>
            <a:prstGeom prst="ellipse">
              <a:avLst/>
            </a:prstGeom>
            <a:solidFill>
              <a:srgbClr val="00B0F0"/>
            </a:solidFill>
            <a:ln>
              <a:noFill/>
            </a:ln>
            <a:effectLst/>
          </p:spPr>
          <p:style>
            <a:lnRef idx="1">
              <a:srgbClr val="20AF86"/>
            </a:lnRef>
            <a:fillRef idx="3">
              <a:srgbClr val="20AF86"/>
            </a:fillRef>
            <a:effectRef idx="2">
              <a:srgbClr val="20AF86"/>
            </a:effectRef>
            <a:fontRef idx="minor">
              <a:srgbClr val="FFFFFF"/>
            </a:fontRef>
          </p:style>
          <p:txBody>
            <a:bodyPr wrap="square" lIns="67500" tIns="35100" rIns="67500" bIns="35100" rtlCol="0" anchor="ctr">
              <a:normAutofit/>
            </a:bodyPr>
            <a:lstStyle/>
            <a:p>
              <a:pPr algn="ctr"/>
              <a:endParaRPr lang="en-US" sz="1050" dirty="0">
                <a:sym typeface="Arial" panose="020B0604020202020204" pitchFamily="34" charset="0"/>
              </a:endParaRPr>
            </a:p>
          </p:txBody>
        </p:sp>
        <p:grpSp>
          <p:nvGrpSpPr>
            <p:cNvPr id="11" name="Group 110"/>
            <p:cNvGrpSpPr/>
            <p:nvPr/>
          </p:nvGrpSpPr>
          <p:grpSpPr>
            <a:xfrm>
              <a:off x="6284099" y="3859830"/>
              <a:ext cx="267070" cy="267086"/>
              <a:chOff x="9622603" y="7775631"/>
              <a:chExt cx="953415" cy="953477"/>
            </a:xfrm>
          </p:grpSpPr>
          <p:sp>
            <p:nvSpPr>
              <p:cNvPr id="12" name="Freeform 454"/>
              <p:cNvSpPr>
                <a:spLocks noChangeArrowheads="1"/>
              </p:cNvSpPr>
              <p:nvPr>
                <p:custDataLst>
                  <p:tags r:id="rId146"/>
                </p:custDataLst>
              </p:nvPr>
            </p:nvSpPr>
            <p:spPr bwMode="auto">
              <a:xfrm>
                <a:off x="9622603" y="7775631"/>
                <a:ext cx="953415" cy="953477"/>
              </a:xfrm>
              <a:custGeom>
                <a:avLst/>
                <a:gdLst>
                  <a:gd name="T0" fmla="*/ 1323 w 1324"/>
                  <a:gd name="T1" fmla="*/ 662 h 1324"/>
                  <a:gd name="T2" fmla="*/ 1323 w 1324"/>
                  <a:gd name="T3" fmla="*/ 662 h 1324"/>
                  <a:gd name="T4" fmla="*/ 659 w 1324"/>
                  <a:gd name="T5" fmla="*/ 1323 h 1324"/>
                  <a:gd name="T6" fmla="*/ 0 w 1324"/>
                  <a:gd name="T7" fmla="*/ 662 h 1324"/>
                  <a:gd name="T8" fmla="*/ 659 w 1324"/>
                  <a:gd name="T9" fmla="*/ 0 h 1324"/>
                  <a:gd name="T10" fmla="*/ 1323 w 1324"/>
                  <a:gd name="T11" fmla="*/ 662 h 1324"/>
                </a:gdLst>
                <a:ahLst/>
                <a:cxnLst>
                  <a:cxn ang="0">
                    <a:pos x="T0" y="T1"/>
                  </a:cxn>
                  <a:cxn ang="0">
                    <a:pos x="T2" y="T3"/>
                  </a:cxn>
                  <a:cxn ang="0">
                    <a:pos x="T4" y="T5"/>
                  </a:cxn>
                  <a:cxn ang="0">
                    <a:pos x="T6" y="T7"/>
                  </a:cxn>
                  <a:cxn ang="0">
                    <a:pos x="T8" y="T9"/>
                  </a:cxn>
                  <a:cxn ang="0">
                    <a:pos x="T10" y="T11"/>
                  </a:cxn>
                </a:cxnLst>
                <a:rect l="0" t="0" r="r" b="b"/>
                <a:pathLst>
                  <a:path w="1324" h="1324">
                    <a:moveTo>
                      <a:pt x="1323" y="662"/>
                    </a:moveTo>
                    <a:lnTo>
                      <a:pt x="1323" y="662"/>
                    </a:lnTo>
                    <a:cubicBezTo>
                      <a:pt x="1323" y="1033"/>
                      <a:pt x="1031" y="1323"/>
                      <a:pt x="659" y="1323"/>
                    </a:cubicBezTo>
                    <a:cubicBezTo>
                      <a:pt x="299" y="1323"/>
                      <a:pt x="0" y="1033"/>
                      <a:pt x="0" y="662"/>
                    </a:cubicBezTo>
                    <a:cubicBezTo>
                      <a:pt x="0" y="301"/>
                      <a:pt x="299" y="0"/>
                      <a:pt x="659" y="0"/>
                    </a:cubicBezTo>
                    <a:cubicBezTo>
                      <a:pt x="1031" y="0"/>
                      <a:pt x="1323" y="301"/>
                      <a:pt x="1323" y="662"/>
                    </a:cubicBezTo>
                  </a:path>
                </a:pathLst>
              </a:custGeom>
              <a:noFill/>
              <a:ln w="4680" cap="flat">
                <a:solidFill>
                  <a:srgbClr val="FFFFFF"/>
                </a:solidFill>
                <a:round/>
              </a:ln>
              <a:effectLst/>
            </p:spPr>
            <p:txBody>
              <a:bodyPr wrap="square" lIns="67500" tIns="35100" rIns="67500" bIns="35100" anchor="ctr">
                <a:normAutofit/>
              </a:bodyPr>
              <a:lstStyle/>
              <a:p>
                <a:endParaRPr lang="en-US" sz="675">
                  <a:sym typeface="Arial" panose="020B0604020202020204" pitchFamily="34" charset="0"/>
                </a:endParaRPr>
              </a:p>
            </p:txBody>
          </p:sp>
          <p:sp>
            <p:nvSpPr>
              <p:cNvPr id="13" name="Freeform 455"/>
              <p:cNvSpPr>
                <a:spLocks noChangeArrowheads="1"/>
              </p:cNvSpPr>
              <p:nvPr>
                <p:custDataLst>
                  <p:tags r:id="rId147"/>
                </p:custDataLst>
              </p:nvPr>
            </p:nvSpPr>
            <p:spPr bwMode="auto">
              <a:xfrm>
                <a:off x="9752904" y="7867801"/>
                <a:ext cx="216107" cy="797741"/>
              </a:xfrm>
              <a:custGeom>
                <a:avLst/>
                <a:gdLst>
                  <a:gd name="T0" fmla="*/ 89 w 300"/>
                  <a:gd name="T1" fmla="*/ 0 h 1105"/>
                  <a:gd name="T2" fmla="*/ 299 w 300"/>
                  <a:gd name="T3" fmla="*/ 292 h 1105"/>
                  <a:gd name="T4" fmla="*/ 181 w 300"/>
                  <a:gd name="T5" fmla="*/ 411 h 1105"/>
                  <a:gd name="T6" fmla="*/ 0 w 300"/>
                  <a:gd name="T7" fmla="*/ 472 h 1105"/>
                  <a:gd name="T8" fmla="*/ 0 w 300"/>
                  <a:gd name="T9" fmla="*/ 652 h 1105"/>
                  <a:gd name="T10" fmla="*/ 181 w 300"/>
                  <a:gd name="T11" fmla="*/ 773 h 1105"/>
                  <a:gd name="T12" fmla="*/ 240 w 300"/>
                  <a:gd name="T13" fmla="*/ 892 h 1105"/>
                  <a:gd name="T14" fmla="*/ 181 w 300"/>
                  <a:gd name="T15" fmla="*/ 1072 h 1105"/>
                  <a:gd name="T16" fmla="*/ 149 w 300"/>
                  <a:gd name="T17" fmla="*/ 1104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105">
                    <a:moveTo>
                      <a:pt x="89" y="0"/>
                    </a:moveTo>
                    <a:lnTo>
                      <a:pt x="299" y="292"/>
                    </a:lnTo>
                    <a:lnTo>
                      <a:pt x="181" y="411"/>
                    </a:lnTo>
                    <a:lnTo>
                      <a:pt x="0" y="472"/>
                    </a:lnTo>
                    <a:lnTo>
                      <a:pt x="0" y="652"/>
                    </a:lnTo>
                    <a:lnTo>
                      <a:pt x="181" y="773"/>
                    </a:lnTo>
                    <a:lnTo>
                      <a:pt x="240" y="892"/>
                    </a:lnTo>
                    <a:lnTo>
                      <a:pt x="181" y="1072"/>
                    </a:lnTo>
                    <a:lnTo>
                      <a:pt x="149" y="1104"/>
                    </a:lnTo>
                  </a:path>
                </a:pathLst>
              </a:custGeom>
              <a:noFill/>
              <a:ln w="4680" cap="flat">
                <a:solidFill>
                  <a:srgbClr val="FFFFFF"/>
                </a:solidFill>
                <a:round/>
              </a:ln>
              <a:effectLst/>
            </p:spPr>
            <p:txBody>
              <a:bodyPr wrap="square" lIns="67500" tIns="35100" rIns="67500" bIns="35100">
                <a:normAutofit lnSpcReduction="10000"/>
              </a:bodyPr>
              <a:lstStyle/>
              <a:p>
                <a:endParaRPr lang="en-US" sz="675">
                  <a:sym typeface="Arial" panose="020B0604020202020204" pitchFamily="34" charset="0"/>
                </a:endParaRPr>
              </a:p>
            </p:txBody>
          </p:sp>
          <p:sp>
            <p:nvSpPr>
              <p:cNvPr id="14" name="Freeform 456"/>
              <p:cNvSpPr>
                <a:spLocks noChangeArrowheads="1"/>
              </p:cNvSpPr>
              <p:nvPr>
                <p:custDataLst>
                  <p:tags r:id="rId148"/>
                </p:custDataLst>
              </p:nvPr>
            </p:nvSpPr>
            <p:spPr bwMode="auto">
              <a:xfrm>
                <a:off x="10140625" y="7963148"/>
                <a:ext cx="375010" cy="549837"/>
              </a:xfrm>
              <a:custGeom>
                <a:avLst/>
                <a:gdLst>
                  <a:gd name="T0" fmla="*/ 470 w 521"/>
                  <a:gd name="T1" fmla="*/ 0 h 763"/>
                  <a:gd name="T2" fmla="*/ 360 w 521"/>
                  <a:gd name="T3" fmla="*/ 100 h 763"/>
                  <a:gd name="T4" fmla="*/ 180 w 521"/>
                  <a:gd name="T5" fmla="*/ 342 h 763"/>
                  <a:gd name="T6" fmla="*/ 59 w 521"/>
                  <a:gd name="T7" fmla="*/ 342 h 763"/>
                  <a:gd name="T8" fmla="*/ 59 w 521"/>
                  <a:gd name="T9" fmla="*/ 463 h 763"/>
                  <a:gd name="T10" fmla="*/ 0 w 521"/>
                  <a:gd name="T11" fmla="*/ 582 h 763"/>
                  <a:gd name="T12" fmla="*/ 59 w 521"/>
                  <a:gd name="T13" fmla="*/ 703 h 763"/>
                  <a:gd name="T14" fmla="*/ 180 w 521"/>
                  <a:gd name="T15" fmla="*/ 762 h 763"/>
                  <a:gd name="T16" fmla="*/ 301 w 521"/>
                  <a:gd name="T17" fmla="*/ 643 h 763"/>
                  <a:gd name="T18" fmla="*/ 360 w 521"/>
                  <a:gd name="T19" fmla="*/ 522 h 763"/>
                  <a:gd name="T20" fmla="*/ 481 w 521"/>
                  <a:gd name="T21" fmla="*/ 703 h 763"/>
                  <a:gd name="T22" fmla="*/ 520 w 521"/>
                  <a:gd name="T23" fmla="*/ 72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763">
                    <a:moveTo>
                      <a:pt x="470" y="0"/>
                    </a:moveTo>
                    <a:lnTo>
                      <a:pt x="360" y="100"/>
                    </a:lnTo>
                    <a:lnTo>
                      <a:pt x="180" y="342"/>
                    </a:lnTo>
                    <a:lnTo>
                      <a:pt x="59" y="342"/>
                    </a:lnTo>
                    <a:lnTo>
                      <a:pt x="59" y="463"/>
                    </a:lnTo>
                    <a:lnTo>
                      <a:pt x="0" y="582"/>
                    </a:lnTo>
                    <a:lnTo>
                      <a:pt x="59" y="703"/>
                    </a:lnTo>
                    <a:lnTo>
                      <a:pt x="180" y="762"/>
                    </a:lnTo>
                    <a:lnTo>
                      <a:pt x="301" y="643"/>
                    </a:lnTo>
                    <a:lnTo>
                      <a:pt x="360" y="522"/>
                    </a:lnTo>
                    <a:lnTo>
                      <a:pt x="481" y="703"/>
                    </a:lnTo>
                    <a:lnTo>
                      <a:pt x="520" y="723"/>
                    </a:lnTo>
                  </a:path>
                </a:pathLst>
              </a:custGeom>
              <a:noFill/>
              <a:ln w="4680" cap="flat">
                <a:solidFill>
                  <a:srgbClr val="FFFFFF"/>
                </a:solidFill>
                <a:round/>
              </a:ln>
              <a:effectLst/>
            </p:spPr>
            <p:txBody>
              <a:bodyPr wrap="square" lIns="67500" tIns="35100" rIns="67500" bIns="35100">
                <a:normAutofit fontScale="47500" lnSpcReduction="20000"/>
              </a:bodyPr>
              <a:lstStyle/>
              <a:p>
                <a:endParaRPr lang="en-US" sz="675">
                  <a:sym typeface="Arial" panose="020B0604020202020204" pitchFamily="34" charset="0"/>
                </a:endParaRPr>
              </a:p>
            </p:txBody>
          </p:sp>
        </p:grpSp>
      </p:grpSp>
      <p:grpSp>
        <p:nvGrpSpPr>
          <p:cNvPr id="18" name="组合 17"/>
          <p:cNvGrpSpPr/>
          <p:nvPr>
            <p:custDataLst>
              <p:tags r:id="rId2"/>
            </p:custDataLst>
          </p:nvPr>
        </p:nvGrpSpPr>
        <p:grpSpPr>
          <a:xfrm>
            <a:off x="4452620" y="1266190"/>
            <a:ext cx="386715" cy="386715"/>
            <a:chOff x="6159911" y="2814357"/>
            <a:chExt cx="515447" cy="515644"/>
          </a:xfrm>
        </p:grpSpPr>
        <p:sp>
          <p:nvSpPr>
            <p:cNvPr id="19" name="Oval 98"/>
            <p:cNvSpPr>
              <a:spLocks noChangeAspect="1"/>
            </p:cNvSpPr>
            <p:nvPr>
              <p:custDataLst>
                <p:tags r:id="rId139"/>
              </p:custDataLst>
            </p:nvPr>
          </p:nvSpPr>
          <p:spPr>
            <a:xfrm>
              <a:off x="6159911" y="2814357"/>
              <a:ext cx="515447" cy="515644"/>
            </a:xfrm>
            <a:prstGeom prst="ellipse">
              <a:avLst/>
            </a:prstGeom>
            <a:solidFill>
              <a:srgbClr val="20AF86"/>
            </a:solidFill>
            <a:ln>
              <a:noFill/>
            </a:ln>
            <a:effectLst/>
          </p:spPr>
          <p:style>
            <a:lnRef idx="1">
              <a:srgbClr val="20AF86"/>
            </a:lnRef>
            <a:fillRef idx="3">
              <a:srgbClr val="20AF86"/>
            </a:fillRef>
            <a:effectRef idx="2">
              <a:srgbClr val="20AF86"/>
            </a:effectRef>
            <a:fontRef idx="minor">
              <a:srgbClr val="FFFFFF"/>
            </a:fontRef>
          </p:style>
          <p:txBody>
            <a:bodyPr wrap="square" lIns="67500" tIns="35100" rIns="67500" bIns="35100" rtlCol="0" anchor="ctr">
              <a:normAutofit/>
            </a:bodyPr>
            <a:lstStyle/>
            <a:p>
              <a:pPr algn="ctr"/>
              <a:endParaRPr lang="en-US" sz="1050" dirty="0">
                <a:sym typeface="Arial" panose="020B0604020202020204" pitchFamily="34" charset="0"/>
              </a:endParaRPr>
            </a:p>
          </p:txBody>
        </p:sp>
        <p:grpSp>
          <p:nvGrpSpPr>
            <p:cNvPr id="20" name="Group 125"/>
            <p:cNvGrpSpPr/>
            <p:nvPr/>
          </p:nvGrpSpPr>
          <p:grpSpPr>
            <a:xfrm>
              <a:off x="6282765" y="2938636"/>
              <a:ext cx="269739" cy="267086"/>
              <a:chOff x="5453001" y="7775630"/>
              <a:chExt cx="962950" cy="953477"/>
            </a:xfrm>
          </p:grpSpPr>
          <p:sp>
            <p:nvSpPr>
              <p:cNvPr id="21" name="Freeform 443"/>
              <p:cNvSpPr>
                <a:spLocks noChangeArrowheads="1"/>
              </p:cNvSpPr>
              <p:nvPr>
                <p:custDataLst>
                  <p:tags r:id="rId140"/>
                </p:custDataLst>
              </p:nvPr>
            </p:nvSpPr>
            <p:spPr bwMode="auto">
              <a:xfrm>
                <a:off x="5805767" y="7775630"/>
                <a:ext cx="254244" cy="346431"/>
              </a:xfrm>
              <a:custGeom>
                <a:avLst/>
                <a:gdLst>
                  <a:gd name="T0" fmla="*/ 0 w 352"/>
                  <a:gd name="T1" fmla="*/ 481 h 482"/>
                  <a:gd name="T2" fmla="*/ 180 w 352"/>
                  <a:gd name="T3" fmla="*/ 0 h 482"/>
                  <a:gd name="T4" fmla="*/ 351 w 352"/>
                  <a:gd name="T5" fmla="*/ 481 h 482"/>
                </a:gdLst>
                <a:ahLst/>
                <a:cxnLst>
                  <a:cxn ang="0">
                    <a:pos x="T0" y="T1"/>
                  </a:cxn>
                  <a:cxn ang="0">
                    <a:pos x="T2" y="T3"/>
                  </a:cxn>
                  <a:cxn ang="0">
                    <a:pos x="T4" y="T5"/>
                  </a:cxn>
                </a:cxnLst>
                <a:rect l="0" t="0" r="r" b="b"/>
                <a:pathLst>
                  <a:path w="352" h="482">
                    <a:moveTo>
                      <a:pt x="0" y="481"/>
                    </a:moveTo>
                    <a:lnTo>
                      <a:pt x="180" y="0"/>
                    </a:lnTo>
                    <a:lnTo>
                      <a:pt x="351" y="481"/>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22" name="Freeform 444"/>
              <p:cNvSpPr>
                <a:spLocks noChangeArrowheads="1"/>
              </p:cNvSpPr>
              <p:nvPr>
                <p:custDataLst>
                  <p:tags r:id="rId141"/>
                </p:custDataLst>
              </p:nvPr>
            </p:nvSpPr>
            <p:spPr bwMode="auto">
              <a:xfrm>
                <a:off x="5936065" y="8325469"/>
                <a:ext cx="346408" cy="403638"/>
              </a:xfrm>
              <a:custGeom>
                <a:avLst/>
                <a:gdLst>
                  <a:gd name="T0" fmla="*/ 271 w 482"/>
                  <a:gd name="T1" fmla="*/ 0 h 562"/>
                  <a:gd name="T2" fmla="*/ 481 w 482"/>
                  <a:gd name="T3" fmla="*/ 561 h 562"/>
                  <a:gd name="T4" fmla="*/ 0 w 482"/>
                  <a:gd name="T5" fmla="*/ 210 h 562"/>
                </a:gdLst>
                <a:ahLst/>
                <a:cxnLst>
                  <a:cxn ang="0">
                    <a:pos x="T0" y="T1"/>
                  </a:cxn>
                  <a:cxn ang="0">
                    <a:pos x="T2" y="T3"/>
                  </a:cxn>
                  <a:cxn ang="0">
                    <a:pos x="T4" y="T5"/>
                  </a:cxn>
                </a:cxnLst>
                <a:rect l="0" t="0" r="r" b="b"/>
                <a:pathLst>
                  <a:path w="482" h="562">
                    <a:moveTo>
                      <a:pt x="271" y="0"/>
                    </a:moveTo>
                    <a:lnTo>
                      <a:pt x="481" y="561"/>
                    </a:lnTo>
                    <a:lnTo>
                      <a:pt x="0" y="210"/>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23" name="Freeform 445"/>
              <p:cNvSpPr>
                <a:spLocks noChangeArrowheads="1"/>
              </p:cNvSpPr>
              <p:nvPr>
                <p:custDataLst>
                  <p:tags r:id="rId142"/>
                </p:custDataLst>
              </p:nvPr>
            </p:nvSpPr>
            <p:spPr bwMode="auto">
              <a:xfrm>
                <a:off x="6066366" y="8122061"/>
                <a:ext cx="349585" cy="203408"/>
              </a:xfrm>
              <a:custGeom>
                <a:avLst/>
                <a:gdLst>
                  <a:gd name="T0" fmla="*/ 0 w 483"/>
                  <a:gd name="T1" fmla="*/ 0 h 282"/>
                  <a:gd name="T2" fmla="*/ 482 w 483"/>
                  <a:gd name="T3" fmla="*/ 0 h 282"/>
                  <a:gd name="T4" fmla="*/ 91 w 483"/>
                  <a:gd name="T5" fmla="*/ 281 h 282"/>
                </a:gdLst>
                <a:ahLst/>
                <a:cxnLst>
                  <a:cxn ang="0">
                    <a:pos x="T0" y="T1"/>
                  </a:cxn>
                  <a:cxn ang="0">
                    <a:pos x="T2" y="T3"/>
                  </a:cxn>
                  <a:cxn ang="0">
                    <a:pos x="T4" y="T5"/>
                  </a:cxn>
                </a:cxnLst>
                <a:rect l="0" t="0" r="r" b="b"/>
                <a:pathLst>
                  <a:path w="483" h="282">
                    <a:moveTo>
                      <a:pt x="0" y="0"/>
                    </a:moveTo>
                    <a:lnTo>
                      <a:pt x="482" y="0"/>
                    </a:lnTo>
                    <a:lnTo>
                      <a:pt x="91" y="281"/>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24" name="Freeform 446"/>
              <p:cNvSpPr>
                <a:spLocks noChangeArrowheads="1"/>
              </p:cNvSpPr>
              <p:nvPr>
                <p:custDataLst>
                  <p:tags r:id="rId143"/>
                </p:custDataLst>
              </p:nvPr>
            </p:nvSpPr>
            <p:spPr bwMode="auto">
              <a:xfrm>
                <a:off x="5453001" y="8122061"/>
                <a:ext cx="483064" cy="607046"/>
              </a:xfrm>
              <a:custGeom>
                <a:avLst/>
                <a:gdLst>
                  <a:gd name="T0" fmla="*/ 671 w 672"/>
                  <a:gd name="T1" fmla="*/ 491 h 843"/>
                  <a:gd name="T2" fmla="*/ 181 w 672"/>
                  <a:gd name="T3" fmla="*/ 842 h 843"/>
                  <a:gd name="T4" fmla="*/ 390 w 672"/>
                  <a:gd name="T5" fmla="*/ 281 h 843"/>
                  <a:gd name="T6" fmla="*/ 0 w 672"/>
                  <a:gd name="T7" fmla="*/ 0 h 843"/>
                  <a:gd name="T8" fmla="*/ 491 w 672"/>
                  <a:gd name="T9" fmla="*/ 0 h 843"/>
                </a:gdLst>
                <a:ahLst/>
                <a:cxnLst>
                  <a:cxn ang="0">
                    <a:pos x="T0" y="T1"/>
                  </a:cxn>
                  <a:cxn ang="0">
                    <a:pos x="T2" y="T3"/>
                  </a:cxn>
                  <a:cxn ang="0">
                    <a:pos x="T4" y="T5"/>
                  </a:cxn>
                  <a:cxn ang="0">
                    <a:pos x="T6" y="T7"/>
                  </a:cxn>
                  <a:cxn ang="0">
                    <a:pos x="T8" y="T9"/>
                  </a:cxn>
                </a:cxnLst>
                <a:rect l="0" t="0" r="r" b="b"/>
                <a:pathLst>
                  <a:path w="672" h="843">
                    <a:moveTo>
                      <a:pt x="671" y="491"/>
                    </a:moveTo>
                    <a:lnTo>
                      <a:pt x="181" y="842"/>
                    </a:lnTo>
                    <a:lnTo>
                      <a:pt x="390" y="281"/>
                    </a:lnTo>
                    <a:lnTo>
                      <a:pt x="0" y="0"/>
                    </a:lnTo>
                    <a:lnTo>
                      <a:pt x="491" y="0"/>
                    </a:lnTo>
                  </a:path>
                </a:pathLst>
              </a:custGeom>
              <a:noFill/>
              <a:ln w="4680" cap="flat">
                <a:solidFill>
                  <a:srgbClr val="FFFFFF"/>
                </a:solidFill>
                <a:round/>
              </a:ln>
              <a:effectLst/>
            </p:spPr>
            <p:txBody>
              <a:bodyPr wrap="square" lIns="67500" tIns="35100" rIns="67500" bIns="35100">
                <a:normAutofit fontScale="62500" lnSpcReduction="20000"/>
              </a:bodyPr>
              <a:lstStyle/>
              <a:p>
                <a:endParaRPr lang="en-US" sz="675">
                  <a:sym typeface="Arial" panose="020B0604020202020204" pitchFamily="34" charset="0"/>
                </a:endParaRPr>
              </a:p>
            </p:txBody>
          </p:sp>
          <p:sp>
            <p:nvSpPr>
              <p:cNvPr id="25" name="Line 447"/>
              <p:cNvSpPr>
                <a:spLocks noChangeShapeType="1"/>
              </p:cNvSpPr>
              <p:nvPr>
                <p:custDataLst>
                  <p:tags r:id="rId144"/>
                </p:custDataLst>
              </p:nvPr>
            </p:nvSpPr>
            <p:spPr bwMode="auto">
              <a:xfrm flipH="1">
                <a:off x="6066366" y="8122062"/>
                <a:ext cx="136655" cy="3177"/>
              </a:xfrm>
              <a:prstGeom prst="line">
                <a:avLst/>
              </a:pr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grpSp>
      </p:grpSp>
      <p:grpSp>
        <p:nvGrpSpPr>
          <p:cNvPr id="26" name="组合 25"/>
          <p:cNvGrpSpPr/>
          <p:nvPr>
            <p:custDataLst>
              <p:tags r:id="rId3"/>
            </p:custDataLst>
          </p:nvPr>
        </p:nvGrpSpPr>
        <p:grpSpPr>
          <a:xfrm>
            <a:off x="941359" y="1329068"/>
            <a:ext cx="3128948" cy="2860439"/>
            <a:chOff x="1255145" y="1772090"/>
            <a:chExt cx="4171930" cy="3813918"/>
          </a:xfrm>
        </p:grpSpPr>
        <p:sp>
          <p:nvSpPr>
            <p:cNvPr id="27" name="Freeform 266"/>
            <p:cNvSpPr>
              <a:spLocks noChangeArrowheads="1"/>
            </p:cNvSpPr>
            <p:nvPr>
              <p:custDataLst>
                <p:tags r:id="rId4"/>
              </p:custDataLst>
            </p:nvPr>
          </p:nvSpPr>
          <p:spPr bwMode="auto">
            <a:xfrm>
              <a:off x="4487661" y="2152548"/>
              <a:ext cx="346591" cy="290596"/>
            </a:xfrm>
            <a:custGeom>
              <a:avLst/>
              <a:gdLst>
                <a:gd name="T0" fmla="*/ 366 w 1312"/>
                <a:gd name="T1" fmla="*/ 0 h 1104"/>
                <a:gd name="T2" fmla="*/ 366 w 1312"/>
                <a:gd name="T3" fmla="*/ 0 h 1104"/>
                <a:gd name="T4" fmla="*/ 29 w 1312"/>
                <a:gd name="T5" fmla="*/ 226 h 1104"/>
                <a:gd name="T6" fmla="*/ 82 w 1312"/>
                <a:gd name="T7" fmla="*/ 626 h 1104"/>
                <a:gd name="T8" fmla="*/ 0 w 1312"/>
                <a:gd name="T9" fmla="*/ 1103 h 1104"/>
                <a:gd name="T10" fmla="*/ 1015 w 1312"/>
                <a:gd name="T11" fmla="*/ 1103 h 1104"/>
                <a:gd name="T12" fmla="*/ 1311 w 1312"/>
                <a:gd name="T13" fmla="*/ 812 h 1104"/>
                <a:gd name="T14" fmla="*/ 1050 w 1312"/>
                <a:gd name="T15" fmla="*/ 522 h 1104"/>
                <a:gd name="T16" fmla="*/ 1050 w 1312"/>
                <a:gd name="T17" fmla="*/ 476 h 1104"/>
                <a:gd name="T18" fmla="*/ 760 w 1312"/>
                <a:gd name="T19" fmla="*/ 186 h 1104"/>
                <a:gd name="T20" fmla="*/ 684 w 1312"/>
                <a:gd name="T21" fmla="*/ 192 h 1104"/>
                <a:gd name="T22" fmla="*/ 366 w 1312"/>
                <a:gd name="T23"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2" h="1104">
                  <a:moveTo>
                    <a:pt x="366" y="0"/>
                  </a:moveTo>
                  <a:lnTo>
                    <a:pt x="366" y="0"/>
                  </a:lnTo>
                  <a:cubicBezTo>
                    <a:pt x="209" y="0"/>
                    <a:pt x="82" y="93"/>
                    <a:pt x="29" y="226"/>
                  </a:cubicBezTo>
                  <a:cubicBezTo>
                    <a:pt x="64" y="354"/>
                    <a:pt x="82" y="487"/>
                    <a:pt x="82" y="626"/>
                  </a:cubicBezTo>
                  <a:cubicBezTo>
                    <a:pt x="82" y="794"/>
                    <a:pt x="53" y="951"/>
                    <a:pt x="0" y="1103"/>
                  </a:cubicBezTo>
                  <a:cubicBezTo>
                    <a:pt x="1015" y="1103"/>
                    <a:pt x="1015" y="1103"/>
                    <a:pt x="1015" y="1103"/>
                  </a:cubicBezTo>
                  <a:cubicBezTo>
                    <a:pt x="1178" y="1103"/>
                    <a:pt x="1311" y="969"/>
                    <a:pt x="1311" y="812"/>
                  </a:cubicBezTo>
                  <a:cubicBezTo>
                    <a:pt x="1311" y="662"/>
                    <a:pt x="1195" y="534"/>
                    <a:pt x="1050" y="522"/>
                  </a:cubicBezTo>
                  <a:cubicBezTo>
                    <a:pt x="1050" y="505"/>
                    <a:pt x="1050" y="493"/>
                    <a:pt x="1050" y="476"/>
                  </a:cubicBezTo>
                  <a:cubicBezTo>
                    <a:pt x="1050" y="313"/>
                    <a:pt x="923" y="186"/>
                    <a:pt x="760" y="186"/>
                  </a:cubicBezTo>
                  <a:cubicBezTo>
                    <a:pt x="731" y="186"/>
                    <a:pt x="708" y="186"/>
                    <a:pt x="684" y="192"/>
                  </a:cubicBezTo>
                  <a:cubicBezTo>
                    <a:pt x="621" y="76"/>
                    <a:pt x="505" y="0"/>
                    <a:pt x="366" y="0"/>
                  </a:cubicBez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28" name="Freeform 267"/>
            <p:cNvSpPr>
              <a:spLocks noChangeArrowheads="1"/>
            </p:cNvSpPr>
            <p:nvPr>
              <p:custDataLst>
                <p:tags r:id="rId5"/>
              </p:custDataLst>
            </p:nvPr>
          </p:nvSpPr>
          <p:spPr bwMode="auto">
            <a:xfrm>
              <a:off x="1630910" y="4543833"/>
              <a:ext cx="610327" cy="382792"/>
            </a:xfrm>
            <a:custGeom>
              <a:avLst/>
              <a:gdLst>
                <a:gd name="T0" fmla="*/ 1258 w 2309"/>
                <a:gd name="T1" fmla="*/ 202 h 1451"/>
                <a:gd name="T2" fmla="*/ 1258 w 2309"/>
                <a:gd name="T3" fmla="*/ 202 h 1451"/>
                <a:gd name="T4" fmla="*/ 1183 w 2309"/>
                <a:gd name="T5" fmla="*/ 394 h 1451"/>
                <a:gd name="T6" fmla="*/ 875 w 2309"/>
                <a:gd name="T7" fmla="*/ 243 h 1451"/>
                <a:gd name="T8" fmla="*/ 492 w 2309"/>
                <a:gd name="T9" fmla="*/ 626 h 1451"/>
                <a:gd name="T10" fmla="*/ 498 w 2309"/>
                <a:gd name="T11" fmla="*/ 696 h 1451"/>
                <a:gd name="T12" fmla="*/ 387 w 2309"/>
                <a:gd name="T13" fmla="*/ 678 h 1451"/>
                <a:gd name="T14" fmla="*/ 0 w 2309"/>
                <a:gd name="T15" fmla="*/ 1067 h 1451"/>
                <a:gd name="T16" fmla="*/ 387 w 2309"/>
                <a:gd name="T17" fmla="*/ 1450 h 1451"/>
                <a:gd name="T18" fmla="*/ 1351 w 2309"/>
                <a:gd name="T19" fmla="*/ 1450 h 1451"/>
                <a:gd name="T20" fmla="*/ 1710 w 2309"/>
                <a:gd name="T21" fmla="*/ 829 h 1451"/>
                <a:gd name="T22" fmla="*/ 1258 w 2309"/>
                <a:gd name="T23" fmla="*/ 202 h 1451"/>
                <a:gd name="T24" fmla="*/ 1653 w 2309"/>
                <a:gd name="T25" fmla="*/ 0 h 1451"/>
                <a:gd name="T26" fmla="*/ 1653 w 2309"/>
                <a:gd name="T27" fmla="*/ 0 h 1451"/>
                <a:gd name="T28" fmla="*/ 1316 w 2309"/>
                <a:gd name="T29" fmla="*/ 133 h 1451"/>
                <a:gd name="T30" fmla="*/ 1774 w 2309"/>
                <a:gd name="T31" fmla="*/ 765 h 1451"/>
                <a:gd name="T32" fmla="*/ 2308 w 2309"/>
                <a:gd name="T33" fmla="*/ 429 h 1451"/>
                <a:gd name="T34" fmla="*/ 2151 w 2309"/>
                <a:gd name="T35" fmla="*/ 243 h 1451"/>
                <a:gd name="T36" fmla="*/ 2076 w 2309"/>
                <a:gd name="T37" fmla="*/ 255 h 1451"/>
                <a:gd name="T38" fmla="*/ 1653 w 2309"/>
                <a:gd name="T39" fmla="*/ 0 h 1451"/>
                <a:gd name="T40" fmla="*/ 1258 w 2309"/>
                <a:gd name="T41" fmla="*/ 202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9" h="1451">
                  <a:moveTo>
                    <a:pt x="1258" y="202"/>
                  </a:moveTo>
                  <a:lnTo>
                    <a:pt x="1258" y="202"/>
                  </a:lnTo>
                  <a:cubicBezTo>
                    <a:pt x="1223" y="260"/>
                    <a:pt x="1194" y="325"/>
                    <a:pt x="1183" y="394"/>
                  </a:cubicBezTo>
                  <a:cubicBezTo>
                    <a:pt x="1113" y="301"/>
                    <a:pt x="1002" y="243"/>
                    <a:pt x="875" y="243"/>
                  </a:cubicBezTo>
                  <a:cubicBezTo>
                    <a:pt x="660" y="243"/>
                    <a:pt x="492" y="412"/>
                    <a:pt x="492" y="626"/>
                  </a:cubicBezTo>
                  <a:cubicBezTo>
                    <a:pt x="492" y="649"/>
                    <a:pt x="492" y="672"/>
                    <a:pt x="498" y="696"/>
                  </a:cubicBezTo>
                  <a:cubicBezTo>
                    <a:pt x="463" y="684"/>
                    <a:pt x="423" y="678"/>
                    <a:pt x="387" y="678"/>
                  </a:cubicBezTo>
                  <a:cubicBezTo>
                    <a:pt x="173" y="678"/>
                    <a:pt x="0" y="852"/>
                    <a:pt x="0" y="1067"/>
                  </a:cubicBezTo>
                  <a:cubicBezTo>
                    <a:pt x="0" y="1276"/>
                    <a:pt x="173" y="1450"/>
                    <a:pt x="387" y="1450"/>
                  </a:cubicBezTo>
                  <a:cubicBezTo>
                    <a:pt x="1351" y="1450"/>
                    <a:pt x="1351" y="1450"/>
                    <a:pt x="1351" y="1450"/>
                  </a:cubicBezTo>
                  <a:cubicBezTo>
                    <a:pt x="1420" y="1218"/>
                    <a:pt x="1548" y="1003"/>
                    <a:pt x="1710" y="829"/>
                  </a:cubicBezTo>
                  <a:cubicBezTo>
                    <a:pt x="1548" y="632"/>
                    <a:pt x="1397" y="423"/>
                    <a:pt x="1258" y="202"/>
                  </a:cubicBezTo>
                  <a:lnTo>
                    <a:pt x="1653" y="0"/>
                  </a:lnTo>
                  <a:lnTo>
                    <a:pt x="1653" y="0"/>
                  </a:lnTo>
                  <a:cubicBezTo>
                    <a:pt x="1519" y="0"/>
                    <a:pt x="1403" y="52"/>
                    <a:pt x="1316" y="133"/>
                  </a:cubicBezTo>
                  <a:cubicBezTo>
                    <a:pt x="1455" y="354"/>
                    <a:pt x="1606" y="568"/>
                    <a:pt x="1774" y="765"/>
                  </a:cubicBezTo>
                  <a:cubicBezTo>
                    <a:pt x="1925" y="620"/>
                    <a:pt x="2105" y="504"/>
                    <a:pt x="2308" y="429"/>
                  </a:cubicBezTo>
                  <a:cubicBezTo>
                    <a:pt x="2255" y="371"/>
                    <a:pt x="2203" y="307"/>
                    <a:pt x="2151" y="243"/>
                  </a:cubicBezTo>
                  <a:cubicBezTo>
                    <a:pt x="2128" y="243"/>
                    <a:pt x="2099" y="249"/>
                    <a:pt x="2076" y="255"/>
                  </a:cubicBezTo>
                  <a:cubicBezTo>
                    <a:pt x="1995" y="104"/>
                    <a:pt x="1832" y="0"/>
                    <a:pt x="1653" y="0"/>
                  </a:cubicBezTo>
                  <a:lnTo>
                    <a:pt x="1258" y="202"/>
                  </a:ln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29" name="Freeform 268"/>
            <p:cNvSpPr>
              <a:spLocks noChangeArrowheads="1"/>
            </p:cNvSpPr>
            <p:nvPr>
              <p:custDataLst>
                <p:tags r:id="rId6"/>
              </p:custDataLst>
            </p:nvPr>
          </p:nvSpPr>
          <p:spPr bwMode="auto">
            <a:xfrm>
              <a:off x="1255145" y="2410466"/>
              <a:ext cx="401439" cy="295264"/>
            </a:xfrm>
            <a:custGeom>
              <a:avLst/>
              <a:gdLst>
                <a:gd name="T0" fmla="*/ 812 w 1520"/>
                <a:gd name="T1" fmla="*/ 0 h 1120"/>
                <a:gd name="T2" fmla="*/ 812 w 1520"/>
                <a:gd name="T3" fmla="*/ 0 h 1120"/>
                <a:gd name="T4" fmla="*/ 452 w 1520"/>
                <a:gd name="T5" fmla="*/ 353 h 1120"/>
                <a:gd name="T6" fmla="*/ 458 w 1520"/>
                <a:gd name="T7" fmla="*/ 423 h 1120"/>
                <a:gd name="T8" fmla="*/ 360 w 1520"/>
                <a:gd name="T9" fmla="*/ 406 h 1120"/>
                <a:gd name="T10" fmla="*/ 0 w 1520"/>
                <a:gd name="T11" fmla="*/ 765 h 1120"/>
                <a:gd name="T12" fmla="*/ 360 w 1520"/>
                <a:gd name="T13" fmla="*/ 1119 h 1120"/>
                <a:gd name="T14" fmla="*/ 1519 w 1520"/>
                <a:gd name="T15" fmla="*/ 1119 h 1120"/>
                <a:gd name="T16" fmla="*/ 1044 w 1520"/>
                <a:gd name="T17" fmla="*/ 87 h 1120"/>
                <a:gd name="T18" fmla="*/ 812 w 1520"/>
                <a:gd name="T19"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1120">
                  <a:moveTo>
                    <a:pt x="812" y="0"/>
                  </a:moveTo>
                  <a:lnTo>
                    <a:pt x="812" y="0"/>
                  </a:lnTo>
                  <a:cubicBezTo>
                    <a:pt x="615" y="0"/>
                    <a:pt x="452" y="157"/>
                    <a:pt x="452" y="353"/>
                  </a:cubicBezTo>
                  <a:cubicBezTo>
                    <a:pt x="452" y="376"/>
                    <a:pt x="458" y="400"/>
                    <a:pt x="458" y="423"/>
                  </a:cubicBezTo>
                  <a:cubicBezTo>
                    <a:pt x="429" y="412"/>
                    <a:pt x="394" y="406"/>
                    <a:pt x="360" y="406"/>
                  </a:cubicBezTo>
                  <a:cubicBezTo>
                    <a:pt x="163" y="406"/>
                    <a:pt x="0" y="568"/>
                    <a:pt x="0" y="765"/>
                  </a:cubicBezTo>
                  <a:cubicBezTo>
                    <a:pt x="0" y="957"/>
                    <a:pt x="163" y="1119"/>
                    <a:pt x="360" y="1119"/>
                  </a:cubicBezTo>
                  <a:cubicBezTo>
                    <a:pt x="1519" y="1119"/>
                    <a:pt x="1519" y="1119"/>
                    <a:pt x="1519" y="1119"/>
                  </a:cubicBezTo>
                  <a:cubicBezTo>
                    <a:pt x="1264" y="841"/>
                    <a:pt x="1090" y="481"/>
                    <a:pt x="1044" y="87"/>
                  </a:cubicBezTo>
                  <a:cubicBezTo>
                    <a:pt x="980" y="29"/>
                    <a:pt x="899" y="0"/>
                    <a:pt x="812" y="0"/>
                  </a:cubicBez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30" name="Freeform 269"/>
            <p:cNvSpPr>
              <a:spLocks noChangeArrowheads="1"/>
            </p:cNvSpPr>
            <p:nvPr>
              <p:custDataLst>
                <p:tags r:id="rId7"/>
              </p:custDataLst>
            </p:nvPr>
          </p:nvSpPr>
          <p:spPr bwMode="auto">
            <a:xfrm>
              <a:off x="4520336" y="4960469"/>
              <a:ext cx="673344" cy="337278"/>
            </a:xfrm>
            <a:custGeom>
              <a:avLst/>
              <a:gdLst>
                <a:gd name="T0" fmla="*/ 1456 w 2547"/>
                <a:gd name="T1" fmla="*/ 0 h 1278"/>
                <a:gd name="T2" fmla="*/ 1456 w 2547"/>
                <a:gd name="T3" fmla="*/ 0 h 1278"/>
                <a:gd name="T4" fmla="*/ 1038 w 2547"/>
                <a:gd name="T5" fmla="*/ 349 h 1278"/>
                <a:gd name="T6" fmla="*/ 772 w 2547"/>
                <a:gd name="T7" fmla="*/ 215 h 1278"/>
                <a:gd name="T8" fmla="*/ 430 w 2547"/>
                <a:gd name="T9" fmla="*/ 551 h 1278"/>
                <a:gd name="T10" fmla="*/ 435 w 2547"/>
                <a:gd name="T11" fmla="*/ 615 h 1278"/>
                <a:gd name="T12" fmla="*/ 342 w 2547"/>
                <a:gd name="T13" fmla="*/ 598 h 1278"/>
                <a:gd name="T14" fmla="*/ 0 w 2547"/>
                <a:gd name="T15" fmla="*/ 940 h 1278"/>
                <a:gd name="T16" fmla="*/ 342 w 2547"/>
                <a:gd name="T17" fmla="*/ 1277 h 1278"/>
                <a:gd name="T18" fmla="*/ 2210 w 2547"/>
                <a:gd name="T19" fmla="*/ 1277 h 1278"/>
                <a:gd name="T20" fmla="*/ 2546 w 2547"/>
                <a:gd name="T21" fmla="*/ 940 h 1278"/>
                <a:gd name="T22" fmla="*/ 2244 w 2547"/>
                <a:gd name="T23" fmla="*/ 604 h 1278"/>
                <a:gd name="T24" fmla="*/ 2251 w 2547"/>
                <a:gd name="T25" fmla="*/ 551 h 1278"/>
                <a:gd name="T26" fmla="*/ 1909 w 2547"/>
                <a:gd name="T27" fmla="*/ 215 h 1278"/>
                <a:gd name="T28" fmla="*/ 1821 w 2547"/>
                <a:gd name="T29" fmla="*/ 226 h 1278"/>
                <a:gd name="T30" fmla="*/ 1456 w 2547"/>
                <a:gd name="T31"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7" h="1278">
                  <a:moveTo>
                    <a:pt x="1456" y="0"/>
                  </a:moveTo>
                  <a:lnTo>
                    <a:pt x="1456" y="0"/>
                  </a:lnTo>
                  <a:cubicBezTo>
                    <a:pt x="1247" y="0"/>
                    <a:pt x="1073" y="152"/>
                    <a:pt x="1038" y="349"/>
                  </a:cubicBezTo>
                  <a:cubicBezTo>
                    <a:pt x="980" y="267"/>
                    <a:pt x="882" y="215"/>
                    <a:pt x="772" y="215"/>
                  </a:cubicBezTo>
                  <a:cubicBezTo>
                    <a:pt x="586" y="215"/>
                    <a:pt x="430" y="366"/>
                    <a:pt x="430" y="551"/>
                  </a:cubicBezTo>
                  <a:cubicBezTo>
                    <a:pt x="430" y="575"/>
                    <a:pt x="435" y="592"/>
                    <a:pt x="435" y="615"/>
                  </a:cubicBezTo>
                  <a:cubicBezTo>
                    <a:pt x="406" y="604"/>
                    <a:pt x="371" y="598"/>
                    <a:pt x="342" y="598"/>
                  </a:cubicBezTo>
                  <a:cubicBezTo>
                    <a:pt x="151" y="598"/>
                    <a:pt x="0" y="749"/>
                    <a:pt x="0" y="940"/>
                  </a:cubicBezTo>
                  <a:cubicBezTo>
                    <a:pt x="0" y="1126"/>
                    <a:pt x="151" y="1277"/>
                    <a:pt x="342" y="1277"/>
                  </a:cubicBezTo>
                  <a:cubicBezTo>
                    <a:pt x="2210" y="1277"/>
                    <a:pt x="2210" y="1277"/>
                    <a:pt x="2210" y="1277"/>
                  </a:cubicBezTo>
                  <a:cubicBezTo>
                    <a:pt x="2396" y="1277"/>
                    <a:pt x="2546" y="1126"/>
                    <a:pt x="2546" y="940"/>
                  </a:cubicBezTo>
                  <a:cubicBezTo>
                    <a:pt x="2546" y="760"/>
                    <a:pt x="2412" y="621"/>
                    <a:pt x="2244" y="604"/>
                  </a:cubicBezTo>
                  <a:cubicBezTo>
                    <a:pt x="2244" y="586"/>
                    <a:pt x="2251" y="569"/>
                    <a:pt x="2251" y="551"/>
                  </a:cubicBezTo>
                  <a:cubicBezTo>
                    <a:pt x="2251" y="366"/>
                    <a:pt x="2099" y="215"/>
                    <a:pt x="1909" y="215"/>
                  </a:cubicBezTo>
                  <a:cubicBezTo>
                    <a:pt x="1879" y="215"/>
                    <a:pt x="1850" y="215"/>
                    <a:pt x="1821" y="226"/>
                  </a:cubicBezTo>
                  <a:cubicBezTo>
                    <a:pt x="1752" y="87"/>
                    <a:pt x="1612" y="0"/>
                    <a:pt x="1456" y="0"/>
                  </a:cubicBez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31" name="Freeform 270"/>
            <p:cNvSpPr>
              <a:spLocks noChangeArrowheads="1"/>
            </p:cNvSpPr>
            <p:nvPr>
              <p:custDataLst>
                <p:tags r:id="rId8"/>
              </p:custDataLst>
            </p:nvPr>
          </p:nvSpPr>
          <p:spPr bwMode="auto">
            <a:xfrm>
              <a:off x="1902815" y="2308933"/>
              <a:ext cx="2855584" cy="2854603"/>
            </a:xfrm>
            <a:custGeom>
              <a:avLst/>
              <a:gdLst>
                <a:gd name="T0" fmla="*/ 10794 w 10795"/>
                <a:gd name="T1" fmla="*/ 5394 h 10789"/>
                <a:gd name="T2" fmla="*/ 10794 w 10795"/>
                <a:gd name="T3" fmla="*/ 5394 h 10789"/>
                <a:gd name="T4" fmla="*/ 5394 w 10795"/>
                <a:gd name="T5" fmla="*/ 10788 h 10789"/>
                <a:gd name="T6" fmla="*/ 0 w 10795"/>
                <a:gd name="T7" fmla="*/ 5394 h 10789"/>
                <a:gd name="T8" fmla="*/ 5394 w 10795"/>
                <a:gd name="T9" fmla="*/ 0 h 10789"/>
                <a:gd name="T10" fmla="*/ 10794 w 10795"/>
                <a:gd name="T11" fmla="*/ 5394 h 10789"/>
              </a:gdLst>
              <a:ahLst/>
              <a:cxnLst>
                <a:cxn ang="0">
                  <a:pos x="T0" y="T1"/>
                </a:cxn>
                <a:cxn ang="0">
                  <a:pos x="T2" y="T3"/>
                </a:cxn>
                <a:cxn ang="0">
                  <a:pos x="T4" y="T5"/>
                </a:cxn>
                <a:cxn ang="0">
                  <a:pos x="T6" y="T7"/>
                </a:cxn>
                <a:cxn ang="0">
                  <a:pos x="T8" y="T9"/>
                </a:cxn>
                <a:cxn ang="0">
                  <a:pos x="T10" y="T11"/>
                </a:cxn>
              </a:cxnLst>
              <a:rect l="0" t="0" r="r" b="b"/>
              <a:pathLst>
                <a:path w="10795" h="10789">
                  <a:moveTo>
                    <a:pt x="10794" y="5394"/>
                  </a:moveTo>
                  <a:lnTo>
                    <a:pt x="10794" y="5394"/>
                  </a:lnTo>
                  <a:cubicBezTo>
                    <a:pt x="10794" y="8375"/>
                    <a:pt x="8376" y="10788"/>
                    <a:pt x="5394" y="10788"/>
                  </a:cubicBezTo>
                  <a:cubicBezTo>
                    <a:pt x="2419" y="10788"/>
                    <a:pt x="0" y="8375"/>
                    <a:pt x="0" y="5394"/>
                  </a:cubicBezTo>
                  <a:cubicBezTo>
                    <a:pt x="0" y="2413"/>
                    <a:pt x="2419" y="0"/>
                    <a:pt x="5394" y="0"/>
                  </a:cubicBezTo>
                  <a:cubicBezTo>
                    <a:pt x="8376" y="0"/>
                    <a:pt x="10794" y="2413"/>
                    <a:pt x="10794" y="5394"/>
                  </a:cubicBezTo>
                </a:path>
              </a:pathLst>
            </a:custGeom>
            <a:solidFill>
              <a:srgbClr val="00B0F0"/>
            </a:solidFill>
            <a:ln>
              <a:noFill/>
            </a:ln>
            <a:effectLst/>
          </p:spPr>
          <p:txBody>
            <a:bodyPr wrap="square" anchor="ctr">
              <a:normAutofit/>
            </a:bodyPr>
            <a:lstStyle/>
            <a:p>
              <a:endParaRPr lang="en-US" sz="675" dirty="0">
                <a:sym typeface="Arial" panose="020B0604020202020204" pitchFamily="34" charset="0"/>
              </a:endParaRPr>
            </a:p>
          </p:txBody>
        </p:sp>
        <p:sp>
          <p:nvSpPr>
            <p:cNvPr id="2" name="Freeform 271"/>
            <p:cNvSpPr>
              <a:spLocks noChangeArrowheads="1"/>
            </p:cNvSpPr>
            <p:nvPr>
              <p:custDataLst>
                <p:tags r:id="rId9"/>
              </p:custDataLst>
            </p:nvPr>
          </p:nvSpPr>
          <p:spPr bwMode="auto">
            <a:xfrm>
              <a:off x="2451292" y="2824769"/>
              <a:ext cx="1535737" cy="1632702"/>
            </a:xfrm>
            <a:custGeom>
              <a:avLst/>
              <a:gdLst>
                <a:gd name="T0" fmla="*/ 35 w 5807"/>
                <a:gd name="T1" fmla="*/ 6165 h 6172"/>
                <a:gd name="T2" fmla="*/ 35 w 5807"/>
                <a:gd name="T3" fmla="*/ 6165 h 6172"/>
                <a:gd name="T4" fmla="*/ 1549 w 5807"/>
                <a:gd name="T5" fmla="*/ 5463 h 6172"/>
                <a:gd name="T6" fmla="*/ 1555 w 5807"/>
                <a:gd name="T7" fmla="*/ 5457 h 6172"/>
                <a:gd name="T8" fmla="*/ 4786 w 5807"/>
                <a:gd name="T9" fmla="*/ 3033 h 6172"/>
                <a:gd name="T10" fmla="*/ 4791 w 5807"/>
                <a:gd name="T11" fmla="*/ 3027 h 6172"/>
                <a:gd name="T12" fmla="*/ 5800 w 5807"/>
                <a:gd name="T13" fmla="*/ 29 h 6172"/>
                <a:gd name="T14" fmla="*/ 5789 w 5807"/>
                <a:gd name="T15" fmla="*/ 0 h 6172"/>
                <a:gd name="T16" fmla="*/ 5760 w 5807"/>
                <a:gd name="T17" fmla="*/ 17 h 6172"/>
                <a:gd name="T18" fmla="*/ 4750 w 5807"/>
                <a:gd name="T19" fmla="*/ 3004 h 6172"/>
                <a:gd name="T20" fmla="*/ 1526 w 5807"/>
                <a:gd name="T21" fmla="*/ 5423 h 6172"/>
                <a:gd name="T22" fmla="*/ 18 w 5807"/>
                <a:gd name="T23" fmla="*/ 6125 h 6172"/>
                <a:gd name="T24" fmla="*/ 6 w 5807"/>
                <a:gd name="T25" fmla="*/ 6154 h 6172"/>
                <a:gd name="T26" fmla="*/ 35 w 5807"/>
                <a:gd name="T27" fmla="*/ 6165 h 6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7" h="6172">
                  <a:moveTo>
                    <a:pt x="35" y="6165"/>
                  </a:moveTo>
                  <a:lnTo>
                    <a:pt x="35" y="6165"/>
                  </a:lnTo>
                  <a:cubicBezTo>
                    <a:pt x="1549" y="5463"/>
                    <a:pt x="1549" y="5463"/>
                    <a:pt x="1549" y="5463"/>
                  </a:cubicBezTo>
                  <a:cubicBezTo>
                    <a:pt x="1549" y="5463"/>
                    <a:pt x="1549" y="5457"/>
                    <a:pt x="1555" y="5457"/>
                  </a:cubicBezTo>
                  <a:cubicBezTo>
                    <a:pt x="4786" y="3033"/>
                    <a:pt x="4786" y="3033"/>
                    <a:pt x="4786" y="3033"/>
                  </a:cubicBezTo>
                  <a:cubicBezTo>
                    <a:pt x="4791" y="3033"/>
                    <a:pt x="4791" y="3027"/>
                    <a:pt x="4791" y="3027"/>
                  </a:cubicBezTo>
                  <a:cubicBezTo>
                    <a:pt x="5800" y="29"/>
                    <a:pt x="5800" y="29"/>
                    <a:pt x="5800" y="29"/>
                  </a:cubicBezTo>
                  <a:cubicBezTo>
                    <a:pt x="5806" y="17"/>
                    <a:pt x="5800" y="5"/>
                    <a:pt x="5789" y="0"/>
                  </a:cubicBezTo>
                  <a:cubicBezTo>
                    <a:pt x="5777" y="0"/>
                    <a:pt x="5760" y="5"/>
                    <a:pt x="5760" y="17"/>
                  </a:cubicBezTo>
                  <a:cubicBezTo>
                    <a:pt x="4750" y="3004"/>
                    <a:pt x="4750" y="3004"/>
                    <a:pt x="4750" y="3004"/>
                  </a:cubicBezTo>
                  <a:cubicBezTo>
                    <a:pt x="1526" y="5423"/>
                    <a:pt x="1526" y="5423"/>
                    <a:pt x="1526" y="5423"/>
                  </a:cubicBezTo>
                  <a:cubicBezTo>
                    <a:pt x="18" y="6125"/>
                    <a:pt x="18" y="6125"/>
                    <a:pt x="18" y="6125"/>
                  </a:cubicBezTo>
                  <a:cubicBezTo>
                    <a:pt x="6" y="6125"/>
                    <a:pt x="0" y="6141"/>
                    <a:pt x="6" y="6154"/>
                  </a:cubicBezTo>
                  <a:cubicBezTo>
                    <a:pt x="12" y="6165"/>
                    <a:pt x="23" y="6171"/>
                    <a:pt x="35" y="6165"/>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3" name="Freeform 272"/>
            <p:cNvSpPr>
              <a:spLocks noChangeArrowheads="1"/>
            </p:cNvSpPr>
            <p:nvPr>
              <p:custDataLst>
                <p:tags r:id="rId10"/>
              </p:custDataLst>
            </p:nvPr>
          </p:nvSpPr>
          <p:spPr bwMode="auto">
            <a:xfrm>
              <a:off x="2983432" y="3296257"/>
              <a:ext cx="718856" cy="324440"/>
            </a:xfrm>
            <a:custGeom>
              <a:avLst/>
              <a:gdLst>
                <a:gd name="T0" fmla="*/ 2703 w 2721"/>
                <a:gd name="T1" fmla="*/ 1184 h 1230"/>
                <a:gd name="T2" fmla="*/ 2703 w 2721"/>
                <a:gd name="T3" fmla="*/ 1184 h 1230"/>
                <a:gd name="T4" fmla="*/ 35 w 2721"/>
                <a:gd name="T5" fmla="*/ 6 h 1230"/>
                <a:gd name="T6" fmla="*/ 6 w 2721"/>
                <a:gd name="T7" fmla="*/ 17 h 1230"/>
                <a:gd name="T8" fmla="*/ 17 w 2721"/>
                <a:gd name="T9" fmla="*/ 46 h 1230"/>
                <a:gd name="T10" fmla="*/ 2686 w 2721"/>
                <a:gd name="T11" fmla="*/ 1224 h 1230"/>
                <a:gd name="T12" fmla="*/ 2715 w 2721"/>
                <a:gd name="T13" fmla="*/ 1213 h 1230"/>
                <a:gd name="T14" fmla="*/ 2703 w 2721"/>
                <a:gd name="T15" fmla="*/ 1184 h 1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1" h="1230">
                  <a:moveTo>
                    <a:pt x="2703" y="1184"/>
                  </a:moveTo>
                  <a:lnTo>
                    <a:pt x="2703" y="1184"/>
                  </a:lnTo>
                  <a:cubicBezTo>
                    <a:pt x="35" y="6"/>
                    <a:pt x="35" y="6"/>
                    <a:pt x="35" y="6"/>
                  </a:cubicBezTo>
                  <a:cubicBezTo>
                    <a:pt x="23" y="0"/>
                    <a:pt x="12" y="6"/>
                    <a:pt x="6" y="17"/>
                  </a:cubicBezTo>
                  <a:cubicBezTo>
                    <a:pt x="0" y="30"/>
                    <a:pt x="6" y="41"/>
                    <a:pt x="17" y="46"/>
                  </a:cubicBezTo>
                  <a:cubicBezTo>
                    <a:pt x="2686" y="1224"/>
                    <a:pt x="2686" y="1224"/>
                    <a:pt x="2686" y="1224"/>
                  </a:cubicBezTo>
                  <a:cubicBezTo>
                    <a:pt x="2697" y="1229"/>
                    <a:pt x="2708" y="1224"/>
                    <a:pt x="2715" y="1213"/>
                  </a:cubicBezTo>
                  <a:cubicBezTo>
                    <a:pt x="2720" y="1200"/>
                    <a:pt x="2715" y="1189"/>
                    <a:pt x="2703" y="1184"/>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4" name="Freeform 273"/>
            <p:cNvSpPr>
              <a:spLocks noChangeArrowheads="1"/>
            </p:cNvSpPr>
            <p:nvPr>
              <p:custDataLst>
                <p:tags r:id="rId11"/>
              </p:custDataLst>
            </p:nvPr>
          </p:nvSpPr>
          <p:spPr bwMode="auto">
            <a:xfrm>
              <a:off x="3706956" y="3652207"/>
              <a:ext cx="301079" cy="975654"/>
            </a:xfrm>
            <a:custGeom>
              <a:avLst/>
              <a:gdLst>
                <a:gd name="T0" fmla="*/ 5 w 1143"/>
                <a:gd name="T1" fmla="*/ 29 h 3689"/>
                <a:gd name="T2" fmla="*/ 5 w 1143"/>
                <a:gd name="T3" fmla="*/ 29 h 3689"/>
                <a:gd name="T4" fmla="*/ 1096 w 1143"/>
                <a:gd name="T5" fmla="*/ 3666 h 3689"/>
                <a:gd name="T6" fmla="*/ 1125 w 1143"/>
                <a:gd name="T7" fmla="*/ 3683 h 3689"/>
                <a:gd name="T8" fmla="*/ 1142 w 1143"/>
                <a:gd name="T9" fmla="*/ 3654 h 3689"/>
                <a:gd name="T10" fmla="*/ 46 w 1143"/>
                <a:gd name="T11" fmla="*/ 17 h 3689"/>
                <a:gd name="T12" fmla="*/ 17 w 1143"/>
                <a:gd name="T13" fmla="*/ 0 h 3689"/>
                <a:gd name="T14" fmla="*/ 5 w 1143"/>
                <a:gd name="T15" fmla="*/ 29 h 3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689">
                  <a:moveTo>
                    <a:pt x="5" y="29"/>
                  </a:moveTo>
                  <a:lnTo>
                    <a:pt x="5" y="29"/>
                  </a:lnTo>
                  <a:cubicBezTo>
                    <a:pt x="1096" y="3666"/>
                    <a:pt x="1096" y="3666"/>
                    <a:pt x="1096" y="3666"/>
                  </a:cubicBezTo>
                  <a:cubicBezTo>
                    <a:pt x="1102" y="3677"/>
                    <a:pt x="1113" y="3688"/>
                    <a:pt x="1125" y="3683"/>
                  </a:cubicBezTo>
                  <a:cubicBezTo>
                    <a:pt x="1137" y="3677"/>
                    <a:pt x="1142" y="3666"/>
                    <a:pt x="1142" y="3654"/>
                  </a:cubicBezTo>
                  <a:cubicBezTo>
                    <a:pt x="46" y="17"/>
                    <a:pt x="46" y="17"/>
                    <a:pt x="46" y="17"/>
                  </a:cubicBezTo>
                  <a:cubicBezTo>
                    <a:pt x="46" y="6"/>
                    <a:pt x="34" y="0"/>
                    <a:pt x="17" y="0"/>
                  </a:cubicBezTo>
                  <a:cubicBezTo>
                    <a:pt x="5" y="6"/>
                    <a:pt x="0" y="17"/>
                    <a:pt x="5" y="29"/>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35" name="Freeform 274"/>
            <p:cNvSpPr>
              <a:spLocks noChangeArrowheads="1"/>
            </p:cNvSpPr>
            <p:nvPr>
              <p:custDataLst>
                <p:tags r:id="rId12"/>
              </p:custDataLst>
            </p:nvPr>
          </p:nvSpPr>
          <p:spPr bwMode="auto">
            <a:xfrm>
              <a:off x="2193391" y="2638041"/>
              <a:ext cx="2275598" cy="2237234"/>
            </a:xfrm>
            <a:custGeom>
              <a:avLst/>
              <a:gdLst>
                <a:gd name="T0" fmla="*/ 5423 w 8602"/>
                <a:gd name="T1" fmla="*/ 46 h 8458"/>
                <a:gd name="T2" fmla="*/ 5423 w 8602"/>
                <a:gd name="T3" fmla="*/ 46 h 8458"/>
                <a:gd name="T4" fmla="*/ 7668 w 8602"/>
                <a:gd name="T5" fmla="*/ 1549 h 8458"/>
                <a:gd name="T6" fmla="*/ 8555 w 8602"/>
                <a:gd name="T7" fmla="*/ 4153 h 8458"/>
                <a:gd name="T8" fmla="*/ 7308 w 8602"/>
                <a:gd name="T9" fmla="*/ 7163 h 8458"/>
                <a:gd name="T10" fmla="*/ 4297 w 8602"/>
                <a:gd name="T11" fmla="*/ 8410 h 8458"/>
                <a:gd name="T12" fmla="*/ 1293 w 8602"/>
                <a:gd name="T13" fmla="*/ 7163 h 8458"/>
                <a:gd name="T14" fmla="*/ 46 w 8602"/>
                <a:gd name="T15" fmla="*/ 4153 h 8458"/>
                <a:gd name="T16" fmla="*/ 23 w 8602"/>
                <a:gd name="T17" fmla="*/ 4129 h 8458"/>
                <a:gd name="T18" fmla="*/ 0 w 8602"/>
                <a:gd name="T19" fmla="*/ 4153 h 8458"/>
                <a:gd name="T20" fmla="*/ 4297 w 8602"/>
                <a:gd name="T21" fmla="*/ 8457 h 8458"/>
                <a:gd name="T22" fmla="*/ 8601 w 8602"/>
                <a:gd name="T23" fmla="*/ 4153 h 8458"/>
                <a:gd name="T24" fmla="*/ 7702 w 8602"/>
                <a:gd name="T25" fmla="*/ 1520 h 8458"/>
                <a:gd name="T26" fmla="*/ 5435 w 8602"/>
                <a:gd name="T27" fmla="*/ 0 h 8458"/>
                <a:gd name="T28" fmla="*/ 5406 w 8602"/>
                <a:gd name="T29" fmla="*/ 17 h 8458"/>
                <a:gd name="T30" fmla="*/ 5423 w 8602"/>
                <a:gd name="T31" fmla="*/ 46 h 8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2" h="8458">
                  <a:moveTo>
                    <a:pt x="5423" y="46"/>
                  </a:moveTo>
                  <a:lnTo>
                    <a:pt x="5423" y="46"/>
                  </a:lnTo>
                  <a:cubicBezTo>
                    <a:pt x="6322" y="290"/>
                    <a:pt x="7111" y="829"/>
                    <a:pt x="7668" y="1549"/>
                  </a:cubicBezTo>
                  <a:cubicBezTo>
                    <a:pt x="8225" y="2268"/>
                    <a:pt x="8555" y="3173"/>
                    <a:pt x="8555" y="4153"/>
                  </a:cubicBezTo>
                  <a:cubicBezTo>
                    <a:pt x="8555" y="5330"/>
                    <a:pt x="8080" y="6392"/>
                    <a:pt x="7308" y="7163"/>
                  </a:cubicBezTo>
                  <a:cubicBezTo>
                    <a:pt x="6543" y="7934"/>
                    <a:pt x="5475" y="8410"/>
                    <a:pt x="4297" y="8410"/>
                  </a:cubicBezTo>
                  <a:cubicBezTo>
                    <a:pt x="3126" y="8410"/>
                    <a:pt x="2059" y="7934"/>
                    <a:pt x="1293" y="7163"/>
                  </a:cubicBezTo>
                  <a:cubicBezTo>
                    <a:pt x="522" y="6392"/>
                    <a:pt x="46" y="5330"/>
                    <a:pt x="46" y="4153"/>
                  </a:cubicBezTo>
                  <a:cubicBezTo>
                    <a:pt x="46" y="4142"/>
                    <a:pt x="35" y="4129"/>
                    <a:pt x="23" y="4129"/>
                  </a:cubicBezTo>
                  <a:cubicBezTo>
                    <a:pt x="11" y="4129"/>
                    <a:pt x="0" y="4142"/>
                    <a:pt x="0" y="4153"/>
                  </a:cubicBezTo>
                  <a:cubicBezTo>
                    <a:pt x="0" y="6531"/>
                    <a:pt x="1925" y="8457"/>
                    <a:pt x="4297" y="8457"/>
                  </a:cubicBezTo>
                  <a:cubicBezTo>
                    <a:pt x="6675" y="8457"/>
                    <a:pt x="8601" y="6531"/>
                    <a:pt x="8601" y="4153"/>
                  </a:cubicBezTo>
                  <a:cubicBezTo>
                    <a:pt x="8601" y="3161"/>
                    <a:pt x="8265" y="2250"/>
                    <a:pt x="7702" y="1520"/>
                  </a:cubicBezTo>
                  <a:cubicBezTo>
                    <a:pt x="7140" y="795"/>
                    <a:pt x="6346" y="250"/>
                    <a:pt x="5435" y="0"/>
                  </a:cubicBezTo>
                  <a:cubicBezTo>
                    <a:pt x="5423" y="0"/>
                    <a:pt x="5411" y="6"/>
                    <a:pt x="5406" y="17"/>
                  </a:cubicBezTo>
                  <a:cubicBezTo>
                    <a:pt x="5400" y="29"/>
                    <a:pt x="5411" y="46"/>
                    <a:pt x="5423" y="46"/>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36" name="Freeform 275"/>
            <p:cNvSpPr>
              <a:spLocks noChangeArrowheads="1"/>
            </p:cNvSpPr>
            <p:nvPr>
              <p:custDataLst>
                <p:tags r:id="rId13"/>
              </p:custDataLst>
            </p:nvPr>
          </p:nvSpPr>
          <p:spPr bwMode="auto">
            <a:xfrm>
              <a:off x="1447695" y="3516829"/>
              <a:ext cx="588155" cy="926637"/>
            </a:xfrm>
            <a:custGeom>
              <a:avLst/>
              <a:gdLst>
                <a:gd name="T0" fmla="*/ 1282 w 2229"/>
                <a:gd name="T1" fmla="*/ 0 h 3505"/>
                <a:gd name="T2" fmla="*/ 1282 w 2229"/>
                <a:gd name="T3" fmla="*/ 0 h 3505"/>
                <a:gd name="T4" fmla="*/ 1062 w 2229"/>
                <a:gd name="T5" fmla="*/ 291 h 3505"/>
                <a:gd name="T6" fmla="*/ 1235 w 2229"/>
                <a:gd name="T7" fmla="*/ 1195 h 3505"/>
                <a:gd name="T8" fmla="*/ 1177 w 2229"/>
                <a:gd name="T9" fmla="*/ 1213 h 3505"/>
                <a:gd name="T10" fmla="*/ 186 w 2229"/>
                <a:gd name="T11" fmla="*/ 1479 h 3505"/>
                <a:gd name="T12" fmla="*/ 35 w 2229"/>
                <a:gd name="T13" fmla="*/ 1746 h 3505"/>
                <a:gd name="T14" fmla="*/ 64 w 2229"/>
                <a:gd name="T15" fmla="*/ 1857 h 3505"/>
                <a:gd name="T16" fmla="*/ 273 w 2229"/>
                <a:gd name="T17" fmla="*/ 2013 h 3505"/>
                <a:gd name="T18" fmla="*/ 331 w 2229"/>
                <a:gd name="T19" fmla="*/ 2007 h 3505"/>
                <a:gd name="T20" fmla="*/ 435 w 2229"/>
                <a:gd name="T21" fmla="*/ 1978 h 3505"/>
                <a:gd name="T22" fmla="*/ 279 w 2229"/>
                <a:gd name="T23" fmla="*/ 2245 h 3505"/>
                <a:gd name="T24" fmla="*/ 307 w 2229"/>
                <a:gd name="T25" fmla="*/ 2349 h 3505"/>
                <a:gd name="T26" fmla="*/ 522 w 2229"/>
                <a:gd name="T27" fmla="*/ 2512 h 3505"/>
                <a:gd name="T28" fmla="*/ 574 w 2229"/>
                <a:gd name="T29" fmla="*/ 2506 h 3505"/>
                <a:gd name="T30" fmla="*/ 684 w 2229"/>
                <a:gd name="T31" fmla="*/ 2477 h 3505"/>
                <a:gd name="T32" fmla="*/ 528 w 2229"/>
                <a:gd name="T33" fmla="*/ 2744 h 3505"/>
                <a:gd name="T34" fmla="*/ 557 w 2229"/>
                <a:gd name="T35" fmla="*/ 2848 h 3505"/>
                <a:gd name="T36" fmla="*/ 765 w 2229"/>
                <a:gd name="T37" fmla="*/ 3011 h 3505"/>
                <a:gd name="T38" fmla="*/ 823 w 2229"/>
                <a:gd name="T39" fmla="*/ 2999 h 3505"/>
                <a:gd name="T40" fmla="*/ 928 w 2229"/>
                <a:gd name="T41" fmla="*/ 2976 h 3505"/>
                <a:gd name="T42" fmla="*/ 777 w 2229"/>
                <a:gd name="T43" fmla="*/ 3242 h 3505"/>
                <a:gd name="T44" fmla="*/ 806 w 2229"/>
                <a:gd name="T45" fmla="*/ 3347 h 3505"/>
                <a:gd name="T46" fmla="*/ 1015 w 2229"/>
                <a:gd name="T47" fmla="*/ 3504 h 3505"/>
                <a:gd name="T48" fmla="*/ 1073 w 2229"/>
                <a:gd name="T49" fmla="*/ 3498 h 3505"/>
                <a:gd name="T50" fmla="*/ 1832 w 2229"/>
                <a:gd name="T51" fmla="*/ 3295 h 3505"/>
                <a:gd name="T52" fmla="*/ 1850 w 2229"/>
                <a:gd name="T53" fmla="*/ 3289 h 3505"/>
                <a:gd name="T54" fmla="*/ 1874 w 2229"/>
                <a:gd name="T55" fmla="*/ 3283 h 3505"/>
                <a:gd name="T56" fmla="*/ 2228 w 2229"/>
                <a:gd name="T57" fmla="*/ 3109 h 3505"/>
                <a:gd name="T58" fmla="*/ 1722 w 2229"/>
                <a:gd name="T59" fmla="*/ 830 h 3505"/>
                <a:gd name="T60" fmla="*/ 1729 w 2229"/>
                <a:gd name="T61" fmla="*/ 638 h 3505"/>
                <a:gd name="T62" fmla="*/ 1676 w 2229"/>
                <a:gd name="T63" fmla="*/ 575 h 3505"/>
                <a:gd name="T64" fmla="*/ 1375 w 2229"/>
                <a:gd name="T65" fmla="*/ 30 h 3505"/>
                <a:gd name="T66" fmla="*/ 1282 w 2229"/>
                <a:gd name="T67" fmla="*/ 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3505">
                  <a:moveTo>
                    <a:pt x="1282" y="0"/>
                  </a:moveTo>
                  <a:lnTo>
                    <a:pt x="1282" y="0"/>
                  </a:lnTo>
                  <a:cubicBezTo>
                    <a:pt x="1177" y="0"/>
                    <a:pt x="1078" y="105"/>
                    <a:pt x="1062" y="291"/>
                  </a:cubicBezTo>
                  <a:cubicBezTo>
                    <a:pt x="1038" y="528"/>
                    <a:pt x="1067" y="946"/>
                    <a:pt x="1235" y="1195"/>
                  </a:cubicBezTo>
                  <a:cubicBezTo>
                    <a:pt x="1177" y="1213"/>
                    <a:pt x="1177" y="1213"/>
                    <a:pt x="1177" y="1213"/>
                  </a:cubicBezTo>
                  <a:cubicBezTo>
                    <a:pt x="186" y="1479"/>
                    <a:pt x="186" y="1479"/>
                    <a:pt x="186" y="1479"/>
                  </a:cubicBezTo>
                  <a:cubicBezTo>
                    <a:pt x="69" y="1515"/>
                    <a:pt x="0" y="1631"/>
                    <a:pt x="35" y="1746"/>
                  </a:cubicBezTo>
                  <a:cubicBezTo>
                    <a:pt x="64" y="1857"/>
                    <a:pt x="64" y="1857"/>
                    <a:pt x="64" y="1857"/>
                  </a:cubicBezTo>
                  <a:cubicBezTo>
                    <a:pt x="87" y="1949"/>
                    <a:pt x="174" y="2013"/>
                    <a:pt x="273" y="2013"/>
                  </a:cubicBezTo>
                  <a:cubicBezTo>
                    <a:pt x="290" y="2013"/>
                    <a:pt x="307" y="2013"/>
                    <a:pt x="331" y="2007"/>
                  </a:cubicBezTo>
                  <a:cubicBezTo>
                    <a:pt x="435" y="1978"/>
                    <a:pt x="435" y="1978"/>
                    <a:pt x="435" y="1978"/>
                  </a:cubicBezTo>
                  <a:cubicBezTo>
                    <a:pt x="319" y="2013"/>
                    <a:pt x="250" y="2129"/>
                    <a:pt x="279" y="2245"/>
                  </a:cubicBezTo>
                  <a:cubicBezTo>
                    <a:pt x="307" y="2349"/>
                    <a:pt x="307" y="2349"/>
                    <a:pt x="307" y="2349"/>
                  </a:cubicBezTo>
                  <a:cubicBezTo>
                    <a:pt x="336" y="2448"/>
                    <a:pt x="423" y="2512"/>
                    <a:pt x="522" y="2512"/>
                  </a:cubicBezTo>
                  <a:cubicBezTo>
                    <a:pt x="539" y="2512"/>
                    <a:pt x="557" y="2512"/>
                    <a:pt x="574" y="2506"/>
                  </a:cubicBezTo>
                  <a:cubicBezTo>
                    <a:pt x="684" y="2477"/>
                    <a:pt x="684" y="2477"/>
                    <a:pt x="684" y="2477"/>
                  </a:cubicBezTo>
                  <a:cubicBezTo>
                    <a:pt x="568" y="2506"/>
                    <a:pt x="499" y="2628"/>
                    <a:pt x="528" y="2744"/>
                  </a:cubicBezTo>
                  <a:cubicBezTo>
                    <a:pt x="557" y="2848"/>
                    <a:pt x="557" y="2848"/>
                    <a:pt x="557" y="2848"/>
                  </a:cubicBezTo>
                  <a:cubicBezTo>
                    <a:pt x="586" y="2947"/>
                    <a:pt x="673" y="3011"/>
                    <a:pt x="765" y="3011"/>
                  </a:cubicBezTo>
                  <a:cubicBezTo>
                    <a:pt x="789" y="3011"/>
                    <a:pt x="806" y="3005"/>
                    <a:pt x="823" y="2999"/>
                  </a:cubicBezTo>
                  <a:cubicBezTo>
                    <a:pt x="928" y="2976"/>
                    <a:pt x="928" y="2976"/>
                    <a:pt x="928" y="2976"/>
                  </a:cubicBezTo>
                  <a:cubicBezTo>
                    <a:pt x="812" y="3005"/>
                    <a:pt x="742" y="3127"/>
                    <a:pt x="777" y="3242"/>
                  </a:cubicBezTo>
                  <a:cubicBezTo>
                    <a:pt x="806" y="3347"/>
                    <a:pt x="806" y="3347"/>
                    <a:pt x="806" y="3347"/>
                  </a:cubicBezTo>
                  <a:cubicBezTo>
                    <a:pt x="829" y="3440"/>
                    <a:pt x="917" y="3504"/>
                    <a:pt x="1015" y="3504"/>
                  </a:cubicBezTo>
                  <a:cubicBezTo>
                    <a:pt x="1033" y="3504"/>
                    <a:pt x="1056" y="3504"/>
                    <a:pt x="1073" y="3498"/>
                  </a:cubicBezTo>
                  <a:cubicBezTo>
                    <a:pt x="1832" y="3295"/>
                    <a:pt x="1832" y="3295"/>
                    <a:pt x="1832" y="3295"/>
                  </a:cubicBezTo>
                  <a:cubicBezTo>
                    <a:pt x="1839" y="3289"/>
                    <a:pt x="1845" y="3289"/>
                    <a:pt x="1850" y="3289"/>
                  </a:cubicBezTo>
                  <a:cubicBezTo>
                    <a:pt x="1856" y="3283"/>
                    <a:pt x="1868" y="3283"/>
                    <a:pt x="1874" y="3283"/>
                  </a:cubicBezTo>
                  <a:cubicBezTo>
                    <a:pt x="2228" y="3109"/>
                    <a:pt x="2228" y="3109"/>
                    <a:pt x="2228" y="3109"/>
                  </a:cubicBezTo>
                  <a:cubicBezTo>
                    <a:pt x="1903" y="2419"/>
                    <a:pt x="1722" y="1647"/>
                    <a:pt x="1722" y="830"/>
                  </a:cubicBezTo>
                  <a:cubicBezTo>
                    <a:pt x="1722" y="766"/>
                    <a:pt x="1722" y="703"/>
                    <a:pt x="1729" y="638"/>
                  </a:cubicBezTo>
                  <a:cubicBezTo>
                    <a:pt x="1711" y="615"/>
                    <a:pt x="1688" y="592"/>
                    <a:pt x="1676" y="575"/>
                  </a:cubicBezTo>
                  <a:cubicBezTo>
                    <a:pt x="1438" y="250"/>
                    <a:pt x="1473" y="87"/>
                    <a:pt x="1375" y="30"/>
                  </a:cubicBezTo>
                  <a:cubicBezTo>
                    <a:pt x="1346" y="7"/>
                    <a:pt x="1317" y="0"/>
                    <a:pt x="1282" y="0"/>
                  </a:cubicBez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37" name="Freeform 276"/>
            <p:cNvSpPr>
              <a:spLocks noChangeArrowheads="1"/>
            </p:cNvSpPr>
            <p:nvPr>
              <p:custDataLst>
                <p:tags r:id="rId14"/>
              </p:custDataLst>
            </p:nvPr>
          </p:nvSpPr>
          <p:spPr bwMode="auto">
            <a:xfrm>
              <a:off x="1902815" y="3612527"/>
              <a:ext cx="556647" cy="727072"/>
            </a:xfrm>
            <a:custGeom>
              <a:avLst/>
              <a:gdLst>
                <a:gd name="T0" fmla="*/ 1294 w 2107"/>
                <a:gd name="T1" fmla="*/ 0 h 2750"/>
                <a:gd name="T2" fmla="*/ 1294 w 2107"/>
                <a:gd name="T3" fmla="*/ 0 h 2750"/>
                <a:gd name="T4" fmla="*/ 1236 w 2107"/>
                <a:gd name="T5" fmla="*/ 5 h 2750"/>
                <a:gd name="T6" fmla="*/ 714 w 2107"/>
                <a:gd name="T7" fmla="*/ 151 h 2750"/>
                <a:gd name="T8" fmla="*/ 557 w 2107"/>
                <a:gd name="T9" fmla="*/ 417 h 2750"/>
                <a:gd name="T10" fmla="*/ 575 w 2107"/>
                <a:gd name="T11" fmla="*/ 481 h 2750"/>
                <a:gd name="T12" fmla="*/ 593 w 2107"/>
                <a:gd name="T13" fmla="*/ 545 h 2750"/>
                <a:gd name="T14" fmla="*/ 564 w 2107"/>
                <a:gd name="T15" fmla="*/ 551 h 2750"/>
                <a:gd name="T16" fmla="*/ 7 w 2107"/>
                <a:gd name="T17" fmla="*/ 278 h 2750"/>
                <a:gd name="T18" fmla="*/ 0 w 2107"/>
                <a:gd name="T19" fmla="*/ 470 h 2750"/>
                <a:gd name="T20" fmla="*/ 506 w 2107"/>
                <a:gd name="T21" fmla="*/ 2749 h 2750"/>
                <a:gd name="T22" fmla="*/ 1114 w 2107"/>
                <a:gd name="T23" fmla="*/ 2465 h 2750"/>
                <a:gd name="T24" fmla="*/ 1126 w 2107"/>
                <a:gd name="T25" fmla="*/ 2511 h 2750"/>
                <a:gd name="T26" fmla="*/ 1335 w 2107"/>
                <a:gd name="T27" fmla="*/ 2674 h 2750"/>
                <a:gd name="T28" fmla="*/ 1392 w 2107"/>
                <a:gd name="T29" fmla="*/ 2668 h 2750"/>
                <a:gd name="T30" fmla="*/ 1654 w 2107"/>
                <a:gd name="T31" fmla="*/ 2593 h 2750"/>
                <a:gd name="T32" fmla="*/ 1097 w 2107"/>
                <a:gd name="T33" fmla="*/ 470 h 2750"/>
                <a:gd name="T34" fmla="*/ 1120 w 2107"/>
                <a:gd name="T35" fmla="*/ 446 h 2750"/>
                <a:gd name="T36" fmla="*/ 1143 w 2107"/>
                <a:gd name="T37" fmla="*/ 470 h 2750"/>
                <a:gd name="T38" fmla="*/ 1700 w 2107"/>
                <a:gd name="T39" fmla="*/ 2581 h 2750"/>
                <a:gd name="T40" fmla="*/ 1920 w 2107"/>
                <a:gd name="T41" fmla="*/ 2524 h 2750"/>
                <a:gd name="T42" fmla="*/ 2071 w 2107"/>
                <a:gd name="T43" fmla="*/ 2256 h 2750"/>
                <a:gd name="T44" fmla="*/ 2054 w 2107"/>
                <a:gd name="T45" fmla="*/ 2186 h 2750"/>
                <a:gd name="T46" fmla="*/ 2036 w 2107"/>
                <a:gd name="T47" fmla="*/ 2123 h 2750"/>
                <a:gd name="T48" fmla="*/ 1938 w 2107"/>
                <a:gd name="T49" fmla="*/ 1757 h 2750"/>
                <a:gd name="T50" fmla="*/ 1862 w 2107"/>
                <a:gd name="T51" fmla="*/ 1555 h 2750"/>
                <a:gd name="T52" fmla="*/ 1862 w 2107"/>
                <a:gd name="T53" fmla="*/ 1485 h 2750"/>
                <a:gd name="T54" fmla="*/ 1544 w 2107"/>
                <a:gd name="T55" fmla="*/ 296 h 2750"/>
                <a:gd name="T56" fmla="*/ 1520 w 2107"/>
                <a:gd name="T57" fmla="*/ 226 h 2750"/>
                <a:gd name="T58" fmla="*/ 1503 w 2107"/>
                <a:gd name="T59" fmla="*/ 162 h 2750"/>
                <a:gd name="T60" fmla="*/ 1294 w 2107"/>
                <a:gd name="T61" fmla="*/ 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7" h="2750">
                  <a:moveTo>
                    <a:pt x="1294" y="0"/>
                  </a:moveTo>
                  <a:lnTo>
                    <a:pt x="1294" y="0"/>
                  </a:lnTo>
                  <a:cubicBezTo>
                    <a:pt x="1277" y="0"/>
                    <a:pt x="1259" y="0"/>
                    <a:pt x="1236" y="5"/>
                  </a:cubicBezTo>
                  <a:cubicBezTo>
                    <a:pt x="714" y="151"/>
                    <a:pt x="714" y="151"/>
                    <a:pt x="714" y="151"/>
                  </a:cubicBezTo>
                  <a:cubicBezTo>
                    <a:pt x="598" y="180"/>
                    <a:pt x="528" y="302"/>
                    <a:pt x="557" y="417"/>
                  </a:cubicBezTo>
                  <a:cubicBezTo>
                    <a:pt x="575" y="481"/>
                    <a:pt x="575" y="481"/>
                    <a:pt x="575" y="481"/>
                  </a:cubicBezTo>
                  <a:cubicBezTo>
                    <a:pt x="593" y="545"/>
                    <a:pt x="593" y="545"/>
                    <a:pt x="593" y="545"/>
                  </a:cubicBezTo>
                  <a:cubicBezTo>
                    <a:pt x="564" y="551"/>
                    <a:pt x="564" y="551"/>
                    <a:pt x="564" y="551"/>
                  </a:cubicBezTo>
                  <a:cubicBezTo>
                    <a:pt x="395" y="511"/>
                    <a:pt x="157" y="435"/>
                    <a:pt x="7" y="278"/>
                  </a:cubicBezTo>
                  <a:cubicBezTo>
                    <a:pt x="0" y="343"/>
                    <a:pt x="0" y="406"/>
                    <a:pt x="0" y="470"/>
                  </a:cubicBezTo>
                  <a:cubicBezTo>
                    <a:pt x="0" y="1287"/>
                    <a:pt x="181" y="2059"/>
                    <a:pt x="506" y="2749"/>
                  </a:cubicBezTo>
                  <a:cubicBezTo>
                    <a:pt x="1114" y="2465"/>
                    <a:pt x="1114" y="2465"/>
                    <a:pt x="1114" y="2465"/>
                  </a:cubicBezTo>
                  <a:cubicBezTo>
                    <a:pt x="1126" y="2511"/>
                    <a:pt x="1126" y="2511"/>
                    <a:pt x="1126" y="2511"/>
                  </a:cubicBezTo>
                  <a:cubicBezTo>
                    <a:pt x="1155" y="2610"/>
                    <a:pt x="1242" y="2674"/>
                    <a:pt x="1335" y="2674"/>
                  </a:cubicBezTo>
                  <a:cubicBezTo>
                    <a:pt x="1358" y="2674"/>
                    <a:pt x="1376" y="2674"/>
                    <a:pt x="1392" y="2668"/>
                  </a:cubicBezTo>
                  <a:cubicBezTo>
                    <a:pt x="1654" y="2593"/>
                    <a:pt x="1654" y="2593"/>
                    <a:pt x="1654" y="2593"/>
                  </a:cubicBezTo>
                  <a:cubicBezTo>
                    <a:pt x="1300" y="1967"/>
                    <a:pt x="1097" y="1242"/>
                    <a:pt x="1097" y="470"/>
                  </a:cubicBezTo>
                  <a:cubicBezTo>
                    <a:pt x="1097" y="459"/>
                    <a:pt x="1108" y="446"/>
                    <a:pt x="1120" y="446"/>
                  </a:cubicBezTo>
                  <a:cubicBezTo>
                    <a:pt x="1132" y="446"/>
                    <a:pt x="1143" y="459"/>
                    <a:pt x="1143" y="470"/>
                  </a:cubicBezTo>
                  <a:cubicBezTo>
                    <a:pt x="1143" y="1242"/>
                    <a:pt x="1347" y="1960"/>
                    <a:pt x="1700" y="2581"/>
                  </a:cubicBezTo>
                  <a:cubicBezTo>
                    <a:pt x="1920" y="2524"/>
                    <a:pt x="1920" y="2524"/>
                    <a:pt x="1920" y="2524"/>
                  </a:cubicBezTo>
                  <a:cubicBezTo>
                    <a:pt x="2036" y="2494"/>
                    <a:pt x="2106" y="2372"/>
                    <a:pt x="2071" y="2256"/>
                  </a:cubicBezTo>
                  <a:cubicBezTo>
                    <a:pt x="2054" y="2186"/>
                    <a:pt x="2054" y="2186"/>
                    <a:pt x="2054" y="2186"/>
                  </a:cubicBezTo>
                  <a:cubicBezTo>
                    <a:pt x="2036" y="2123"/>
                    <a:pt x="2036" y="2123"/>
                    <a:pt x="2036" y="2123"/>
                  </a:cubicBezTo>
                  <a:cubicBezTo>
                    <a:pt x="1938" y="1757"/>
                    <a:pt x="1938" y="1757"/>
                    <a:pt x="1938" y="1757"/>
                  </a:cubicBezTo>
                  <a:cubicBezTo>
                    <a:pt x="1891" y="1705"/>
                    <a:pt x="1862" y="1629"/>
                    <a:pt x="1862" y="1555"/>
                  </a:cubicBezTo>
                  <a:cubicBezTo>
                    <a:pt x="1862" y="1485"/>
                    <a:pt x="1862" y="1485"/>
                    <a:pt x="1862" y="1485"/>
                  </a:cubicBezTo>
                  <a:cubicBezTo>
                    <a:pt x="1544" y="296"/>
                    <a:pt x="1544" y="296"/>
                    <a:pt x="1544" y="296"/>
                  </a:cubicBezTo>
                  <a:cubicBezTo>
                    <a:pt x="1520" y="226"/>
                    <a:pt x="1520" y="226"/>
                    <a:pt x="1520" y="226"/>
                  </a:cubicBezTo>
                  <a:cubicBezTo>
                    <a:pt x="1503" y="162"/>
                    <a:pt x="1503" y="162"/>
                    <a:pt x="1503" y="162"/>
                  </a:cubicBezTo>
                  <a:cubicBezTo>
                    <a:pt x="1479" y="64"/>
                    <a:pt x="1392" y="0"/>
                    <a:pt x="1294" y="0"/>
                  </a:cubicBezTo>
                </a:path>
              </a:pathLst>
            </a:custGeom>
            <a:solidFill>
              <a:srgbClr val="4472C4">
                <a:lumMod val="50000"/>
              </a:srgbClr>
            </a:solidFill>
            <a:ln>
              <a:noFill/>
            </a:ln>
            <a:effectLst/>
          </p:spPr>
          <p:txBody>
            <a:bodyPr wrap="square" anchor="ctr">
              <a:normAutofit/>
            </a:bodyPr>
            <a:lstStyle/>
            <a:p>
              <a:endParaRPr lang="en-US" sz="675">
                <a:sym typeface="Arial" panose="020B0604020202020204" pitchFamily="34" charset="0"/>
              </a:endParaRPr>
            </a:p>
          </p:txBody>
        </p:sp>
        <p:sp>
          <p:nvSpPr>
            <p:cNvPr id="38" name="Freeform 277"/>
            <p:cNvSpPr>
              <a:spLocks noChangeArrowheads="1"/>
            </p:cNvSpPr>
            <p:nvPr>
              <p:custDataLst>
                <p:tags r:id="rId15"/>
              </p:custDataLst>
            </p:nvPr>
          </p:nvSpPr>
          <p:spPr bwMode="auto">
            <a:xfrm>
              <a:off x="2193391" y="3730399"/>
              <a:ext cx="158709" cy="567186"/>
            </a:xfrm>
            <a:custGeom>
              <a:avLst/>
              <a:gdLst>
                <a:gd name="T0" fmla="*/ 23 w 604"/>
                <a:gd name="T1" fmla="*/ 0 h 2148"/>
                <a:gd name="T2" fmla="*/ 23 w 604"/>
                <a:gd name="T3" fmla="*/ 0 h 2148"/>
                <a:gd name="T4" fmla="*/ 0 w 604"/>
                <a:gd name="T5" fmla="*/ 24 h 2148"/>
                <a:gd name="T6" fmla="*/ 557 w 604"/>
                <a:gd name="T7" fmla="*/ 2147 h 2148"/>
                <a:gd name="T8" fmla="*/ 603 w 604"/>
                <a:gd name="T9" fmla="*/ 2135 h 2148"/>
                <a:gd name="T10" fmla="*/ 46 w 604"/>
                <a:gd name="T11" fmla="*/ 24 h 2148"/>
                <a:gd name="T12" fmla="*/ 23 w 604"/>
                <a:gd name="T13" fmla="*/ 0 h 2148"/>
              </a:gdLst>
              <a:ahLst/>
              <a:cxnLst>
                <a:cxn ang="0">
                  <a:pos x="T0" y="T1"/>
                </a:cxn>
                <a:cxn ang="0">
                  <a:pos x="T2" y="T3"/>
                </a:cxn>
                <a:cxn ang="0">
                  <a:pos x="T4" y="T5"/>
                </a:cxn>
                <a:cxn ang="0">
                  <a:pos x="T6" y="T7"/>
                </a:cxn>
                <a:cxn ang="0">
                  <a:pos x="T8" y="T9"/>
                </a:cxn>
                <a:cxn ang="0">
                  <a:pos x="T10" y="T11"/>
                </a:cxn>
                <a:cxn ang="0">
                  <a:pos x="T12" y="T13"/>
                </a:cxn>
              </a:cxnLst>
              <a:rect l="0" t="0" r="r" b="b"/>
              <a:pathLst>
                <a:path w="604" h="2148">
                  <a:moveTo>
                    <a:pt x="23" y="0"/>
                  </a:moveTo>
                  <a:lnTo>
                    <a:pt x="23" y="0"/>
                  </a:lnTo>
                  <a:cubicBezTo>
                    <a:pt x="11" y="0"/>
                    <a:pt x="0" y="13"/>
                    <a:pt x="0" y="24"/>
                  </a:cubicBezTo>
                  <a:cubicBezTo>
                    <a:pt x="0" y="796"/>
                    <a:pt x="203" y="1521"/>
                    <a:pt x="557" y="2147"/>
                  </a:cubicBezTo>
                  <a:cubicBezTo>
                    <a:pt x="603" y="2135"/>
                    <a:pt x="603" y="2135"/>
                    <a:pt x="603" y="2135"/>
                  </a:cubicBezTo>
                  <a:cubicBezTo>
                    <a:pt x="250" y="1514"/>
                    <a:pt x="46" y="796"/>
                    <a:pt x="46" y="24"/>
                  </a:cubicBezTo>
                  <a:cubicBezTo>
                    <a:pt x="46" y="13"/>
                    <a:pt x="35" y="0"/>
                    <a:pt x="23" y="0"/>
                  </a:cubicBezTo>
                </a:path>
              </a:pathLst>
            </a:custGeom>
            <a:solidFill>
              <a:srgbClr val="B5B3B3"/>
            </a:solidFill>
            <a:ln>
              <a:noFill/>
            </a:ln>
            <a:effectLst/>
          </p:spPr>
          <p:txBody>
            <a:bodyPr wrap="square" anchor="ctr">
              <a:normAutofit/>
            </a:bodyPr>
            <a:lstStyle/>
            <a:p>
              <a:endParaRPr lang="en-US" sz="675">
                <a:sym typeface="Arial" panose="020B0604020202020204" pitchFamily="34" charset="0"/>
              </a:endParaRPr>
            </a:p>
          </p:txBody>
        </p:sp>
        <p:sp>
          <p:nvSpPr>
            <p:cNvPr id="39" name="Freeform 278"/>
            <p:cNvSpPr>
              <a:spLocks noChangeArrowheads="1"/>
            </p:cNvSpPr>
            <p:nvPr>
              <p:custDataLst>
                <p:tags r:id="rId16"/>
              </p:custDataLst>
            </p:nvPr>
          </p:nvSpPr>
          <p:spPr bwMode="auto">
            <a:xfrm>
              <a:off x="1748774" y="2121038"/>
              <a:ext cx="2913933" cy="1295425"/>
            </a:xfrm>
            <a:custGeom>
              <a:avLst/>
              <a:gdLst>
                <a:gd name="T0" fmla="*/ 86 w 11016"/>
                <a:gd name="T1" fmla="*/ 4859 h 4901"/>
                <a:gd name="T2" fmla="*/ 86 w 11016"/>
                <a:gd name="T3" fmla="*/ 4859 h 4901"/>
                <a:gd name="T4" fmla="*/ 4327 w 11016"/>
                <a:gd name="T5" fmla="*/ 318 h 4901"/>
                <a:gd name="T6" fmla="*/ 5979 w 11016"/>
                <a:gd name="T7" fmla="*/ 87 h 4901"/>
                <a:gd name="T8" fmla="*/ 8816 w 11016"/>
                <a:gd name="T9" fmla="*/ 794 h 4901"/>
                <a:gd name="T10" fmla="*/ 10927 w 11016"/>
                <a:gd name="T11" fmla="*/ 2673 h 4901"/>
                <a:gd name="T12" fmla="*/ 10985 w 11016"/>
                <a:gd name="T13" fmla="*/ 2679 h 4901"/>
                <a:gd name="T14" fmla="*/ 10997 w 11016"/>
                <a:gd name="T15" fmla="*/ 2621 h 4901"/>
                <a:gd name="T16" fmla="*/ 5979 w 11016"/>
                <a:gd name="T17" fmla="*/ 0 h 4901"/>
                <a:gd name="T18" fmla="*/ 4303 w 11016"/>
                <a:gd name="T19" fmla="*/ 231 h 4901"/>
                <a:gd name="T20" fmla="*/ 6 w 11016"/>
                <a:gd name="T21" fmla="*/ 4843 h 4901"/>
                <a:gd name="T22" fmla="*/ 40 w 11016"/>
                <a:gd name="T23" fmla="*/ 4895 h 4901"/>
                <a:gd name="T24" fmla="*/ 86 w 11016"/>
                <a:gd name="T25" fmla="*/ 4859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16" h="4901">
                  <a:moveTo>
                    <a:pt x="86" y="4859"/>
                  </a:moveTo>
                  <a:lnTo>
                    <a:pt x="86" y="4859"/>
                  </a:lnTo>
                  <a:cubicBezTo>
                    <a:pt x="551" y="2673"/>
                    <a:pt x="2198" y="922"/>
                    <a:pt x="4327" y="318"/>
                  </a:cubicBezTo>
                  <a:cubicBezTo>
                    <a:pt x="4854" y="168"/>
                    <a:pt x="5406" y="87"/>
                    <a:pt x="5979" y="87"/>
                  </a:cubicBezTo>
                  <a:cubicBezTo>
                    <a:pt x="7006" y="87"/>
                    <a:pt x="7969" y="342"/>
                    <a:pt x="8816" y="794"/>
                  </a:cubicBezTo>
                  <a:cubicBezTo>
                    <a:pt x="9663" y="1241"/>
                    <a:pt x="10382" y="1890"/>
                    <a:pt x="10927" y="2673"/>
                  </a:cubicBezTo>
                  <a:cubicBezTo>
                    <a:pt x="10945" y="2691"/>
                    <a:pt x="10968" y="2696"/>
                    <a:pt x="10985" y="2679"/>
                  </a:cubicBezTo>
                  <a:cubicBezTo>
                    <a:pt x="11008" y="2667"/>
                    <a:pt x="11015" y="2644"/>
                    <a:pt x="10997" y="2621"/>
                  </a:cubicBezTo>
                  <a:cubicBezTo>
                    <a:pt x="9895" y="1038"/>
                    <a:pt x="8062" y="0"/>
                    <a:pt x="5979" y="0"/>
                  </a:cubicBezTo>
                  <a:cubicBezTo>
                    <a:pt x="5400" y="0"/>
                    <a:pt x="4837" y="81"/>
                    <a:pt x="4303" y="231"/>
                  </a:cubicBezTo>
                  <a:cubicBezTo>
                    <a:pt x="2146" y="852"/>
                    <a:pt x="475" y="2627"/>
                    <a:pt x="6" y="4843"/>
                  </a:cubicBezTo>
                  <a:cubicBezTo>
                    <a:pt x="0" y="4866"/>
                    <a:pt x="17" y="4888"/>
                    <a:pt x="40" y="4895"/>
                  </a:cubicBezTo>
                  <a:cubicBezTo>
                    <a:pt x="64" y="4900"/>
                    <a:pt x="86" y="4883"/>
                    <a:pt x="86" y="4859"/>
                  </a:cubicBez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40" name="Freeform 279"/>
            <p:cNvSpPr>
              <a:spLocks noChangeArrowheads="1"/>
            </p:cNvSpPr>
            <p:nvPr>
              <p:custDataLst>
                <p:tags r:id="rId17"/>
              </p:custDataLst>
            </p:nvPr>
          </p:nvSpPr>
          <p:spPr bwMode="auto">
            <a:xfrm>
              <a:off x="1910984" y="4497151"/>
              <a:ext cx="1133131" cy="829772"/>
            </a:xfrm>
            <a:custGeom>
              <a:avLst/>
              <a:gdLst>
                <a:gd name="T0" fmla="*/ 4246 w 4288"/>
                <a:gd name="T1" fmla="*/ 3051 h 3139"/>
                <a:gd name="T2" fmla="*/ 4246 w 4288"/>
                <a:gd name="T3" fmla="*/ 3051 h 3139"/>
                <a:gd name="T4" fmla="*/ 88 w 4288"/>
                <a:gd name="T5" fmla="*/ 23 h 3139"/>
                <a:gd name="T6" fmla="*/ 30 w 4288"/>
                <a:gd name="T7" fmla="*/ 11 h 3139"/>
                <a:gd name="T8" fmla="*/ 12 w 4288"/>
                <a:gd name="T9" fmla="*/ 69 h 3139"/>
                <a:gd name="T10" fmla="*/ 4235 w 4288"/>
                <a:gd name="T11" fmla="*/ 3132 h 3139"/>
                <a:gd name="T12" fmla="*/ 4281 w 4288"/>
                <a:gd name="T13" fmla="*/ 3097 h 3139"/>
                <a:gd name="T14" fmla="*/ 4246 w 4288"/>
                <a:gd name="T15" fmla="*/ 3051 h 3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8" h="3139">
                  <a:moveTo>
                    <a:pt x="4246" y="3051"/>
                  </a:moveTo>
                  <a:lnTo>
                    <a:pt x="4246" y="3051"/>
                  </a:lnTo>
                  <a:cubicBezTo>
                    <a:pt x="2454" y="2709"/>
                    <a:pt x="940" y="1577"/>
                    <a:pt x="88" y="23"/>
                  </a:cubicBezTo>
                  <a:cubicBezTo>
                    <a:pt x="76" y="6"/>
                    <a:pt x="47" y="0"/>
                    <a:pt x="30" y="11"/>
                  </a:cubicBezTo>
                  <a:cubicBezTo>
                    <a:pt x="7" y="23"/>
                    <a:pt x="0" y="46"/>
                    <a:pt x="12" y="69"/>
                  </a:cubicBezTo>
                  <a:cubicBezTo>
                    <a:pt x="877" y="1641"/>
                    <a:pt x="2414" y="2789"/>
                    <a:pt x="4235" y="3132"/>
                  </a:cubicBezTo>
                  <a:cubicBezTo>
                    <a:pt x="4258" y="3138"/>
                    <a:pt x="4275" y="3120"/>
                    <a:pt x="4281" y="3097"/>
                  </a:cubicBezTo>
                  <a:cubicBezTo>
                    <a:pt x="4287" y="3073"/>
                    <a:pt x="4269" y="3051"/>
                    <a:pt x="4246" y="3051"/>
                  </a:cubicBez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41" name="Freeform 280"/>
            <p:cNvSpPr>
              <a:spLocks noChangeArrowheads="1"/>
            </p:cNvSpPr>
            <p:nvPr>
              <p:custDataLst>
                <p:tags r:id="rId18"/>
              </p:custDataLst>
            </p:nvPr>
          </p:nvSpPr>
          <p:spPr bwMode="auto">
            <a:xfrm>
              <a:off x="2767542" y="5064337"/>
              <a:ext cx="99193" cy="187895"/>
            </a:xfrm>
            <a:custGeom>
              <a:avLst/>
              <a:gdLst>
                <a:gd name="T0" fmla="*/ 145 w 378"/>
                <a:gd name="T1" fmla="*/ 0 h 714"/>
                <a:gd name="T2" fmla="*/ 145 w 378"/>
                <a:gd name="T3" fmla="*/ 0 h 714"/>
                <a:gd name="T4" fmla="*/ 0 w 378"/>
                <a:gd name="T5" fmla="*/ 621 h 714"/>
                <a:gd name="T6" fmla="*/ 273 w 378"/>
                <a:gd name="T7" fmla="*/ 713 h 714"/>
                <a:gd name="T8" fmla="*/ 377 w 378"/>
                <a:gd name="T9" fmla="*/ 133 h 714"/>
                <a:gd name="T10" fmla="*/ 377 w 378"/>
                <a:gd name="T11" fmla="*/ 86 h 714"/>
                <a:gd name="T12" fmla="*/ 145 w 378"/>
                <a:gd name="T13" fmla="*/ 0 h 714"/>
              </a:gdLst>
              <a:ahLst/>
              <a:cxnLst>
                <a:cxn ang="0">
                  <a:pos x="T0" y="T1"/>
                </a:cxn>
                <a:cxn ang="0">
                  <a:pos x="T2" y="T3"/>
                </a:cxn>
                <a:cxn ang="0">
                  <a:pos x="T4" y="T5"/>
                </a:cxn>
                <a:cxn ang="0">
                  <a:pos x="T6" y="T7"/>
                </a:cxn>
                <a:cxn ang="0">
                  <a:pos x="T8" y="T9"/>
                </a:cxn>
                <a:cxn ang="0">
                  <a:pos x="T10" y="T11"/>
                </a:cxn>
                <a:cxn ang="0">
                  <a:pos x="T12" y="T13"/>
                </a:cxn>
              </a:cxnLst>
              <a:rect l="0" t="0" r="r" b="b"/>
              <a:pathLst>
                <a:path w="378" h="714">
                  <a:moveTo>
                    <a:pt x="145" y="0"/>
                  </a:moveTo>
                  <a:lnTo>
                    <a:pt x="145" y="0"/>
                  </a:lnTo>
                  <a:cubicBezTo>
                    <a:pt x="139" y="220"/>
                    <a:pt x="87" y="429"/>
                    <a:pt x="0" y="621"/>
                  </a:cubicBezTo>
                  <a:cubicBezTo>
                    <a:pt x="87" y="650"/>
                    <a:pt x="180" y="684"/>
                    <a:pt x="273" y="713"/>
                  </a:cubicBezTo>
                  <a:cubicBezTo>
                    <a:pt x="343" y="533"/>
                    <a:pt x="377" y="336"/>
                    <a:pt x="377" y="133"/>
                  </a:cubicBezTo>
                  <a:cubicBezTo>
                    <a:pt x="377" y="115"/>
                    <a:pt x="377" y="104"/>
                    <a:pt x="377" y="86"/>
                  </a:cubicBezTo>
                  <a:cubicBezTo>
                    <a:pt x="302" y="64"/>
                    <a:pt x="226" y="35"/>
                    <a:pt x="145" y="0"/>
                  </a:cubicBezTo>
                </a:path>
              </a:pathLst>
            </a:custGeom>
            <a:solidFill>
              <a:srgbClr val="0070C0">
                <a:lumMod val="50000"/>
              </a:srgbClr>
            </a:solidFill>
            <a:ln>
              <a:noFill/>
            </a:ln>
            <a:effectLst/>
          </p:spPr>
          <p:txBody>
            <a:bodyPr wrap="square" anchor="ctr">
              <a:normAutofit fontScale="62500" lnSpcReduction="20000"/>
            </a:bodyPr>
            <a:lstStyle/>
            <a:p>
              <a:endParaRPr lang="en-US" sz="675">
                <a:sym typeface="Arial" panose="020B0604020202020204" pitchFamily="34" charset="0"/>
              </a:endParaRPr>
            </a:p>
          </p:txBody>
        </p:sp>
        <p:sp>
          <p:nvSpPr>
            <p:cNvPr id="42" name="Freeform 281"/>
            <p:cNvSpPr>
              <a:spLocks noChangeArrowheads="1"/>
            </p:cNvSpPr>
            <p:nvPr>
              <p:custDataLst>
                <p:tags r:id="rId19"/>
              </p:custDataLst>
            </p:nvPr>
          </p:nvSpPr>
          <p:spPr bwMode="auto">
            <a:xfrm>
              <a:off x="2678852" y="4750400"/>
              <a:ext cx="187883" cy="336110"/>
            </a:xfrm>
            <a:custGeom>
              <a:avLst/>
              <a:gdLst>
                <a:gd name="T0" fmla="*/ 0 w 714"/>
                <a:gd name="T1" fmla="*/ 0 h 1276"/>
                <a:gd name="T2" fmla="*/ 0 w 714"/>
                <a:gd name="T3" fmla="*/ 0 h 1276"/>
                <a:gd name="T4" fmla="*/ 487 w 714"/>
                <a:gd name="T5" fmla="*/ 1136 h 1276"/>
                <a:gd name="T6" fmla="*/ 481 w 714"/>
                <a:gd name="T7" fmla="*/ 1189 h 1276"/>
                <a:gd name="T8" fmla="*/ 713 w 714"/>
                <a:gd name="T9" fmla="*/ 1275 h 1276"/>
                <a:gd name="T10" fmla="*/ 0 w 714"/>
                <a:gd name="T11" fmla="*/ 0 h 1276"/>
              </a:gdLst>
              <a:ahLst/>
              <a:cxnLst>
                <a:cxn ang="0">
                  <a:pos x="T0" y="T1"/>
                </a:cxn>
                <a:cxn ang="0">
                  <a:pos x="T2" y="T3"/>
                </a:cxn>
                <a:cxn ang="0">
                  <a:pos x="T4" y="T5"/>
                </a:cxn>
                <a:cxn ang="0">
                  <a:pos x="T6" y="T7"/>
                </a:cxn>
                <a:cxn ang="0">
                  <a:pos x="T8" y="T9"/>
                </a:cxn>
                <a:cxn ang="0">
                  <a:pos x="T10" y="T11"/>
                </a:cxn>
              </a:cxnLst>
              <a:rect l="0" t="0" r="r" b="b"/>
              <a:pathLst>
                <a:path w="714" h="1276">
                  <a:moveTo>
                    <a:pt x="0" y="0"/>
                  </a:moveTo>
                  <a:lnTo>
                    <a:pt x="0" y="0"/>
                  </a:lnTo>
                  <a:cubicBezTo>
                    <a:pt x="301" y="284"/>
                    <a:pt x="487" y="690"/>
                    <a:pt x="487" y="1136"/>
                  </a:cubicBezTo>
                  <a:cubicBezTo>
                    <a:pt x="487" y="1154"/>
                    <a:pt x="487" y="1172"/>
                    <a:pt x="481" y="1189"/>
                  </a:cubicBezTo>
                  <a:cubicBezTo>
                    <a:pt x="562" y="1224"/>
                    <a:pt x="638" y="1253"/>
                    <a:pt x="713" y="1275"/>
                  </a:cubicBezTo>
                  <a:cubicBezTo>
                    <a:pt x="701" y="742"/>
                    <a:pt x="423" y="273"/>
                    <a:pt x="0" y="0"/>
                  </a:cubicBezTo>
                </a:path>
              </a:pathLst>
            </a:custGeom>
            <a:solidFill>
              <a:srgbClr val="0070C0">
                <a:lumMod val="50000"/>
              </a:srgbClr>
            </a:solidFill>
            <a:ln>
              <a:noFill/>
            </a:ln>
            <a:effectLst/>
          </p:spPr>
          <p:txBody>
            <a:bodyPr wrap="square" anchor="ctr">
              <a:normAutofit/>
            </a:bodyPr>
            <a:lstStyle/>
            <a:p>
              <a:endParaRPr lang="en-US" sz="675">
                <a:sym typeface="Arial" panose="020B0604020202020204" pitchFamily="34" charset="0"/>
              </a:endParaRPr>
            </a:p>
          </p:txBody>
        </p:sp>
        <p:sp>
          <p:nvSpPr>
            <p:cNvPr id="43" name="Freeform 282"/>
            <p:cNvSpPr>
              <a:spLocks noChangeArrowheads="1"/>
            </p:cNvSpPr>
            <p:nvPr>
              <p:custDataLst>
                <p:tags r:id="rId20"/>
              </p:custDataLst>
            </p:nvPr>
          </p:nvSpPr>
          <p:spPr bwMode="auto">
            <a:xfrm>
              <a:off x="2203894" y="5248730"/>
              <a:ext cx="625498" cy="269589"/>
            </a:xfrm>
            <a:custGeom>
              <a:avLst/>
              <a:gdLst>
                <a:gd name="T0" fmla="*/ 2089 w 2368"/>
                <a:gd name="T1" fmla="*/ 0 h 1022"/>
                <a:gd name="T2" fmla="*/ 2089 w 2368"/>
                <a:gd name="T3" fmla="*/ 0 h 1022"/>
                <a:gd name="T4" fmla="*/ 696 w 2368"/>
                <a:gd name="T5" fmla="*/ 835 h 1022"/>
                <a:gd name="T6" fmla="*/ 29 w 2368"/>
                <a:gd name="T7" fmla="*/ 690 h 1022"/>
                <a:gd name="T8" fmla="*/ 0 w 2368"/>
                <a:gd name="T9" fmla="*/ 719 h 1022"/>
                <a:gd name="T10" fmla="*/ 928 w 2368"/>
                <a:gd name="T11" fmla="*/ 1021 h 1022"/>
                <a:gd name="T12" fmla="*/ 2367 w 2368"/>
                <a:gd name="T13" fmla="*/ 92 h 1022"/>
                <a:gd name="T14" fmla="*/ 2089 w 2368"/>
                <a:gd name="T15" fmla="*/ 0 h 10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8" h="1022">
                  <a:moveTo>
                    <a:pt x="2089" y="0"/>
                  </a:moveTo>
                  <a:lnTo>
                    <a:pt x="2089" y="0"/>
                  </a:lnTo>
                  <a:cubicBezTo>
                    <a:pt x="1821" y="493"/>
                    <a:pt x="1300" y="835"/>
                    <a:pt x="696" y="835"/>
                  </a:cubicBezTo>
                  <a:cubicBezTo>
                    <a:pt x="459" y="835"/>
                    <a:pt x="232" y="783"/>
                    <a:pt x="29" y="690"/>
                  </a:cubicBezTo>
                  <a:cubicBezTo>
                    <a:pt x="0" y="719"/>
                    <a:pt x="0" y="719"/>
                    <a:pt x="0" y="719"/>
                  </a:cubicBezTo>
                  <a:cubicBezTo>
                    <a:pt x="261" y="905"/>
                    <a:pt x="581" y="1021"/>
                    <a:pt x="928" y="1021"/>
                  </a:cubicBezTo>
                  <a:cubicBezTo>
                    <a:pt x="1566" y="1021"/>
                    <a:pt x="2118" y="638"/>
                    <a:pt x="2367" y="92"/>
                  </a:cubicBezTo>
                  <a:cubicBezTo>
                    <a:pt x="2274" y="63"/>
                    <a:pt x="2181" y="35"/>
                    <a:pt x="2089" y="0"/>
                  </a:cubicBezTo>
                </a:path>
              </a:pathLst>
            </a:custGeom>
            <a:solidFill>
              <a:srgbClr val="0070C0">
                <a:lumMod val="50000"/>
              </a:srgbClr>
            </a:solidFill>
            <a:ln>
              <a:noFill/>
            </a:ln>
            <a:effectLst/>
          </p:spPr>
          <p:txBody>
            <a:bodyPr wrap="square" anchor="ctr">
              <a:normAutofit/>
            </a:bodyPr>
            <a:lstStyle/>
            <a:p>
              <a:endParaRPr lang="en-US" sz="675">
                <a:sym typeface="Arial" panose="020B0604020202020204" pitchFamily="34" charset="0"/>
              </a:endParaRPr>
            </a:p>
          </p:txBody>
        </p:sp>
        <p:sp>
          <p:nvSpPr>
            <p:cNvPr id="44" name="Freeform 283"/>
            <p:cNvSpPr>
              <a:spLocks noChangeArrowheads="1"/>
            </p:cNvSpPr>
            <p:nvPr>
              <p:custDataLst>
                <p:tags r:id="rId21"/>
              </p:custDataLst>
            </p:nvPr>
          </p:nvSpPr>
          <p:spPr bwMode="auto">
            <a:xfrm>
              <a:off x="2757039" y="5228891"/>
              <a:ext cx="81688" cy="43181"/>
            </a:xfrm>
            <a:custGeom>
              <a:avLst/>
              <a:gdLst>
                <a:gd name="T0" fmla="*/ 40 w 314"/>
                <a:gd name="T1" fmla="*/ 0 h 168"/>
                <a:gd name="T2" fmla="*/ 40 w 314"/>
                <a:gd name="T3" fmla="*/ 0 h 168"/>
                <a:gd name="T4" fmla="*/ 0 w 314"/>
                <a:gd name="T5" fmla="*/ 75 h 168"/>
                <a:gd name="T6" fmla="*/ 278 w 314"/>
                <a:gd name="T7" fmla="*/ 167 h 168"/>
                <a:gd name="T8" fmla="*/ 313 w 314"/>
                <a:gd name="T9" fmla="*/ 92 h 168"/>
                <a:gd name="T10" fmla="*/ 40 w 314"/>
                <a:gd name="T11" fmla="*/ 0 h 168"/>
              </a:gdLst>
              <a:ahLst/>
              <a:cxnLst>
                <a:cxn ang="0">
                  <a:pos x="T0" y="T1"/>
                </a:cxn>
                <a:cxn ang="0">
                  <a:pos x="T2" y="T3"/>
                </a:cxn>
                <a:cxn ang="0">
                  <a:pos x="T4" y="T5"/>
                </a:cxn>
                <a:cxn ang="0">
                  <a:pos x="T6" y="T7"/>
                </a:cxn>
                <a:cxn ang="0">
                  <a:pos x="T8" y="T9"/>
                </a:cxn>
                <a:cxn ang="0">
                  <a:pos x="T10" y="T11"/>
                </a:cxn>
              </a:cxnLst>
              <a:rect l="0" t="0" r="r" b="b"/>
              <a:pathLst>
                <a:path w="314" h="168">
                  <a:moveTo>
                    <a:pt x="40" y="0"/>
                  </a:moveTo>
                  <a:lnTo>
                    <a:pt x="40" y="0"/>
                  </a:lnTo>
                  <a:cubicBezTo>
                    <a:pt x="29" y="22"/>
                    <a:pt x="17" y="46"/>
                    <a:pt x="0" y="75"/>
                  </a:cubicBezTo>
                  <a:cubicBezTo>
                    <a:pt x="92" y="110"/>
                    <a:pt x="185" y="138"/>
                    <a:pt x="278" y="167"/>
                  </a:cubicBezTo>
                  <a:cubicBezTo>
                    <a:pt x="289" y="145"/>
                    <a:pt x="301" y="116"/>
                    <a:pt x="313" y="92"/>
                  </a:cubicBezTo>
                  <a:cubicBezTo>
                    <a:pt x="220" y="63"/>
                    <a:pt x="127" y="29"/>
                    <a:pt x="40" y="0"/>
                  </a:cubicBezTo>
                </a:path>
              </a:pathLst>
            </a:custGeom>
            <a:solidFill>
              <a:srgbClr val="211E3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45" name="Freeform 284"/>
            <p:cNvSpPr>
              <a:spLocks noChangeArrowheads="1"/>
            </p:cNvSpPr>
            <p:nvPr>
              <p:custDataLst>
                <p:tags r:id="rId22"/>
              </p:custDataLst>
            </p:nvPr>
          </p:nvSpPr>
          <p:spPr bwMode="auto">
            <a:xfrm>
              <a:off x="1815292" y="3745571"/>
              <a:ext cx="32676" cy="30344"/>
            </a:xfrm>
            <a:custGeom>
              <a:avLst/>
              <a:gdLst>
                <a:gd name="T0" fmla="*/ 0 w 128"/>
                <a:gd name="T1" fmla="*/ 111 h 118"/>
                <a:gd name="T2" fmla="*/ 0 w 128"/>
                <a:gd name="T3" fmla="*/ 111 h 118"/>
                <a:gd name="T4" fmla="*/ 6 w 128"/>
                <a:gd name="T5" fmla="*/ 0 h 118"/>
                <a:gd name="T6" fmla="*/ 127 w 128"/>
                <a:gd name="T7" fmla="*/ 0 h 118"/>
                <a:gd name="T8" fmla="*/ 122 w 128"/>
                <a:gd name="T9" fmla="*/ 117 h 118"/>
                <a:gd name="T10" fmla="*/ 0 w 128"/>
                <a:gd name="T11" fmla="*/ 111 h 118"/>
              </a:gdLst>
              <a:ahLst/>
              <a:cxnLst>
                <a:cxn ang="0">
                  <a:pos x="T0" y="T1"/>
                </a:cxn>
                <a:cxn ang="0">
                  <a:pos x="T2" y="T3"/>
                </a:cxn>
                <a:cxn ang="0">
                  <a:pos x="T4" y="T5"/>
                </a:cxn>
                <a:cxn ang="0">
                  <a:pos x="T6" y="T7"/>
                </a:cxn>
                <a:cxn ang="0">
                  <a:pos x="T8" y="T9"/>
                </a:cxn>
                <a:cxn ang="0">
                  <a:pos x="T10" y="T11"/>
                </a:cxn>
              </a:cxnLst>
              <a:rect l="0" t="0" r="r" b="b"/>
              <a:pathLst>
                <a:path w="128" h="118">
                  <a:moveTo>
                    <a:pt x="0" y="111"/>
                  </a:moveTo>
                  <a:lnTo>
                    <a:pt x="0" y="111"/>
                  </a:lnTo>
                  <a:cubicBezTo>
                    <a:pt x="6" y="0"/>
                    <a:pt x="6" y="0"/>
                    <a:pt x="6" y="0"/>
                  </a:cubicBezTo>
                  <a:cubicBezTo>
                    <a:pt x="46" y="0"/>
                    <a:pt x="87" y="0"/>
                    <a:pt x="127" y="0"/>
                  </a:cubicBezTo>
                  <a:cubicBezTo>
                    <a:pt x="122" y="117"/>
                    <a:pt x="122" y="117"/>
                    <a:pt x="122" y="117"/>
                  </a:cubicBezTo>
                  <a:cubicBezTo>
                    <a:pt x="81" y="111"/>
                    <a:pt x="41" y="111"/>
                    <a:pt x="0" y="111"/>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46" name="Freeform 285"/>
            <p:cNvSpPr>
              <a:spLocks noChangeArrowheads="1"/>
            </p:cNvSpPr>
            <p:nvPr>
              <p:custDataLst>
                <p:tags r:id="rId23"/>
              </p:custDataLst>
            </p:nvPr>
          </p:nvSpPr>
          <p:spPr bwMode="auto">
            <a:xfrm>
              <a:off x="2469964" y="3603191"/>
              <a:ext cx="71186" cy="52517"/>
            </a:xfrm>
            <a:custGeom>
              <a:avLst/>
              <a:gdLst>
                <a:gd name="T0" fmla="*/ 47 w 274"/>
                <a:gd name="T1" fmla="*/ 203 h 204"/>
                <a:gd name="T2" fmla="*/ 47 w 274"/>
                <a:gd name="T3" fmla="*/ 203 h 204"/>
                <a:gd name="T4" fmla="*/ 0 w 274"/>
                <a:gd name="T5" fmla="*/ 99 h 204"/>
                <a:gd name="T6" fmla="*/ 226 w 274"/>
                <a:gd name="T7" fmla="*/ 0 h 204"/>
                <a:gd name="T8" fmla="*/ 273 w 274"/>
                <a:gd name="T9" fmla="*/ 99 h 204"/>
                <a:gd name="T10" fmla="*/ 47 w 274"/>
                <a:gd name="T11" fmla="*/ 203 h 204"/>
              </a:gdLst>
              <a:ahLst/>
              <a:cxnLst>
                <a:cxn ang="0">
                  <a:pos x="T0" y="T1"/>
                </a:cxn>
                <a:cxn ang="0">
                  <a:pos x="T2" y="T3"/>
                </a:cxn>
                <a:cxn ang="0">
                  <a:pos x="T4" y="T5"/>
                </a:cxn>
                <a:cxn ang="0">
                  <a:pos x="T6" y="T7"/>
                </a:cxn>
                <a:cxn ang="0">
                  <a:pos x="T8" y="T9"/>
                </a:cxn>
                <a:cxn ang="0">
                  <a:pos x="T10" y="T11"/>
                </a:cxn>
              </a:cxnLst>
              <a:rect l="0" t="0" r="r" b="b"/>
              <a:pathLst>
                <a:path w="274" h="204">
                  <a:moveTo>
                    <a:pt x="47" y="203"/>
                  </a:moveTo>
                  <a:lnTo>
                    <a:pt x="47" y="203"/>
                  </a:lnTo>
                  <a:cubicBezTo>
                    <a:pt x="0" y="99"/>
                    <a:pt x="0" y="99"/>
                    <a:pt x="0" y="99"/>
                  </a:cubicBezTo>
                  <a:cubicBezTo>
                    <a:pt x="76" y="64"/>
                    <a:pt x="150" y="35"/>
                    <a:pt x="226" y="0"/>
                  </a:cubicBezTo>
                  <a:cubicBezTo>
                    <a:pt x="273" y="99"/>
                    <a:pt x="273" y="99"/>
                    <a:pt x="273" y="99"/>
                  </a:cubicBezTo>
                  <a:cubicBezTo>
                    <a:pt x="197" y="134"/>
                    <a:pt x="121" y="168"/>
                    <a:pt x="47" y="203"/>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47" name="Freeform 286"/>
            <p:cNvSpPr>
              <a:spLocks noChangeArrowheads="1"/>
            </p:cNvSpPr>
            <p:nvPr>
              <p:custDataLst>
                <p:tags r:id="rId24"/>
              </p:custDataLst>
            </p:nvPr>
          </p:nvSpPr>
          <p:spPr bwMode="auto">
            <a:xfrm>
              <a:off x="2733700" y="3449140"/>
              <a:ext cx="70019" cy="60687"/>
            </a:xfrm>
            <a:custGeom>
              <a:avLst/>
              <a:gdLst>
                <a:gd name="T0" fmla="*/ 63 w 267"/>
                <a:gd name="T1" fmla="*/ 232 h 233"/>
                <a:gd name="T2" fmla="*/ 63 w 267"/>
                <a:gd name="T3" fmla="*/ 232 h 233"/>
                <a:gd name="T4" fmla="*/ 0 w 267"/>
                <a:gd name="T5" fmla="*/ 139 h 233"/>
                <a:gd name="T6" fmla="*/ 197 w 267"/>
                <a:gd name="T7" fmla="*/ 0 h 233"/>
                <a:gd name="T8" fmla="*/ 266 w 267"/>
                <a:gd name="T9" fmla="*/ 87 h 233"/>
                <a:gd name="T10" fmla="*/ 63 w 267"/>
                <a:gd name="T11" fmla="*/ 232 h 233"/>
              </a:gdLst>
              <a:ahLst/>
              <a:cxnLst>
                <a:cxn ang="0">
                  <a:pos x="T0" y="T1"/>
                </a:cxn>
                <a:cxn ang="0">
                  <a:pos x="T2" y="T3"/>
                </a:cxn>
                <a:cxn ang="0">
                  <a:pos x="T4" y="T5"/>
                </a:cxn>
                <a:cxn ang="0">
                  <a:pos x="T6" y="T7"/>
                </a:cxn>
                <a:cxn ang="0">
                  <a:pos x="T8" y="T9"/>
                </a:cxn>
                <a:cxn ang="0">
                  <a:pos x="T10" y="T11"/>
                </a:cxn>
              </a:cxnLst>
              <a:rect l="0" t="0" r="r" b="b"/>
              <a:pathLst>
                <a:path w="267" h="233">
                  <a:moveTo>
                    <a:pt x="63" y="232"/>
                  </a:moveTo>
                  <a:lnTo>
                    <a:pt x="63" y="232"/>
                  </a:lnTo>
                  <a:cubicBezTo>
                    <a:pt x="0" y="139"/>
                    <a:pt x="0" y="139"/>
                    <a:pt x="0" y="139"/>
                  </a:cubicBezTo>
                  <a:cubicBezTo>
                    <a:pt x="69" y="93"/>
                    <a:pt x="133" y="47"/>
                    <a:pt x="197" y="0"/>
                  </a:cubicBezTo>
                  <a:cubicBezTo>
                    <a:pt x="266" y="87"/>
                    <a:pt x="266" y="87"/>
                    <a:pt x="266" y="87"/>
                  </a:cubicBezTo>
                  <a:cubicBezTo>
                    <a:pt x="197" y="139"/>
                    <a:pt x="133" y="186"/>
                    <a:pt x="63" y="232"/>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48" name="Freeform 287"/>
            <p:cNvSpPr>
              <a:spLocks noChangeArrowheads="1"/>
            </p:cNvSpPr>
            <p:nvPr>
              <p:custDataLst>
                <p:tags r:id="rId25"/>
              </p:custDataLst>
            </p:nvPr>
          </p:nvSpPr>
          <p:spPr bwMode="auto">
            <a:xfrm>
              <a:off x="2559821" y="3556509"/>
              <a:ext cx="71186" cy="56019"/>
            </a:xfrm>
            <a:custGeom>
              <a:avLst/>
              <a:gdLst>
                <a:gd name="T0" fmla="*/ 52 w 274"/>
                <a:gd name="T1" fmla="*/ 214 h 215"/>
                <a:gd name="T2" fmla="*/ 52 w 274"/>
                <a:gd name="T3" fmla="*/ 214 h 215"/>
                <a:gd name="T4" fmla="*/ 0 w 274"/>
                <a:gd name="T5" fmla="*/ 116 h 215"/>
                <a:gd name="T6" fmla="*/ 220 w 274"/>
                <a:gd name="T7" fmla="*/ 0 h 215"/>
                <a:gd name="T8" fmla="*/ 273 w 274"/>
                <a:gd name="T9" fmla="*/ 99 h 215"/>
                <a:gd name="T10" fmla="*/ 52 w 274"/>
                <a:gd name="T11" fmla="*/ 214 h 215"/>
              </a:gdLst>
              <a:ahLst/>
              <a:cxnLst>
                <a:cxn ang="0">
                  <a:pos x="T0" y="T1"/>
                </a:cxn>
                <a:cxn ang="0">
                  <a:pos x="T2" y="T3"/>
                </a:cxn>
                <a:cxn ang="0">
                  <a:pos x="T4" y="T5"/>
                </a:cxn>
                <a:cxn ang="0">
                  <a:pos x="T6" y="T7"/>
                </a:cxn>
                <a:cxn ang="0">
                  <a:pos x="T8" y="T9"/>
                </a:cxn>
                <a:cxn ang="0">
                  <a:pos x="T10" y="T11"/>
                </a:cxn>
              </a:cxnLst>
              <a:rect l="0" t="0" r="r" b="b"/>
              <a:pathLst>
                <a:path w="274" h="215">
                  <a:moveTo>
                    <a:pt x="52" y="214"/>
                  </a:moveTo>
                  <a:lnTo>
                    <a:pt x="52" y="214"/>
                  </a:lnTo>
                  <a:cubicBezTo>
                    <a:pt x="0" y="116"/>
                    <a:pt x="0" y="116"/>
                    <a:pt x="0" y="116"/>
                  </a:cubicBezTo>
                  <a:cubicBezTo>
                    <a:pt x="76" y="82"/>
                    <a:pt x="151" y="41"/>
                    <a:pt x="220" y="0"/>
                  </a:cubicBezTo>
                  <a:cubicBezTo>
                    <a:pt x="273" y="99"/>
                    <a:pt x="273" y="99"/>
                    <a:pt x="273" y="99"/>
                  </a:cubicBezTo>
                  <a:cubicBezTo>
                    <a:pt x="203" y="140"/>
                    <a:pt x="128" y="180"/>
                    <a:pt x="52" y="214"/>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49" name="Freeform 288"/>
            <p:cNvSpPr>
              <a:spLocks noChangeArrowheads="1"/>
            </p:cNvSpPr>
            <p:nvPr>
              <p:custDataLst>
                <p:tags r:id="rId26"/>
              </p:custDataLst>
            </p:nvPr>
          </p:nvSpPr>
          <p:spPr bwMode="auto">
            <a:xfrm>
              <a:off x="2649678" y="3506326"/>
              <a:ext cx="70019" cy="58353"/>
            </a:xfrm>
            <a:custGeom>
              <a:avLst/>
              <a:gdLst>
                <a:gd name="T0" fmla="*/ 58 w 268"/>
                <a:gd name="T1" fmla="*/ 226 h 227"/>
                <a:gd name="T2" fmla="*/ 58 w 268"/>
                <a:gd name="T3" fmla="*/ 226 h 227"/>
                <a:gd name="T4" fmla="*/ 0 w 268"/>
                <a:gd name="T5" fmla="*/ 127 h 227"/>
                <a:gd name="T6" fmla="*/ 210 w 268"/>
                <a:gd name="T7" fmla="*/ 0 h 227"/>
                <a:gd name="T8" fmla="*/ 267 w 268"/>
                <a:gd name="T9" fmla="*/ 92 h 227"/>
                <a:gd name="T10" fmla="*/ 58 w 268"/>
                <a:gd name="T11" fmla="*/ 226 h 227"/>
              </a:gdLst>
              <a:ahLst/>
              <a:cxnLst>
                <a:cxn ang="0">
                  <a:pos x="T0" y="T1"/>
                </a:cxn>
                <a:cxn ang="0">
                  <a:pos x="T2" y="T3"/>
                </a:cxn>
                <a:cxn ang="0">
                  <a:pos x="T4" y="T5"/>
                </a:cxn>
                <a:cxn ang="0">
                  <a:pos x="T6" y="T7"/>
                </a:cxn>
                <a:cxn ang="0">
                  <a:pos x="T8" y="T9"/>
                </a:cxn>
                <a:cxn ang="0">
                  <a:pos x="T10" y="T11"/>
                </a:cxn>
              </a:cxnLst>
              <a:rect l="0" t="0" r="r" b="b"/>
              <a:pathLst>
                <a:path w="268" h="227">
                  <a:moveTo>
                    <a:pt x="58" y="226"/>
                  </a:moveTo>
                  <a:lnTo>
                    <a:pt x="58" y="226"/>
                  </a:lnTo>
                  <a:cubicBezTo>
                    <a:pt x="0" y="127"/>
                    <a:pt x="0" y="127"/>
                    <a:pt x="0" y="127"/>
                  </a:cubicBezTo>
                  <a:cubicBezTo>
                    <a:pt x="70" y="87"/>
                    <a:pt x="139" y="40"/>
                    <a:pt x="210" y="0"/>
                  </a:cubicBezTo>
                  <a:cubicBezTo>
                    <a:pt x="267" y="92"/>
                    <a:pt x="267" y="92"/>
                    <a:pt x="267" y="92"/>
                  </a:cubicBezTo>
                  <a:cubicBezTo>
                    <a:pt x="197" y="139"/>
                    <a:pt x="128" y="179"/>
                    <a:pt x="58" y="226"/>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0" name="Freeform 289"/>
            <p:cNvSpPr>
              <a:spLocks noChangeArrowheads="1"/>
            </p:cNvSpPr>
            <p:nvPr>
              <p:custDataLst>
                <p:tags r:id="rId27"/>
              </p:custDataLst>
            </p:nvPr>
          </p:nvSpPr>
          <p:spPr bwMode="auto">
            <a:xfrm>
              <a:off x="2376606" y="3642871"/>
              <a:ext cx="71186" cy="47849"/>
            </a:xfrm>
            <a:custGeom>
              <a:avLst/>
              <a:gdLst>
                <a:gd name="T0" fmla="*/ 35 w 274"/>
                <a:gd name="T1" fmla="*/ 186 h 187"/>
                <a:gd name="T2" fmla="*/ 35 w 274"/>
                <a:gd name="T3" fmla="*/ 186 h 187"/>
                <a:gd name="T4" fmla="*/ 0 w 274"/>
                <a:gd name="T5" fmla="*/ 81 h 187"/>
                <a:gd name="T6" fmla="*/ 232 w 274"/>
                <a:gd name="T7" fmla="*/ 0 h 187"/>
                <a:gd name="T8" fmla="*/ 273 w 274"/>
                <a:gd name="T9" fmla="*/ 104 h 187"/>
                <a:gd name="T10" fmla="*/ 35 w 274"/>
                <a:gd name="T11" fmla="*/ 186 h 187"/>
              </a:gdLst>
              <a:ahLst/>
              <a:cxnLst>
                <a:cxn ang="0">
                  <a:pos x="T0" y="T1"/>
                </a:cxn>
                <a:cxn ang="0">
                  <a:pos x="T2" y="T3"/>
                </a:cxn>
                <a:cxn ang="0">
                  <a:pos x="T4" y="T5"/>
                </a:cxn>
                <a:cxn ang="0">
                  <a:pos x="T6" y="T7"/>
                </a:cxn>
                <a:cxn ang="0">
                  <a:pos x="T8" y="T9"/>
                </a:cxn>
                <a:cxn ang="0">
                  <a:pos x="T10" y="T11"/>
                </a:cxn>
              </a:cxnLst>
              <a:rect l="0" t="0" r="r" b="b"/>
              <a:pathLst>
                <a:path w="274" h="187">
                  <a:moveTo>
                    <a:pt x="35" y="186"/>
                  </a:moveTo>
                  <a:lnTo>
                    <a:pt x="35" y="186"/>
                  </a:lnTo>
                  <a:cubicBezTo>
                    <a:pt x="0" y="81"/>
                    <a:pt x="0" y="81"/>
                    <a:pt x="0" y="81"/>
                  </a:cubicBezTo>
                  <a:cubicBezTo>
                    <a:pt x="75" y="58"/>
                    <a:pt x="157" y="29"/>
                    <a:pt x="232" y="0"/>
                  </a:cubicBezTo>
                  <a:cubicBezTo>
                    <a:pt x="273" y="104"/>
                    <a:pt x="273" y="104"/>
                    <a:pt x="273" y="104"/>
                  </a:cubicBezTo>
                  <a:cubicBezTo>
                    <a:pt x="198" y="133"/>
                    <a:pt x="116" y="162"/>
                    <a:pt x="35" y="186"/>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1" name="Freeform 290"/>
            <p:cNvSpPr>
              <a:spLocks noChangeArrowheads="1"/>
            </p:cNvSpPr>
            <p:nvPr>
              <p:custDataLst>
                <p:tags r:id="rId28"/>
              </p:custDataLst>
            </p:nvPr>
          </p:nvSpPr>
          <p:spPr bwMode="auto">
            <a:xfrm>
              <a:off x="2084863" y="3722230"/>
              <a:ext cx="67685" cy="38513"/>
            </a:xfrm>
            <a:custGeom>
              <a:avLst/>
              <a:gdLst>
                <a:gd name="T0" fmla="*/ 17 w 262"/>
                <a:gd name="T1" fmla="*/ 151 h 152"/>
                <a:gd name="T2" fmla="*/ 17 w 262"/>
                <a:gd name="T3" fmla="*/ 151 h 152"/>
                <a:gd name="T4" fmla="*/ 0 w 262"/>
                <a:gd name="T5" fmla="*/ 42 h 152"/>
                <a:gd name="T6" fmla="*/ 244 w 262"/>
                <a:gd name="T7" fmla="*/ 0 h 152"/>
                <a:gd name="T8" fmla="*/ 261 w 262"/>
                <a:gd name="T9" fmla="*/ 111 h 152"/>
                <a:gd name="T10" fmla="*/ 17 w 262"/>
                <a:gd name="T11" fmla="*/ 151 h 152"/>
              </a:gdLst>
              <a:ahLst/>
              <a:cxnLst>
                <a:cxn ang="0">
                  <a:pos x="T0" y="T1"/>
                </a:cxn>
                <a:cxn ang="0">
                  <a:pos x="T2" y="T3"/>
                </a:cxn>
                <a:cxn ang="0">
                  <a:pos x="T4" y="T5"/>
                </a:cxn>
                <a:cxn ang="0">
                  <a:pos x="T6" y="T7"/>
                </a:cxn>
                <a:cxn ang="0">
                  <a:pos x="T8" y="T9"/>
                </a:cxn>
                <a:cxn ang="0">
                  <a:pos x="T10" y="T11"/>
                </a:cxn>
              </a:cxnLst>
              <a:rect l="0" t="0" r="r" b="b"/>
              <a:pathLst>
                <a:path w="262" h="152">
                  <a:moveTo>
                    <a:pt x="17" y="151"/>
                  </a:moveTo>
                  <a:lnTo>
                    <a:pt x="17" y="151"/>
                  </a:lnTo>
                  <a:cubicBezTo>
                    <a:pt x="0" y="42"/>
                    <a:pt x="0" y="42"/>
                    <a:pt x="0" y="42"/>
                  </a:cubicBezTo>
                  <a:cubicBezTo>
                    <a:pt x="81" y="29"/>
                    <a:pt x="163" y="18"/>
                    <a:pt x="244" y="0"/>
                  </a:cubicBezTo>
                  <a:cubicBezTo>
                    <a:pt x="261" y="111"/>
                    <a:pt x="261" y="111"/>
                    <a:pt x="261" y="111"/>
                  </a:cubicBezTo>
                  <a:cubicBezTo>
                    <a:pt x="180" y="128"/>
                    <a:pt x="98" y="140"/>
                    <a:pt x="17" y="151"/>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2" name="Freeform 291"/>
            <p:cNvSpPr>
              <a:spLocks noChangeArrowheads="1"/>
            </p:cNvSpPr>
            <p:nvPr>
              <p:custDataLst>
                <p:tags r:id="rId29"/>
              </p:custDataLst>
            </p:nvPr>
          </p:nvSpPr>
          <p:spPr bwMode="auto">
            <a:xfrm>
              <a:off x="2280914" y="3675548"/>
              <a:ext cx="70019" cy="46682"/>
            </a:xfrm>
            <a:custGeom>
              <a:avLst/>
              <a:gdLst>
                <a:gd name="T0" fmla="*/ 29 w 267"/>
                <a:gd name="T1" fmla="*/ 179 h 180"/>
                <a:gd name="T2" fmla="*/ 29 w 267"/>
                <a:gd name="T3" fmla="*/ 179 h 180"/>
                <a:gd name="T4" fmla="*/ 0 w 267"/>
                <a:gd name="T5" fmla="*/ 69 h 180"/>
                <a:gd name="T6" fmla="*/ 232 w 267"/>
                <a:gd name="T7" fmla="*/ 0 h 180"/>
                <a:gd name="T8" fmla="*/ 266 w 267"/>
                <a:gd name="T9" fmla="*/ 110 h 180"/>
                <a:gd name="T10" fmla="*/ 29 w 267"/>
                <a:gd name="T11" fmla="*/ 179 h 180"/>
              </a:gdLst>
              <a:ahLst/>
              <a:cxnLst>
                <a:cxn ang="0">
                  <a:pos x="T0" y="T1"/>
                </a:cxn>
                <a:cxn ang="0">
                  <a:pos x="T2" y="T3"/>
                </a:cxn>
                <a:cxn ang="0">
                  <a:pos x="T4" y="T5"/>
                </a:cxn>
                <a:cxn ang="0">
                  <a:pos x="T6" y="T7"/>
                </a:cxn>
                <a:cxn ang="0">
                  <a:pos x="T8" y="T9"/>
                </a:cxn>
                <a:cxn ang="0">
                  <a:pos x="T10" y="T11"/>
                </a:cxn>
              </a:cxnLst>
              <a:rect l="0" t="0" r="r" b="b"/>
              <a:pathLst>
                <a:path w="267" h="180">
                  <a:moveTo>
                    <a:pt x="29" y="179"/>
                  </a:moveTo>
                  <a:lnTo>
                    <a:pt x="29" y="179"/>
                  </a:lnTo>
                  <a:cubicBezTo>
                    <a:pt x="0" y="69"/>
                    <a:pt x="0" y="69"/>
                    <a:pt x="0" y="69"/>
                  </a:cubicBezTo>
                  <a:cubicBezTo>
                    <a:pt x="75" y="46"/>
                    <a:pt x="156" y="23"/>
                    <a:pt x="232" y="0"/>
                  </a:cubicBezTo>
                  <a:cubicBezTo>
                    <a:pt x="266" y="110"/>
                    <a:pt x="266" y="110"/>
                    <a:pt x="266" y="110"/>
                  </a:cubicBezTo>
                  <a:cubicBezTo>
                    <a:pt x="191" y="134"/>
                    <a:pt x="109" y="156"/>
                    <a:pt x="29" y="179"/>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3" name="Freeform 292"/>
            <p:cNvSpPr>
              <a:spLocks noChangeArrowheads="1"/>
            </p:cNvSpPr>
            <p:nvPr>
              <p:custDataLst>
                <p:tags r:id="rId30"/>
              </p:custDataLst>
            </p:nvPr>
          </p:nvSpPr>
          <p:spPr bwMode="auto">
            <a:xfrm>
              <a:off x="1885310" y="3745571"/>
              <a:ext cx="65351" cy="30344"/>
            </a:xfrm>
            <a:custGeom>
              <a:avLst/>
              <a:gdLst>
                <a:gd name="T0" fmla="*/ 0 w 251"/>
                <a:gd name="T1" fmla="*/ 117 h 118"/>
                <a:gd name="T2" fmla="*/ 0 w 251"/>
                <a:gd name="T3" fmla="*/ 117 h 118"/>
                <a:gd name="T4" fmla="*/ 0 w 251"/>
                <a:gd name="T5" fmla="*/ 0 h 118"/>
                <a:gd name="T6" fmla="*/ 244 w 251"/>
                <a:gd name="T7" fmla="*/ 0 h 118"/>
                <a:gd name="T8" fmla="*/ 250 w 251"/>
                <a:gd name="T9" fmla="*/ 111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0"/>
                    <a:pt x="0" y="0"/>
                    <a:pt x="0" y="0"/>
                  </a:cubicBezTo>
                  <a:cubicBezTo>
                    <a:pt x="81" y="0"/>
                    <a:pt x="163" y="0"/>
                    <a:pt x="244" y="0"/>
                  </a:cubicBezTo>
                  <a:cubicBezTo>
                    <a:pt x="250" y="111"/>
                    <a:pt x="250" y="111"/>
                    <a:pt x="250" y="111"/>
                  </a:cubicBezTo>
                  <a:cubicBezTo>
                    <a:pt x="168" y="111"/>
                    <a:pt x="81" y="117"/>
                    <a:pt x="0" y="117"/>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4" name="Freeform 293"/>
            <p:cNvSpPr>
              <a:spLocks noChangeArrowheads="1"/>
            </p:cNvSpPr>
            <p:nvPr>
              <p:custDataLst>
                <p:tags r:id="rId31"/>
              </p:custDataLst>
            </p:nvPr>
          </p:nvSpPr>
          <p:spPr bwMode="auto">
            <a:xfrm>
              <a:off x="2182889" y="3703557"/>
              <a:ext cx="70019" cy="42014"/>
            </a:xfrm>
            <a:custGeom>
              <a:avLst/>
              <a:gdLst>
                <a:gd name="T0" fmla="*/ 23 w 268"/>
                <a:gd name="T1" fmla="*/ 161 h 162"/>
                <a:gd name="T2" fmla="*/ 23 w 268"/>
                <a:gd name="T3" fmla="*/ 161 h 162"/>
                <a:gd name="T4" fmla="*/ 0 w 268"/>
                <a:gd name="T5" fmla="*/ 51 h 162"/>
                <a:gd name="T6" fmla="*/ 244 w 268"/>
                <a:gd name="T7" fmla="*/ 0 h 162"/>
                <a:gd name="T8" fmla="*/ 267 w 268"/>
                <a:gd name="T9" fmla="*/ 109 h 162"/>
                <a:gd name="T10" fmla="*/ 23 w 268"/>
                <a:gd name="T11" fmla="*/ 161 h 162"/>
              </a:gdLst>
              <a:ahLst/>
              <a:cxnLst>
                <a:cxn ang="0">
                  <a:pos x="T0" y="T1"/>
                </a:cxn>
                <a:cxn ang="0">
                  <a:pos x="T2" y="T3"/>
                </a:cxn>
                <a:cxn ang="0">
                  <a:pos x="T4" y="T5"/>
                </a:cxn>
                <a:cxn ang="0">
                  <a:pos x="T6" y="T7"/>
                </a:cxn>
                <a:cxn ang="0">
                  <a:pos x="T8" y="T9"/>
                </a:cxn>
                <a:cxn ang="0">
                  <a:pos x="T10" y="T11"/>
                </a:cxn>
              </a:cxnLst>
              <a:rect l="0" t="0" r="r" b="b"/>
              <a:pathLst>
                <a:path w="268" h="162">
                  <a:moveTo>
                    <a:pt x="23" y="161"/>
                  </a:moveTo>
                  <a:lnTo>
                    <a:pt x="23" y="161"/>
                  </a:lnTo>
                  <a:cubicBezTo>
                    <a:pt x="0" y="51"/>
                    <a:pt x="0" y="51"/>
                    <a:pt x="0" y="51"/>
                  </a:cubicBezTo>
                  <a:cubicBezTo>
                    <a:pt x="81" y="34"/>
                    <a:pt x="163" y="17"/>
                    <a:pt x="244" y="0"/>
                  </a:cubicBezTo>
                  <a:cubicBezTo>
                    <a:pt x="267" y="109"/>
                    <a:pt x="267" y="109"/>
                    <a:pt x="267" y="109"/>
                  </a:cubicBezTo>
                  <a:cubicBezTo>
                    <a:pt x="186" y="127"/>
                    <a:pt x="105" y="145"/>
                    <a:pt x="23" y="161"/>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5" name="Freeform 294"/>
            <p:cNvSpPr>
              <a:spLocks noChangeArrowheads="1"/>
            </p:cNvSpPr>
            <p:nvPr>
              <p:custDataLst>
                <p:tags r:id="rId32"/>
              </p:custDataLst>
            </p:nvPr>
          </p:nvSpPr>
          <p:spPr bwMode="auto">
            <a:xfrm>
              <a:off x="1984503" y="3738569"/>
              <a:ext cx="66518" cy="35012"/>
            </a:xfrm>
            <a:custGeom>
              <a:avLst/>
              <a:gdLst>
                <a:gd name="T0" fmla="*/ 6 w 257"/>
                <a:gd name="T1" fmla="*/ 134 h 135"/>
                <a:gd name="T2" fmla="*/ 6 w 257"/>
                <a:gd name="T3" fmla="*/ 134 h 135"/>
                <a:gd name="T4" fmla="*/ 0 w 257"/>
                <a:gd name="T5" fmla="*/ 18 h 135"/>
                <a:gd name="T6" fmla="*/ 243 w 257"/>
                <a:gd name="T7" fmla="*/ 0 h 135"/>
                <a:gd name="T8" fmla="*/ 256 w 257"/>
                <a:gd name="T9" fmla="*/ 111 h 135"/>
                <a:gd name="T10" fmla="*/ 6 w 257"/>
                <a:gd name="T11" fmla="*/ 134 h 135"/>
              </a:gdLst>
              <a:ahLst/>
              <a:cxnLst>
                <a:cxn ang="0">
                  <a:pos x="T0" y="T1"/>
                </a:cxn>
                <a:cxn ang="0">
                  <a:pos x="T2" y="T3"/>
                </a:cxn>
                <a:cxn ang="0">
                  <a:pos x="T4" y="T5"/>
                </a:cxn>
                <a:cxn ang="0">
                  <a:pos x="T6" y="T7"/>
                </a:cxn>
                <a:cxn ang="0">
                  <a:pos x="T8" y="T9"/>
                </a:cxn>
                <a:cxn ang="0">
                  <a:pos x="T10" y="T11"/>
                </a:cxn>
              </a:cxnLst>
              <a:rect l="0" t="0" r="r" b="b"/>
              <a:pathLst>
                <a:path w="257" h="135">
                  <a:moveTo>
                    <a:pt x="6" y="134"/>
                  </a:moveTo>
                  <a:lnTo>
                    <a:pt x="6" y="134"/>
                  </a:lnTo>
                  <a:cubicBezTo>
                    <a:pt x="0" y="18"/>
                    <a:pt x="0" y="18"/>
                    <a:pt x="0" y="18"/>
                  </a:cubicBezTo>
                  <a:cubicBezTo>
                    <a:pt x="81" y="13"/>
                    <a:pt x="162" y="6"/>
                    <a:pt x="243" y="0"/>
                  </a:cubicBezTo>
                  <a:cubicBezTo>
                    <a:pt x="256" y="111"/>
                    <a:pt x="256" y="111"/>
                    <a:pt x="256" y="111"/>
                  </a:cubicBezTo>
                  <a:cubicBezTo>
                    <a:pt x="174" y="116"/>
                    <a:pt x="93" y="128"/>
                    <a:pt x="6" y="134"/>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6" name="Freeform 295"/>
            <p:cNvSpPr>
              <a:spLocks noChangeArrowheads="1"/>
            </p:cNvSpPr>
            <p:nvPr>
              <p:custDataLst>
                <p:tags r:id="rId33"/>
              </p:custDataLst>
            </p:nvPr>
          </p:nvSpPr>
          <p:spPr bwMode="auto">
            <a:xfrm>
              <a:off x="3254170" y="2829437"/>
              <a:ext cx="52514" cy="71190"/>
            </a:xfrm>
            <a:custGeom>
              <a:avLst/>
              <a:gdLst>
                <a:gd name="T0" fmla="*/ 0 w 204"/>
                <a:gd name="T1" fmla="*/ 227 h 273"/>
                <a:gd name="T2" fmla="*/ 0 w 204"/>
                <a:gd name="T3" fmla="*/ 227 h 273"/>
                <a:gd name="T4" fmla="*/ 98 w 204"/>
                <a:gd name="T5" fmla="*/ 0 h 273"/>
                <a:gd name="T6" fmla="*/ 203 w 204"/>
                <a:gd name="T7" fmla="*/ 46 h 273"/>
                <a:gd name="T8" fmla="*/ 98 w 204"/>
                <a:gd name="T9" fmla="*/ 272 h 273"/>
                <a:gd name="T10" fmla="*/ 0 w 204"/>
                <a:gd name="T11" fmla="*/ 227 h 273"/>
              </a:gdLst>
              <a:ahLst/>
              <a:cxnLst>
                <a:cxn ang="0">
                  <a:pos x="T0" y="T1"/>
                </a:cxn>
                <a:cxn ang="0">
                  <a:pos x="T2" y="T3"/>
                </a:cxn>
                <a:cxn ang="0">
                  <a:pos x="T4" y="T5"/>
                </a:cxn>
                <a:cxn ang="0">
                  <a:pos x="T6" y="T7"/>
                </a:cxn>
                <a:cxn ang="0">
                  <a:pos x="T8" y="T9"/>
                </a:cxn>
                <a:cxn ang="0">
                  <a:pos x="T10" y="T11"/>
                </a:cxn>
              </a:cxnLst>
              <a:rect l="0" t="0" r="r" b="b"/>
              <a:pathLst>
                <a:path w="204" h="273">
                  <a:moveTo>
                    <a:pt x="0" y="227"/>
                  </a:moveTo>
                  <a:lnTo>
                    <a:pt x="0" y="227"/>
                  </a:lnTo>
                  <a:cubicBezTo>
                    <a:pt x="34" y="151"/>
                    <a:pt x="69" y="75"/>
                    <a:pt x="98" y="0"/>
                  </a:cubicBezTo>
                  <a:cubicBezTo>
                    <a:pt x="203" y="46"/>
                    <a:pt x="203" y="46"/>
                    <a:pt x="203" y="46"/>
                  </a:cubicBezTo>
                  <a:cubicBezTo>
                    <a:pt x="174" y="122"/>
                    <a:pt x="133" y="198"/>
                    <a:pt x="98" y="272"/>
                  </a:cubicBezTo>
                  <a:lnTo>
                    <a:pt x="0" y="227"/>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7" name="Freeform 296"/>
            <p:cNvSpPr>
              <a:spLocks noChangeArrowheads="1"/>
            </p:cNvSpPr>
            <p:nvPr>
              <p:custDataLst>
                <p:tags r:id="rId34"/>
              </p:custDataLst>
            </p:nvPr>
          </p:nvSpPr>
          <p:spPr bwMode="auto">
            <a:xfrm>
              <a:off x="3206324" y="2920467"/>
              <a:ext cx="57182" cy="71190"/>
            </a:xfrm>
            <a:custGeom>
              <a:avLst/>
              <a:gdLst>
                <a:gd name="T0" fmla="*/ 0 w 222"/>
                <a:gd name="T1" fmla="*/ 214 h 274"/>
                <a:gd name="T2" fmla="*/ 0 w 222"/>
                <a:gd name="T3" fmla="*/ 214 h 274"/>
                <a:gd name="T4" fmla="*/ 116 w 222"/>
                <a:gd name="T5" fmla="*/ 0 h 274"/>
                <a:gd name="T6" fmla="*/ 221 w 222"/>
                <a:gd name="T7" fmla="*/ 53 h 274"/>
                <a:gd name="T8" fmla="*/ 98 w 222"/>
                <a:gd name="T9" fmla="*/ 273 h 274"/>
                <a:gd name="T10" fmla="*/ 0 w 222"/>
                <a:gd name="T11" fmla="*/ 214 h 274"/>
              </a:gdLst>
              <a:ahLst/>
              <a:cxnLst>
                <a:cxn ang="0">
                  <a:pos x="T0" y="T1"/>
                </a:cxn>
                <a:cxn ang="0">
                  <a:pos x="T2" y="T3"/>
                </a:cxn>
                <a:cxn ang="0">
                  <a:pos x="T4" y="T5"/>
                </a:cxn>
                <a:cxn ang="0">
                  <a:pos x="T6" y="T7"/>
                </a:cxn>
                <a:cxn ang="0">
                  <a:pos x="T8" y="T9"/>
                </a:cxn>
                <a:cxn ang="0">
                  <a:pos x="T10" y="T11"/>
                </a:cxn>
              </a:cxnLst>
              <a:rect l="0" t="0" r="r" b="b"/>
              <a:pathLst>
                <a:path w="222" h="274">
                  <a:moveTo>
                    <a:pt x="0" y="214"/>
                  </a:moveTo>
                  <a:lnTo>
                    <a:pt x="0" y="214"/>
                  </a:lnTo>
                  <a:cubicBezTo>
                    <a:pt x="41" y="145"/>
                    <a:pt x="82" y="75"/>
                    <a:pt x="116" y="0"/>
                  </a:cubicBezTo>
                  <a:cubicBezTo>
                    <a:pt x="221" y="53"/>
                    <a:pt x="221" y="53"/>
                    <a:pt x="221" y="53"/>
                  </a:cubicBezTo>
                  <a:cubicBezTo>
                    <a:pt x="180" y="128"/>
                    <a:pt x="139" y="203"/>
                    <a:pt x="98" y="273"/>
                  </a:cubicBezTo>
                  <a:lnTo>
                    <a:pt x="0" y="214"/>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8" name="Freeform 297"/>
            <p:cNvSpPr>
              <a:spLocks noChangeArrowheads="1"/>
            </p:cNvSpPr>
            <p:nvPr>
              <p:custDataLst>
                <p:tags r:id="rId35"/>
              </p:custDataLst>
            </p:nvPr>
          </p:nvSpPr>
          <p:spPr bwMode="auto">
            <a:xfrm>
              <a:off x="3328856" y="2642709"/>
              <a:ext cx="46679" cy="70023"/>
            </a:xfrm>
            <a:custGeom>
              <a:avLst/>
              <a:gdLst>
                <a:gd name="T0" fmla="*/ 180 w 181"/>
                <a:gd name="T1" fmla="*/ 29 h 268"/>
                <a:gd name="T2" fmla="*/ 180 w 181"/>
                <a:gd name="T3" fmla="*/ 29 h 268"/>
                <a:gd name="T4" fmla="*/ 104 w 181"/>
                <a:gd name="T5" fmla="*/ 267 h 268"/>
                <a:gd name="T6" fmla="*/ 0 w 181"/>
                <a:gd name="T7" fmla="*/ 233 h 268"/>
                <a:gd name="T8" fmla="*/ 70 w 181"/>
                <a:gd name="T9" fmla="*/ 0 h 268"/>
                <a:gd name="T10" fmla="*/ 180 w 181"/>
                <a:gd name="T11" fmla="*/ 29 h 268"/>
              </a:gdLst>
              <a:ahLst/>
              <a:cxnLst>
                <a:cxn ang="0">
                  <a:pos x="T0" y="T1"/>
                </a:cxn>
                <a:cxn ang="0">
                  <a:pos x="T2" y="T3"/>
                </a:cxn>
                <a:cxn ang="0">
                  <a:pos x="T4" y="T5"/>
                </a:cxn>
                <a:cxn ang="0">
                  <a:pos x="T6" y="T7"/>
                </a:cxn>
                <a:cxn ang="0">
                  <a:pos x="T8" y="T9"/>
                </a:cxn>
                <a:cxn ang="0">
                  <a:pos x="T10" y="T11"/>
                </a:cxn>
              </a:cxnLst>
              <a:rect l="0" t="0" r="r" b="b"/>
              <a:pathLst>
                <a:path w="181" h="268">
                  <a:moveTo>
                    <a:pt x="180" y="29"/>
                  </a:moveTo>
                  <a:lnTo>
                    <a:pt x="180" y="29"/>
                  </a:lnTo>
                  <a:cubicBezTo>
                    <a:pt x="157" y="110"/>
                    <a:pt x="133" y="186"/>
                    <a:pt x="104" y="267"/>
                  </a:cubicBezTo>
                  <a:cubicBezTo>
                    <a:pt x="0" y="233"/>
                    <a:pt x="0" y="233"/>
                    <a:pt x="0" y="233"/>
                  </a:cubicBezTo>
                  <a:cubicBezTo>
                    <a:pt x="23" y="157"/>
                    <a:pt x="52" y="76"/>
                    <a:pt x="70" y="0"/>
                  </a:cubicBezTo>
                  <a:lnTo>
                    <a:pt x="180" y="29"/>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9" name="Freeform 298"/>
            <p:cNvSpPr>
              <a:spLocks noChangeArrowheads="1"/>
            </p:cNvSpPr>
            <p:nvPr>
              <p:custDataLst>
                <p:tags r:id="rId36"/>
              </p:custDataLst>
            </p:nvPr>
          </p:nvSpPr>
          <p:spPr bwMode="auto">
            <a:xfrm>
              <a:off x="2815388" y="3387287"/>
              <a:ext cx="67685" cy="63021"/>
            </a:xfrm>
            <a:custGeom>
              <a:avLst/>
              <a:gdLst>
                <a:gd name="T0" fmla="*/ 69 w 262"/>
                <a:gd name="T1" fmla="*/ 243 h 244"/>
                <a:gd name="T2" fmla="*/ 69 w 262"/>
                <a:gd name="T3" fmla="*/ 243 h 244"/>
                <a:gd name="T4" fmla="*/ 0 w 262"/>
                <a:gd name="T5" fmla="*/ 156 h 244"/>
                <a:gd name="T6" fmla="*/ 192 w 262"/>
                <a:gd name="T7" fmla="*/ 0 h 244"/>
                <a:gd name="T8" fmla="*/ 261 w 262"/>
                <a:gd name="T9" fmla="*/ 87 h 244"/>
                <a:gd name="T10" fmla="*/ 69 w 262"/>
                <a:gd name="T11" fmla="*/ 243 h 244"/>
              </a:gdLst>
              <a:ahLst/>
              <a:cxnLst>
                <a:cxn ang="0">
                  <a:pos x="T0" y="T1"/>
                </a:cxn>
                <a:cxn ang="0">
                  <a:pos x="T2" y="T3"/>
                </a:cxn>
                <a:cxn ang="0">
                  <a:pos x="T4" y="T5"/>
                </a:cxn>
                <a:cxn ang="0">
                  <a:pos x="T6" y="T7"/>
                </a:cxn>
                <a:cxn ang="0">
                  <a:pos x="T8" y="T9"/>
                </a:cxn>
                <a:cxn ang="0">
                  <a:pos x="T10" y="T11"/>
                </a:cxn>
              </a:cxnLst>
              <a:rect l="0" t="0" r="r" b="b"/>
              <a:pathLst>
                <a:path w="262" h="244">
                  <a:moveTo>
                    <a:pt x="69" y="243"/>
                  </a:moveTo>
                  <a:lnTo>
                    <a:pt x="69" y="243"/>
                  </a:lnTo>
                  <a:cubicBezTo>
                    <a:pt x="0" y="156"/>
                    <a:pt x="0" y="156"/>
                    <a:pt x="0" y="156"/>
                  </a:cubicBezTo>
                  <a:cubicBezTo>
                    <a:pt x="64" y="103"/>
                    <a:pt x="127" y="52"/>
                    <a:pt x="192" y="0"/>
                  </a:cubicBezTo>
                  <a:cubicBezTo>
                    <a:pt x="261" y="87"/>
                    <a:pt x="261" y="87"/>
                    <a:pt x="261" y="87"/>
                  </a:cubicBezTo>
                  <a:cubicBezTo>
                    <a:pt x="197" y="139"/>
                    <a:pt x="133" y="191"/>
                    <a:pt x="69" y="243"/>
                  </a:cubicBez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0" name="Freeform 299"/>
            <p:cNvSpPr>
              <a:spLocks noChangeArrowheads="1"/>
            </p:cNvSpPr>
            <p:nvPr>
              <p:custDataLst>
                <p:tags r:id="rId37"/>
              </p:custDataLst>
            </p:nvPr>
          </p:nvSpPr>
          <p:spPr bwMode="auto">
            <a:xfrm>
              <a:off x="3153810" y="3006829"/>
              <a:ext cx="58349" cy="71190"/>
            </a:xfrm>
            <a:custGeom>
              <a:avLst/>
              <a:gdLst>
                <a:gd name="T0" fmla="*/ 0 w 227"/>
                <a:gd name="T1" fmla="*/ 210 h 274"/>
                <a:gd name="T2" fmla="*/ 0 w 227"/>
                <a:gd name="T3" fmla="*/ 210 h 274"/>
                <a:gd name="T4" fmla="*/ 133 w 227"/>
                <a:gd name="T5" fmla="*/ 0 h 274"/>
                <a:gd name="T6" fmla="*/ 226 w 227"/>
                <a:gd name="T7" fmla="*/ 59 h 274"/>
                <a:gd name="T8" fmla="*/ 93 w 227"/>
                <a:gd name="T9" fmla="*/ 273 h 274"/>
                <a:gd name="T10" fmla="*/ 0 w 227"/>
                <a:gd name="T11" fmla="*/ 210 h 274"/>
              </a:gdLst>
              <a:ahLst/>
              <a:cxnLst>
                <a:cxn ang="0">
                  <a:pos x="T0" y="T1"/>
                </a:cxn>
                <a:cxn ang="0">
                  <a:pos x="T2" y="T3"/>
                </a:cxn>
                <a:cxn ang="0">
                  <a:pos x="T4" y="T5"/>
                </a:cxn>
                <a:cxn ang="0">
                  <a:pos x="T6" y="T7"/>
                </a:cxn>
                <a:cxn ang="0">
                  <a:pos x="T8" y="T9"/>
                </a:cxn>
                <a:cxn ang="0">
                  <a:pos x="T10" y="T11"/>
                </a:cxn>
              </a:cxnLst>
              <a:rect l="0" t="0" r="r" b="b"/>
              <a:pathLst>
                <a:path w="227" h="274">
                  <a:moveTo>
                    <a:pt x="0" y="210"/>
                  </a:moveTo>
                  <a:lnTo>
                    <a:pt x="0" y="210"/>
                  </a:lnTo>
                  <a:cubicBezTo>
                    <a:pt x="46" y="140"/>
                    <a:pt x="87" y="70"/>
                    <a:pt x="133" y="0"/>
                  </a:cubicBezTo>
                  <a:cubicBezTo>
                    <a:pt x="226" y="59"/>
                    <a:pt x="226" y="59"/>
                    <a:pt x="226" y="59"/>
                  </a:cubicBezTo>
                  <a:cubicBezTo>
                    <a:pt x="185" y="128"/>
                    <a:pt x="139" y="204"/>
                    <a:pt x="93" y="273"/>
                  </a:cubicBezTo>
                  <a:lnTo>
                    <a:pt x="0" y="210"/>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1" name="Freeform 300"/>
            <p:cNvSpPr>
              <a:spLocks noChangeArrowheads="1"/>
            </p:cNvSpPr>
            <p:nvPr>
              <p:custDataLst>
                <p:tags r:id="rId38"/>
              </p:custDataLst>
            </p:nvPr>
          </p:nvSpPr>
          <p:spPr bwMode="auto">
            <a:xfrm>
              <a:off x="3293847" y="2737240"/>
              <a:ext cx="51347" cy="70023"/>
            </a:xfrm>
            <a:custGeom>
              <a:avLst/>
              <a:gdLst>
                <a:gd name="T0" fmla="*/ 0 w 197"/>
                <a:gd name="T1" fmla="*/ 226 h 268"/>
                <a:gd name="T2" fmla="*/ 0 w 197"/>
                <a:gd name="T3" fmla="*/ 226 h 268"/>
                <a:gd name="T4" fmla="*/ 86 w 197"/>
                <a:gd name="T5" fmla="*/ 0 h 268"/>
                <a:gd name="T6" fmla="*/ 196 w 197"/>
                <a:gd name="T7" fmla="*/ 35 h 268"/>
                <a:gd name="T8" fmla="*/ 104 w 197"/>
                <a:gd name="T9" fmla="*/ 267 h 268"/>
                <a:gd name="T10" fmla="*/ 0 w 197"/>
                <a:gd name="T11" fmla="*/ 226 h 268"/>
              </a:gdLst>
              <a:ahLst/>
              <a:cxnLst>
                <a:cxn ang="0">
                  <a:pos x="T0" y="T1"/>
                </a:cxn>
                <a:cxn ang="0">
                  <a:pos x="T2" y="T3"/>
                </a:cxn>
                <a:cxn ang="0">
                  <a:pos x="T4" y="T5"/>
                </a:cxn>
                <a:cxn ang="0">
                  <a:pos x="T6" y="T7"/>
                </a:cxn>
                <a:cxn ang="0">
                  <a:pos x="T8" y="T9"/>
                </a:cxn>
                <a:cxn ang="0">
                  <a:pos x="T10" y="T11"/>
                </a:cxn>
              </a:cxnLst>
              <a:rect l="0" t="0" r="r" b="b"/>
              <a:pathLst>
                <a:path w="197" h="268">
                  <a:moveTo>
                    <a:pt x="0" y="226"/>
                  </a:moveTo>
                  <a:lnTo>
                    <a:pt x="0" y="226"/>
                  </a:lnTo>
                  <a:cubicBezTo>
                    <a:pt x="35" y="150"/>
                    <a:pt x="64" y="76"/>
                    <a:pt x="86" y="0"/>
                  </a:cubicBezTo>
                  <a:cubicBezTo>
                    <a:pt x="196" y="35"/>
                    <a:pt x="196" y="35"/>
                    <a:pt x="196" y="35"/>
                  </a:cubicBezTo>
                  <a:cubicBezTo>
                    <a:pt x="167" y="116"/>
                    <a:pt x="138" y="191"/>
                    <a:pt x="104" y="267"/>
                  </a:cubicBezTo>
                  <a:lnTo>
                    <a:pt x="0" y="226"/>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2" name="Freeform 301"/>
            <p:cNvSpPr>
              <a:spLocks noChangeArrowheads="1"/>
            </p:cNvSpPr>
            <p:nvPr>
              <p:custDataLst>
                <p:tags r:id="rId39"/>
              </p:custDataLst>
            </p:nvPr>
          </p:nvSpPr>
          <p:spPr bwMode="auto">
            <a:xfrm>
              <a:off x="3096629" y="3092023"/>
              <a:ext cx="61850" cy="70023"/>
            </a:xfrm>
            <a:custGeom>
              <a:avLst/>
              <a:gdLst>
                <a:gd name="T0" fmla="*/ 0 w 238"/>
                <a:gd name="T1" fmla="*/ 197 h 268"/>
                <a:gd name="T2" fmla="*/ 0 w 238"/>
                <a:gd name="T3" fmla="*/ 197 h 268"/>
                <a:gd name="T4" fmla="*/ 144 w 238"/>
                <a:gd name="T5" fmla="*/ 0 h 268"/>
                <a:gd name="T6" fmla="*/ 237 w 238"/>
                <a:gd name="T7" fmla="*/ 63 h 268"/>
                <a:gd name="T8" fmla="*/ 92 w 238"/>
                <a:gd name="T9" fmla="*/ 267 h 268"/>
                <a:gd name="T10" fmla="*/ 0 w 238"/>
                <a:gd name="T11" fmla="*/ 197 h 268"/>
              </a:gdLst>
              <a:ahLst/>
              <a:cxnLst>
                <a:cxn ang="0">
                  <a:pos x="T0" y="T1"/>
                </a:cxn>
                <a:cxn ang="0">
                  <a:pos x="T2" y="T3"/>
                </a:cxn>
                <a:cxn ang="0">
                  <a:pos x="T4" y="T5"/>
                </a:cxn>
                <a:cxn ang="0">
                  <a:pos x="T6" y="T7"/>
                </a:cxn>
                <a:cxn ang="0">
                  <a:pos x="T8" y="T9"/>
                </a:cxn>
                <a:cxn ang="0">
                  <a:pos x="T10" y="T11"/>
                </a:cxn>
              </a:cxnLst>
              <a:rect l="0" t="0" r="r" b="b"/>
              <a:pathLst>
                <a:path w="238" h="268">
                  <a:moveTo>
                    <a:pt x="0" y="197"/>
                  </a:moveTo>
                  <a:lnTo>
                    <a:pt x="0" y="197"/>
                  </a:lnTo>
                  <a:cubicBezTo>
                    <a:pt x="52" y="133"/>
                    <a:pt x="98" y="69"/>
                    <a:pt x="144" y="0"/>
                  </a:cubicBezTo>
                  <a:cubicBezTo>
                    <a:pt x="237" y="63"/>
                    <a:pt x="237" y="63"/>
                    <a:pt x="237" y="63"/>
                  </a:cubicBezTo>
                  <a:cubicBezTo>
                    <a:pt x="191" y="133"/>
                    <a:pt x="139" y="203"/>
                    <a:pt x="92" y="267"/>
                  </a:cubicBezTo>
                  <a:lnTo>
                    <a:pt x="0" y="197"/>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3" name="Freeform 302"/>
            <p:cNvSpPr>
              <a:spLocks noChangeArrowheads="1"/>
            </p:cNvSpPr>
            <p:nvPr>
              <p:custDataLst>
                <p:tags r:id="rId40"/>
              </p:custDataLst>
            </p:nvPr>
          </p:nvSpPr>
          <p:spPr bwMode="auto">
            <a:xfrm>
              <a:off x="2892408" y="3320765"/>
              <a:ext cx="67685" cy="65355"/>
            </a:xfrm>
            <a:custGeom>
              <a:avLst/>
              <a:gdLst>
                <a:gd name="T0" fmla="*/ 0 w 262"/>
                <a:gd name="T1" fmla="*/ 163 h 251"/>
                <a:gd name="T2" fmla="*/ 0 w 262"/>
                <a:gd name="T3" fmla="*/ 163 h 251"/>
                <a:gd name="T4" fmla="*/ 180 w 262"/>
                <a:gd name="T5" fmla="*/ 0 h 251"/>
                <a:gd name="T6" fmla="*/ 261 w 262"/>
                <a:gd name="T7" fmla="*/ 81 h 251"/>
                <a:gd name="T8" fmla="*/ 76 w 262"/>
                <a:gd name="T9" fmla="*/ 250 h 251"/>
                <a:gd name="T10" fmla="*/ 0 w 262"/>
                <a:gd name="T11" fmla="*/ 163 h 251"/>
              </a:gdLst>
              <a:ahLst/>
              <a:cxnLst>
                <a:cxn ang="0">
                  <a:pos x="T0" y="T1"/>
                </a:cxn>
                <a:cxn ang="0">
                  <a:pos x="T2" y="T3"/>
                </a:cxn>
                <a:cxn ang="0">
                  <a:pos x="T4" y="T5"/>
                </a:cxn>
                <a:cxn ang="0">
                  <a:pos x="T6" y="T7"/>
                </a:cxn>
                <a:cxn ang="0">
                  <a:pos x="T8" y="T9"/>
                </a:cxn>
                <a:cxn ang="0">
                  <a:pos x="T10" y="T11"/>
                </a:cxn>
              </a:cxnLst>
              <a:rect l="0" t="0" r="r" b="b"/>
              <a:pathLst>
                <a:path w="262" h="251">
                  <a:moveTo>
                    <a:pt x="0" y="163"/>
                  </a:moveTo>
                  <a:lnTo>
                    <a:pt x="0" y="163"/>
                  </a:lnTo>
                  <a:cubicBezTo>
                    <a:pt x="63" y="110"/>
                    <a:pt x="121" y="52"/>
                    <a:pt x="180" y="0"/>
                  </a:cubicBezTo>
                  <a:cubicBezTo>
                    <a:pt x="261" y="81"/>
                    <a:pt x="261" y="81"/>
                    <a:pt x="261" y="81"/>
                  </a:cubicBezTo>
                  <a:cubicBezTo>
                    <a:pt x="197" y="139"/>
                    <a:pt x="139" y="192"/>
                    <a:pt x="76" y="250"/>
                  </a:cubicBezTo>
                  <a:lnTo>
                    <a:pt x="0" y="163"/>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4" name="Freeform 303"/>
            <p:cNvSpPr>
              <a:spLocks noChangeArrowheads="1"/>
            </p:cNvSpPr>
            <p:nvPr>
              <p:custDataLst>
                <p:tags r:id="rId41"/>
              </p:custDataLst>
            </p:nvPr>
          </p:nvSpPr>
          <p:spPr bwMode="auto">
            <a:xfrm>
              <a:off x="2965928" y="3248408"/>
              <a:ext cx="65351" cy="66522"/>
            </a:xfrm>
            <a:custGeom>
              <a:avLst/>
              <a:gdLst>
                <a:gd name="T0" fmla="*/ 0 w 251"/>
                <a:gd name="T1" fmla="*/ 180 h 256"/>
                <a:gd name="T2" fmla="*/ 0 w 251"/>
                <a:gd name="T3" fmla="*/ 180 h 256"/>
                <a:gd name="T4" fmla="*/ 169 w 251"/>
                <a:gd name="T5" fmla="*/ 0 h 256"/>
                <a:gd name="T6" fmla="*/ 250 w 251"/>
                <a:gd name="T7" fmla="*/ 76 h 256"/>
                <a:gd name="T8" fmla="*/ 76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3" y="122"/>
                    <a:pt x="111" y="58"/>
                    <a:pt x="169" y="0"/>
                  </a:cubicBezTo>
                  <a:cubicBezTo>
                    <a:pt x="250" y="76"/>
                    <a:pt x="250" y="76"/>
                    <a:pt x="250" y="76"/>
                  </a:cubicBezTo>
                  <a:cubicBezTo>
                    <a:pt x="192" y="140"/>
                    <a:pt x="134" y="197"/>
                    <a:pt x="76" y="255"/>
                  </a:cubicBezTo>
                  <a:lnTo>
                    <a:pt x="0" y="180"/>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5" name="Freeform 304"/>
            <p:cNvSpPr>
              <a:spLocks noChangeArrowheads="1"/>
            </p:cNvSpPr>
            <p:nvPr>
              <p:custDataLst>
                <p:tags r:id="rId42"/>
              </p:custDataLst>
            </p:nvPr>
          </p:nvSpPr>
          <p:spPr bwMode="auto">
            <a:xfrm>
              <a:off x="3032445" y="3172550"/>
              <a:ext cx="64184" cy="67689"/>
            </a:xfrm>
            <a:custGeom>
              <a:avLst/>
              <a:gdLst>
                <a:gd name="T0" fmla="*/ 0 w 245"/>
                <a:gd name="T1" fmla="*/ 190 h 261"/>
                <a:gd name="T2" fmla="*/ 0 w 245"/>
                <a:gd name="T3" fmla="*/ 190 h 261"/>
                <a:gd name="T4" fmla="*/ 157 w 245"/>
                <a:gd name="T5" fmla="*/ 0 h 261"/>
                <a:gd name="T6" fmla="*/ 244 w 245"/>
                <a:gd name="T7" fmla="*/ 69 h 261"/>
                <a:gd name="T8" fmla="*/ 87 w 245"/>
                <a:gd name="T9" fmla="*/ 260 h 261"/>
                <a:gd name="T10" fmla="*/ 0 w 245"/>
                <a:gd name="T11" fmla="*/ 190 h 261"/>
              </a:gdLst>
              <a:ahLst/>
              <a:cxnLst>
                <a:cxn ang="0">
                  <a:pos x="T0" y="T1"/>
                </a:cxn>
                <a:cxn ang="0">
                  <a:pos x="T2" y="T3"/>
                </a:cxn>
                <a:cxn ang="0">
                  <a:pos x="T4" y="T5"/>
                </a:cxn>
                <a:cxn ang="0">
                  <a:pos x="T6" y="T7"/>
                </a:cxn>
                <a:cxn ang="0">
                  <a:pos x="T8" y="T9"/>
                </a:cxn>
                <a:cxn ang="0">
                  <a:pos x="T10" y="T11"/>
                </a:cxn>
              </a:cxnLst>
              <a:rect l="0" t="0" r="r" b="b"/>
              <a:pathLst>
                <a:path w="245" h="261">
                  <a:moveTo>
                    <a:pt x="0" y="190"/>
                  </a:moveTo>
                  <a:lnTo>
                    <a:pt x="0" y="190"/>
                  </a:lnTo>
                  <a:cubicBezTo>
                    <a:pt x="53" y="127"/>
                    <a:pt x="105" y="63"/>
                    <a:pt x="157" y="0"/>
                  </a:cubicBezTo>
                  <a:cubicBezTo>
                    <a:pt x="244" y="69"/>
                    <a:pt x="244" y="69"/>
                    <a:pt x="244" y="69"/>
                  </a:cubicBezTo>
                  <a:cubicBezTo>
                    <a:pt x="192" y="139"/>
                    <a:pt x="140" y="202"/>
                    <a:pt x="87" y="260"/>
                  </a:cubicBezTo>
                  <a:lnTo>
                    <a:pt x="0" y="190"/>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6" name="Freeform 305"/>
            <p:cNvSpPr>
              <a:spLocks noChangeArrowheads="1"/>
            </p:cNvSpPr>
            <p:nvPr>
              <p:custDataLst>
                <p:tags r:id="rId43"/>
              </p:custDataLst>
            </p:nvPr>
          </p:nvSpPr>
          <p:spPr bwMode="auto">
            <a:xfrm>
              <a:off x="3258838" y="2543510"/>
              <a:ext cx="204221" cy="143547"/>
            </a:xfrm>
            <a:custGeom>
              <a:avLst/>
              <a:gdLst>
                <a:gd name="T0" fmla="*/ 777 w 778"/>
                <a:gd name="T1" fmla="*/ 494 h 546"/>
                <a:gd name="T2" fmla="*/ 777 w 778"/>
                <a:gd name="T3" fmla="*/ 494 h 546"/>
                <a:gd name="T4" fmla="*/ 679 w 778"/>
                <a:gd name="T5" fmla="*/ 545 h 546"/>
                <a:gd name="T6" fmla="*/ 493 w 778"/>
                <a:gd name="T7" fmla="*/ 226 h 546"/>
                <a:gd name="T8" fmla="*/ 482 w 778"/>
                <a:gd name="T9" fmla="*/ 267 h 546"/>
                <a:gd name="T10" fmla="*/ 377 w 778"/>
                <a:gd name="T11" fmla="*/ 238 h 546"/>
                <a:gd name="T12" fmla="*/ 389 w 778"/>
                <a:gd name="T13" fmla="*/ 186 h 546"/>
                <a:gd name="T14" fmla="*/ 52 w 778"/>
                <a:gd name="T15" fmla="*/ 377 h 546"/>
                <a:gd name="T16" fmla="*/ 0 w 778"/>
                <a:gd name="T17" fmla="*/ 284 h 546"/>
                <a:gd name="T18" fmla="*/ 493 w 778"/>
                <a:gd name="T19" fmla="*/ 0 h 546"/>
                <a:gd name="T20" fmla="*/ 777 w 778"/>
                <a:gd name="T21" fmla="*/ 49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546">
                  <a:moveTo>
                    <a:pt x="777" y="494"/>
                  </a:moveTo>
                  <a:lnTo>
                    <a:pt x="777" y="494"/>
                  </a:lnTo>
                  <a:cubicBezTo>
                    <a:pt x="679" y="545"/>
                    <a:pt x="679" y="545"/>
                    <a:pt x="679" y="545"/>
                  </a:cubicBezTo>
                  <a:cubicBezTo>
                    <a:pt x="493" y="226"/>
                    <a:pt x="493" y="226"/>
                    <a:pt x="493" y="226"/>
                  </a:cubicBezTo>
                  <a:cubicBezTo>
                    <a:pt x="487" y="238"/>
                    <a:pt x="487" y="255"/>
                    <a:pt x="482" y="267"/>
                  </a:cubicBezTo>
                  <a:cubicBezTo>
                    <a:pt x="377" y="238"/>
                    <a:pt x="377" y="238"/>
                    <a:pt x="377" y="238"/>
                  </a:cubicBezTo>
                  <a:cubicBezTo>
                    <a:pt x="377" y="221"/>
                    <a:pt x="383" y="203"/>
                    <a:pt x="389" y="186"/>
                  </a:cubicBezTo>
                  <a:cubicBezTo>
                    <a:pt x="52" y="377"/>
                    <a:pt x="52" y="377"/>
                    <a:pt x="52" y="377"/>
                  </a:cubicBezTo>
                  <a:cubicBezTo>
                    <a:pt x="0" y="284"/>
                    <a:pt x="0" y="284"/>
                    <a:pt x="0" y="284"/>
                  </a:cubicBezTo>
                  <a:cubicBezTo>
                    <a:pt x="493" y="0"/>
                    <a:pt x="493" y="0"/>
                    <a:pt x="493" y="0"/>
                  </a:cubicBezTo>
                  <a:lnTo>
                    <a:pt x="777" y="494"/>
                  </a:lnTo>
                </a:path>
              </a:pathLst>
            </a:custGeom>
            <a:solidFill>
              <a:srgbClr val="65C7C2"/>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67" name="Freeform 306"/>
            <p:cNvSpPr>
              <a:spLocks noChangeArrowheads="1"/>
            </p:cNvSpPr>
            <p:nvPr>
              <p:custDataLst>
                <p:tags r:id="rId44"/>
              </p:custDataLst>
            </p:nvPr>
          </p:nvSpPr>
          <p:spPr bwMode="auto">
            <a:xfrm>
              <a:off x="4486494" y="3038339"/>
              <a:ext cx="867061" cy="868285"/>
            </a:xfrm>
            <a:custGeom>
              <a:avLst/>
              <a:gdLst>
                <a:gd name="T0" fmla="*/ 3282 w 3283"/>
                <a:gd name="T1" fmla="*/ 1641 h 3284"/>
                <a:gd name="T2" fmla="*/ 3282 w 3283"/>
                <a:gd name="T3" fmla="*/ 1641 h 3284"/>
                <a:gd name="T4" fmla="*/ 1641 w 3283"/>
                <a:gd name="T5" fmla="*/ 3283 h 3284"/>
                <a:gd name="T6" fmla="*/ 0 w 3283"/>
                <a:gd name="T7" fmla="*/ 1641 h 3284"/>
                <a:gd name="T8" fmla="*/ 1641 w 3283"/>
                <a:gd name="T9" fmla="*/ 0 h 3284"/>
                <a:gd name="T10" fmla="*/ 3282 w 3283"/>
                <a:gd name="T11" fmla="*/ 1641 h 3284"/>
              </a:gdLst>
              <a:ahLst/>
              <a:cxnLst>
                <a:cxn ang="0">
                  <a:pos x="T0" y="T1"/>
                </a:cxn>
                <a:cxn ang="0">
                  <a:pos x="T2" y="T3"/>
                </a:cxn>
                <a:cxn ang="0">
                  <a:pos x="T4" y="T5"/>
                </a:cxn>
                <a:cxn ang="0">
                  <a:pos x="T6" y="T7"/>
                </a:cxn>
                <a:cxn ang="0">
                  <a:pos x="T8" y="T9"/>
                </a:cxn>
                <a:cxn ang="0">
                  <a:pos x="T10" y="T11"/>
                </a:cxn>
              </a:cxnLst>
              <a:rect l="0" t="0" r="r" b="b"/>
              <a:pathLst>
                <a:path w="3283" h="3284">
                  <a:moveTo>
                    <a:pt x="3282" y="1641"/>
                  </a:moveTo>
                  <a:lnTo>
                    <a:pt x="3282" y="1641"/>
                  </a:lnTo>
                  <a:cubicBezTo>
                    <a:pt x="3282" y="2546"/>
                    <a:pt x="2546" y="3283"/>
                    <a:pt x="1641" y="3283"/>
                  </a:cubicBezTo>
                  <a:cubicBezTo>
                    <a:pt x="736" y="3283"/>
                    <a:pt x="0" y="2546"/>
                    <a:pt x="0" y="1641"/>
                  </a:cubicBezTo>
                  <a:cubicBezTo>
                    <a:pt x="0" y="731"/>
                    <a:pt x="736" y="0"/>
                    <a:pt x="1641" y="0"/>
                  </a:cubicBezTo>
                  <a:cubicBezTo>
                    <a:pt x="2546" y="0"/>
                    <a:pt x="3282" y="731"/>
                    <a:pt x="3282" y="1641"/>
                  </a:cubicBezTo>
                </a:path>
              </a:pathLst>
            </a:custGeom>
            <a:solidFill>
              <a:srgbClr val="65C7C2"/>
            </a:solidFill>
            <a:ln>
              <a:noFill/>
            </a:ln>
            <a:effectLst/>
          </p:spPr>
          <p:txBody>
            <a:bodyPr wrap="square" anchor="ctr">
              <a:normAutofit/>
            </a:bodyPr>
            <a:lstStyle/>
            <a:p>
              <a:endParaRPr lang="en-US" sz="675">
                <a:sym typeface="Arial" panose="020B0604020202020204" pitchFamily="34" charset="0"/>
              </a:endParaRPr>
            </a:p>
          </p:txBody>
        </p:sp>
        <p:sp>
          <p:nvSpPr>
            <p:cNvPr id="68" name="Freeform 307"/>
            <p:cNvSpPr>
              <a:spLocks noChangeArrowheads="1"/>
            </p:cNvSpPr>
            <p:nvPr>
              <p:custDataLst>
                <p:tags r:id="rId45"/>
              </p:custDataLst>
            </p:nvPr>
          </p:nvSpPr>
          <p:spPr bwMode="auto">
            <a:xfrm>
              <a:off x="4428145" y="2995158"/>
              <a:ext cx="953417" cy="953480"/>
            </a:xfrm>
            <a:custGeom>
              <a:avLst/>
              <a:gdLst>
                <a:gd name="T0" fmla="*/ 3579 w 3609"/>
                <a:gd name="T1" fmla="*/ 1740 h 3609"/>
                <a:gd name="T2" fmla="*/ 3550 w 3609"/>
                <a:gd name="T3" fmla="*/ 1456 h 3609"/>
                <a:gd name="T4" fmla="*/ 3555 w 3609"/>
                <a:gd name="T5" fmla="*/ 1381 h 3609"/>
                <a:gd name="T6" fmla="*/ 3492 w 3609"/>
                <a:gd name="T7" fmla="*/ 1172 h 3609"/>
                <a:gd name="T8" fmla="*/ 3416 w 3609"/>
                <a:gd name="T9" fmla="*/ 1044 h 3609"/>
                <a:gd name="T10" fmla="*/ 3271 w 3609"/>
                <a:gd name="T11" fmla="*/ 795 h 3609"/>
                <a:gd name="T12" fmla="*/ 3248 w 3609"/>
                <a:gd name="T13" fmla="*/ 726 h 3609"/>
                <a:gd name="T14" fmla="*/ 3086 w 3609"/>
                <a:gd name="T15" fmla="*/ 574 h 3609"/>
                <a:gd name="T16" fmla="*/ 2871 w 3609"/>
                <a:gd name="T17" fmla="*/ 384 h 3609"/>
                <a:gd name="T18" fmla="*/ 2813 w 3609"/>
                <a:gd name="T19" fmla="*/ 337 h 3609"/>
                <a:gd name="T20" fmla="*/ 2639 w 3609"/>
                <a:gd name="T21" fmla="*/ 203 h 3609"/>
                <a:gd name="T22" fmla="*/ 2360 w 3609"/>
                <a:gd name="T23" fmla="*/ 111 h 3609"/>
                <a:gd name="T24" fmla="*/ 2221 w 3609"/>
                <a:gd name="T25" fmla="*/ 76 h 3609"/>
                <a:gd name="T26" fmla="*/ 2158 w 3609"/>
                <a:gd name="T27" fmla="*/ 35 h 3609"/>
                <a:gd name="T28" fmla="*/ 1937 w 3609"/>
                <a:gd name="T29" fmla="*/ 6 h 3609"/>
                <a:gd name="T30" fmla="*/ 1792 w 3609"/>
                <a:gd name="T31" fmla="*/ 0 h 3609"/>
                <a:gd name="T32" fmla="*/ 1508 w 3609"/>
                <a:gd name="T33" fmla="*/ 46 h 3609"/>
                <a:gd name="T34" fmla="*/ 1433 w 3609"/>
                <a:gd name="T35" fmla="*/ 64 h 3609"/>
                <a:gd name="T36" fmla="*/ 1218 w 3609"/>
                <a:gd name="T37" fmla="*/ 99 h 3609"/>
                <a:gd name="T38" fmla="*/ 963 w 3609"/>
                <a:gd name="T39" fmla="*/ 232 h 3609"/>
                <a:gd name="T40" fmla="*/ 841 w 3609"/>
                <a:gd name="T41" fmla="*/ 308 h 3609"/>
                <a:gd name="T42" fmla="*/ 765 w 3609"/>
                <a:gd name="T43" fmla="*/ 331 h 3609"/>
                <a:gd name="T44" fmla="*/ 609 w 3609"/>
                <a:gd name="T45" fmla="*/ 482 h 3609"/>
                <a:gd name="T46" fmla="*/ 411 w 3609"/>
                <a:gd name="T47" fmla="*/ 691 h 3609"/>
                <a:gd name="T48" fmla="*/ 371 w 3609"/>
                <a:gd name="T49" fmla="*/ 749 h 3609"/>
                <a:gd name="T50" fmla="*/ 232 w 3609"/>
                <a:gd name="T51" fmla="*/ 923 h 3609"/>
                <a:gd name="T52" fmla="*/ 185 w 3609"/>
                <a:gd name="T53" fmla="*/ 1062 h 3609"/>
                <a:gd name="T54" fmla="*/ 87 w 3609"/>
                <a:gd name="T55" fmla="*/ 1335 h 3609"/>
                <a:gd name="T56" fmla="*/ 46 w 3609"/>
                <a:gd name="T57" fmla="*/ 1398 h 3609"/>
                <a:gd name="T58" fmla="*/ 35 w 3609"/>
                <a:gd name="T59" fmla="*/ 1619 h 3609"/>
                <a:gd name="T60" fmla="*/ 29 w 3609"/>
                <a:gd name="T61" fmla="*/ 1903 h 3609"/>
                <a:gd name="T62" fmla="*/ 6 w 3609"/>
                <a:gd name="T63" fmla="*/ 1979 h 3609"/>
                <a:gd name="T64" fmla="*/ 64 w 3609"/>
                <a:gd name="T65" fmla="*/ 2193 h 3609"/>
                <a:gd name="T66" fmla="*/ 151 w 3609"/>
                <a:gd name="T67" fmla="*/ 2465 h 3609"/>
                <a:gd name="T68" fmla="*/ 156 w 3609"/>
                <a:gd name="T69" fmla="*/ 2541 h 3609"/>
                <a:gd name="T70" fmla="*/ 261 w 3609"/>
                <a:gd name="T71" fmla="*/ 2738 h 3609"/>
                <a:gd name="T72" fmla="*/ 452 w 3609"/>
                <a:gd name="T73" fmla="*/ 2959 h 3609"/>
                <a:gd name="T74" fmla="*/ 499 w 3609"/>
                <a:gd name="T75" fmla="*/ 3010 h 3609"/>
                <a:gd name="T76" fmla="*/ 638 w 3609"/>
                <a:gd name="T77" fmla="*/ 3178 h 3609"/>
                <a:gd name="T78" fmla="*/ 888 w 3609"/>
                <a:gd name="T79" fmla="*/ 3330 h 3609"/>
                <a:gd name="T80" fmla="*/ 951 w 3609"/>
                <a:gd name="T81" fmla="*/ 3364 h 3609"/>
                <a:gd name="T82" fmla="*/ 1073 w 3609"/>
                <a:gd name="T83" fmla="*/ 3451 h 3609"/>
                <a:gd name="T84" fmla="*/ 1281 w 3609"/>
                <a:gd name="T85" fmla="*/ 3504 h 3609"/>
                <a:gd name="T86" fmla="*/ 1566 w 3609"/>
                <a:gd name="T87" fmla="*/ 3567 h 3609"/>
                <a:gd name="T88" fmla="*/ 1635 w 3609"/>
                <a:gd name="T89" fmla="*/ 3596 h 3609"/>
                <a:gd name="T90" fmla="*/ 1804 w 3609"/>
                <a:gd name="T91" fmla="*/ 3608 h 3609"/>
                <a:gd name="T92" fmla="*/ 2001 w 3609"/>
                <a:gd name="T93" fmla="*/ 3574 h 3609"/>
                <a:gd name="T94" fmla="*/ 2279 w 3609"/>
                <a:gd name="T95" fmla="*/ 3516 h 3609"/>
                <a:gd name="T96" fmla="*/ 2349 w 3609"/>
                <a:gd name="T97" fmla="*/ 3498 h 3609"/>
                <a:gd name="T98" fmla="*/ 2563 w 3609"/>
                <a:gd name="T99" fmla="*/ 3440 h 3609"/>
                <a:gd name="T100" fmla="*/ 2680 w 3609"/>
                <a:gd name="T101" fmla="*/ 3353 h 3609"/>
                <a:gd name="T102" fmla="*/ 2917 w 3609"/>
                <a:gd name="T103" fmla="*/ 3190 h 3609"/>
                <a:gd name="T104" fmla="*/ 2975 w 3609"/>
                <a:gd name="T105" fmla="*/ 3144 h 3609"/>
                <a:gd name="T106" fmla="*/ 3143 w 3609"/>
                <a:gd name="T107" fmla="*/ 3005 h 3609"/>
                <a:gd name="T108" fmla="*/ 3219 w 3609"/>
                <a:gd name="T109" fmla="*/ 2877 h 3609"/>
                <a:gd name="T110" fmla="*/ 3376 w 3609"/>
                <a:gd name="T111" fmla="*/ 2634 h 3609"/>
                <a:gd name="T112" fmla="*/ 3428 w 3609"/>
                <a:gd name="T113" fmla="*/ 2581 h 3609"/>
                <a:gd name="T114" fmla="*/ 3492 w 3609"/>
                <a:gd name="T115" fmla="*/ 2373 h 3609"/>
                <a:gd name="T116" fmla="*/ 3561 w 3609"/>
                <a:gd name="T117" fmla="*/ 2088 h 3609"/>
                <a:gd name="T118" fmla="*/ 3567 w 3609"/>
                <a:gd name="T119" fmla="*/ 2019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9" h="3609">
                  <a:moveTo>
                    <a:pt x="3579" y="1740"/>
                  </a:moveTo>
                  <a:lnTo>
                    <a:pt x="3579" y="1740"/>
                  </a:lnTo>
                  <a:cubicBezTo>
                    <a:pt x="3584" y="1764"/>
                    <a:pt x="3584" y="1781"/>
                    <a:pt x="3584" y="1804"/>
                  </a:cubicBezTo>
                  <a:cubicBezTo>
                    <a:pt x="3584" y="1827"/>
                    <a:pt x="3584" y="1851"/>
                    <a:pt x="3579" y="1874"/>
                  </a:cubicBezTo>
                  <a:cubicBezTo>
                    <a:pt x="3608" y="1874"/>
                    <a:pt x="3608" y="1874"/>
                    <a:pt x="3608" y="1874"/>
                  </a:cubicBezTo>
                  <a:cubicBezTo>
                    <a:pt x="3608" y="1851"/>
                    <a:pt x="3608" y="1827"/>
                    <a:pt x="3608" y="1804"/>
                  </a:cubicBezTo>
                  <a:cubicBezTo>
                    <a:pt x="3608" y="1781"/>
                    <a:pt x="3608" y="1764"/>
                    <a:pt x="3608" y="1740"/>
                  </a:cubicBezTo>
                  <a:cubicBezTo>
                    <a:pt x="3579" y="1740"/>
                    <a:pt x="3579" y="1740"/>
                    <a:pt x="3579" y="1740"/>
                  </a:cubicBezTo>
                  <a:lnTo>
                    <a:pt x="3572" y="1595"/>
                  </a:lnTo>
                  <a:lnTo>
                    <a:pt x="3572" y="1595"/>
                  </a:lnTo>
                  <a:cubicBezTo>
                    <a:pt x="3572" y="1624"/>
                    <a:pt x="3572" y="1648"/>
                    <a:pt x="3579" y="1671"/>
                  </a:cubicBezTo>
                  <a:cubicBezTo>
                    <a:pt x="3602" y="1671"/>
                    <a:pt x="3602" y="1671"/>
                    <a:pt x="3602" y="1671"/>
                  </a:cubicBezTo>
                  <a:cubicBezTo>
                    <a:pt x="3602" y="1642"/>
                    <a:pt x="3596" y="1619"/>
                    <a:pt x="3596" y="1595"/>
                  </a:cubicBezTo>
                  <a:cubicBezTo>
                    <a:pt x="3572" y="1595"/>
                    <a:pt x="3572" y="1595"/>
                    <a:pt x="3572" y="1595"/>
                  </a:cubicBezTo>
                  <a:lnTo>
                    <a:pt x="3550" y="1456"/>
                  </a:lnTo>
                  <a:lnTo>
                    <a:pt x="3550" y="1456"/>
                  </a:lnTo>
                  <a:cubicBezTo>
                    <a:pt x="3555" y="1480"/>
                    <a:pt x="3555" y="1503"/>
                    <a:pt x="3561" y="1525"/>
                  </a:cubicBezTo>
                  <a:cubicBezTo>
                    <a:pt x="3584" y="1520"/>
                    <a:pt x="3584" y="1520"/>
                    <a:pt x="3584" y="1520"/>
                  </a:cubicBezTo>
                  <a:cubicBezTo>
                    <a:pt x="3579" y="1497"/>
                    <a:pt x="3579" y="1474"/>
                    <a:pt x="3572" y="1451"/>
                  </a:cubicBezTo>
                  <a:cubicBezTo>
                    <a:pt x="3550" y="1456"/>
                    <a:pt x="3550" y="1456"/>
                    <a:pt x="3550" y="1456"/>
                  </a:cubicBezTo>
                  <a:lnTo>
                    <a:pt x="3514" y="1317"/>
                  </a:lnTo>
                  <a:lnTo>
                    <a:pt x="3514" y="1317"/>
                  </a:lnTo>
                  <a:cubicBezTo>
                    <a:pt x="3521" y="1340"/>
                    <a:pt x="3527" y="1364"/>
                    <a:pt x="3532" y="1386"/>
                  </a:cubicBezTo>
                  <a:cubicBezTo>
                    <a:pt x="3555" y="1381"/>
                    <a:pt x="3555" y="1381"/>
                    <a:pt x="3555" y="1381"/>
                  </a:cubicBezTo>
                  <a:cubicBezTo>
                    <a:pt x="3550" y="1357"/>
                    <a:pt x="3543" y="1335"/>
                    <a:pt x="3538" y="1311"/>
                  </a:cubicBezTo>
                  <a:cubicBezTo>
                    <a:pt x="3514" y="1317"/>
                    <a:pt x="3514" y="1317"/>
                    <a:pt x="3514" y="1317"/>
                  </a:cubicBezTo>
                  <a:lnTo>
                    <a:pt x="3514" y="1317"/>
                  </a:lnTo>
                  <a:lnTo>
                    <a:pt x="3469" y="1178"/>
                  </a:lnTo>
                  <a:lnTo>
                    <a:pt x="3469" y="1178"/>
                  </a:lnTo>
                  <a:cubicBezTo>
                    <a:pt x="3480" y="1201"/>
                    <a:pt x="3486" y="1225"/>
                    <a:pt x="3492" y="1247"/>
                  </a:cubicBezTo>
                  <a:cubicBezTo>
                    <a:pt x="3514" y="1236"/>
                    <a:pt x="3514" y="1236"/>
                    <a:pt x="3514" y="1236"/>
                  </a:cubicBezTo>
                  <a:cubicBezTo>
                    <a:pt x="3509" y="1212"/>
                    <a:pt x="3503" y="1189"/>
                    <a:pt x="3492" y="1172"/>
                  </a:cubicBezTo>
                  <a:cubicBezTo>
                    <a:pt x="3469" y="1178"/>
                    <a:pt x="3469" y="1178"/>
                    <a:pt x="3469" y="1178"/>
                  </a:cubicBezTo>
                  <a:lnTo>
                    <a:pt x="3469" y="1178"/>
                  </a:lnTo>
                  <a:lnTo>
                    <a:pt x="3416" y="1044"/>
                  </a:lnTo>
                  <a:lnTo>
                    <a:pt x="3416" y="1044"/>
                  </a:lnTo>
                  <a:cubicBezTo>
                    <a:pt x="3422" y="1068"/>
                    <a:pt x="3433" y="1091"/>
                    <a:pt x="3445" y="1108"/>
                  </a:cubicBezTo>
                  <a:cubicBezTo>
                    <a:pt x="3463" y="1102"/>
                    <a:pt x="3463" y="1102"/>
                    <a:pt x="3463" y="1102"/>
                  </a:cubicBezTo>
                  <a:cubicBezTo>
                    <a:pt x="3457" y="1079"/>
                    <a:pt x="3445" y="1056"/>
                    <a:pt x="3433" y="1033"/>
                  </a:cubicBezTo>
                  <a:cubicBezTo>
                    <a:pt x="3416" y="1044"/>
                    <a:pt x="3416" y="1044"/>
                    <a:pt x="3416" y="1044"/>
                  </a:cubicBezTo>
                  <a:lnTo>
                    <a:pt x="3347" y="917"/>
                  </a:lnTo>
                  <a:lnTo>
                    <a:pt x="3347" y="917"/>
                  </a:lnTo>
                  <a:cubicBezTo>
                    <a:pt x="3358" y="940"/>
                    <a:pt x="3370" y="957"/>
                    <a:pt x="3382" y="981"/>
                  </a:cubicBezTo>
                  <a:cubicBezTo>
                    <a:pt x="3404" y="969"/>
                    <a:pt x="3404" y="969"/>
                    <a:pt x="3404" y="969"/>
                  </a:cubicBezTo>
                  <a:cubicBezTo>
                    <a:pt x="3393" y="946"/>
                    <a:pt x="3382" y="928"/>
                    <a:pt x="3370" y="905"/>
                  </a:cubicBezTo>
                  <a:cubicBezTo>
                    <a:pt x="3347" y="917"/>
                    <a:pt x="3347" y="917"/>
                    <a:pt x="3347" y="917"/>
                  </a:cubicBezTo>
                  <a:lnTo>
                    <a:pt x="3271" y="795"/>
                  </a:lnTo>
                  <a:lnTo>
                    <a:pt x="3271" y="795"/>
                  </a:lnTo>
                  <a:cubicBezTo>
                    <a:pt x="3283" y="818"/>
                    <a:pt x="3294" y="836"/>
                    <a:pt x="3312" y="853"/>
                  </a:cubicBezTo>
                  <a:cubicBezTo>
                    <a:pt x="3329" y="841"/>
                    <a:pt x="3329" y="841"/>
                    <a:pt x="3329" y="841"/>
                  </a:cubicBezTo>
                  <a:cubicBezTo>
                    <a:pt x="3317" y="824"/>
                    <a:pt x="3306" y="801"/>
                    <a:pt x="3288" y="784"/>
                  </a:cubicBezTo>
                  <a:cubicBezTo>
                    <a:pt x="3271" y="795"/>
                    <a:pt x="3271" y="795"/>
                    <a:pt x="3271" y="795"/>
                  </a:cubicBezTo>
                  <a:lnTo>
                    <a:pt x="3185" y="679"/>
                  </a:lnTo>
                  <a:lnTo>
                    <a:pt x="3185" y="679"/>
                  </a:lnTo>
                  <a:cubicBezTo>
                    <a:pt x="3196" y="697"/>
                    <a:pt x="3213" y="720"/>
                    <a:pt x="3230" y="737"/>
                  </a:cubicBezTo>
                  <a:cubicBezTo>
                    <a:pt x="3248" y="726"/>
                    <a:pt x="3248" y="726"/>
                    <a:pt x="3248" y="726"/>
                  </a:cubicBezTo>
                  <a:cubicBezTo>
                    <a:pt x="3230" y="702"/>
                    <a:pt x="3219" y="685"/>
                    <a:pt x="3201" y="668"/>
                  </a:cubicBezTo>
                  <a:cubicBezTo>
                    <a:pt x="3185" y="679"/>
                    <a:pt x="3185" y="679"/>
                    <a:pt x="3185" y="679"/>
                  </a:cubicBezTo>
                  <a:lnTo>
                    <a:pt x="3086" y="574"/>
                  </a:lnTo>
                  <a:lnTo>
                    <a:pt x="3086" y="574"/>
                  </a:lnTo>
                  <a:cubicBezTo>
                    <a:pt x="3103" y="592"/>
                    <a:pt x="3120" y="610"/>
                    <a:pt x="3138" y="627"/>
                  </a:cubicBezTo>
                  <a:cubicBezTo>
                    <a:pt x="3156" y="610"/>
                    <a:pt x="3156" y="610"/>
                    <a:pt x="3156" y="610"/>
                  </a:cubicBezTo>
                  <a:cubicBezTo>
                    <a:pt x="3138" y="592"/>
                    <a:pt x="3120" y="574"/>
                    <a:pt x="3103" y="557"/>
                  </a:cubicBezTo>
                  <a:cubicBezTo>
                    <a:pt x="3086" y="574"/>
                    <a:pt x="3086" y="574"/>
                    <a:pt x="3086" y="574"/>
                  </a:cubicBezTo>
                  <a:lnTo>
                    <a:pt x="2981" y="470"/>
                  </a:lnTo>
                  <a:lnTo>
                    <a:pt x="2981" y="470"/>
                  </a:lnTo>
                  <a:cubicBezTo>
                    <a:pt x="3004" y="487"/>
                    <a:pt x="3022" y="505"/>
                    <a:pt x="3039" y="523"/>
                  </a:cubicBezTo>
                  <a:cubicBezTo>
                    <a:pt x="3051" y="505"/>
                    <a:pt x="3051" y="505"/>
                    <a:pt x="3051" y="505"/>
                  </a:cubicBezTo>
                  <a:cubicBezTo>
                    <a:pt x="3033" y="487"/>
                    <a:pt x="3016" y="470"/>
                    <a:pt x="2999" y="453"/>
                  </a:cubicBezTo>
                  <a:cubicBezTo>
                    <a:pt x="2981" y="470"/>
                    <a:pt x="2981" y="470"/>
                    <a:pt x="2981" y="470"/>
                  </a:cubicBezTo>
                  <a:lnTo>
                    <a:pt x="2871" y="384"/>
                  </a:lnTo>
                  <a:lnTo>
                    <a:pt x="2871" y="384"/>
                  </a:lnTo>
                  <a:cubicBezTo>
                    <a:pt x="2894" y="395"/>
                    <a:pt x="2912" y="413"/>
                    <a:pt x="2929" y="424"/>
                  </a:cubicBezTo>
                  <a:cubicBezTo>
                    <a:pt x="2946" y="406"/>
                    <a:pt x="2946" y="406"/>
                    <a:pt x="2946" y="406"/>
                  </a:cubicBezTo>
                  <a:cubicBezTo>
                    <a:pt x="2923" y="389"/>
                    <a:pt x="2906" y="377"/>
                    <a:pt x="2888" y="360"/>
                  </a:cubicBezTo>
                  <a:cubicBezTo>
                    <a:pt x="2871" y="384"/>
                    <a:pt x="2871" y="384"/>
                    <a:pt x="2871" y="384"/>
                  </a:cubicBezTo>
                  <a:lnTo>
                    <a:pt x="2871" y="384"/>
                  </a:lnTo>
                  <a:lnTo>
                    <a:pt x="2755" y="296"/>
                  </a:lnTo>
                  <a:lnTo>
                    <a:pt x="2755" y="296"/>
                  </a:lnTo>
                  <a:cubicBezTo>
                    <a:pt x="2772" y="314"/>
                    <a:pt x="2796" y="325"/>
                    <a:pt x="2813" y="337"/>
                  </a:cubicBezTo>
                  <a:cubicBezTo>
                    <a:pt x="2825" y="319"/>
                    <a:pt x="2825" y="319"/>
                    <a:pt x="2825" y="319"/>
                  </a:cubicBezTo>
                  <a:cubicBezTo>
                    <a:pt x="2807" y="302"/>
                    <a:pt x="2784" y="290"/>
                    <a:pt x="2767" y="279"/>
                  </a:cubicBezTo>
                  <a:cubicBezTo>
                    <a:pt x="2755" y="296"/>
                    <a:pt x="2755" y="296"/>
                    <a:pt x="2755" y="296"/>
                  </a:cubicBezTo>
                  <a:lnTo>
                    <a:pt x="2628" y="227"/>
                  </a:lnTo>
                  <a:lnTo>
                    <a:pt x="2628" y="227"/>
                  </a:lnTo>
                  <a:cubicBezTo>
                    <a:pt x="2651" y="238"/>
                    <a:pt x="2668" y="250"/>
                    <a:pt x="2691" y="261"/>
                  </a:cubicBezTo>
                  <a:cubicBezTo>
                    <a:pt x="2702" y="238"/>
                    <a:pt x="2702" y="238"/>
                    <a:pt x="2702" y="238"/>
                  </a:cubicBezTo>
                  <a:cubicBezTo>
                    <a:pt x="2680" y="227"/>
                    <a:pt x="2662" y="215"/>
                    <a:pt x="2639" y="203"/>
                  </a:cubicBezTo>
                  <a:cubicBezTo>
                    <a:pt x="2628" y="227"/>
                    <a:pt x="2628" y="227"/>
                    <a:pt x="2628" y="227"/>
                  </a:cubicBezTo>
                  <a:lnTo>
                    <a:pt x="2500" y="163"/>
                  </a:lnTo>
                  <a:lnTo>
                    <a:pt x="2500" y="163"/>
                  </a:lnTo>
                  <a:cubicBezTo>
                    <a:pt x="2517" y="174"/>
                    <a:pt x="2541" y="186"/>
                    <a:pt x="2563" y="192"/>
                  </a:cubicBezTo>
                  <a:cubicBezTo>
                    <a:pt x="2575" y="174"/>
                    <a:pt x="2575" y="174"/>
                    <a:pt x="2575" y="174"/>
                  </a:cubicBezTo>
                  <a:cubicBezTo>
                    <a:pt x="2552" y="163"/>
                    <a:pt x="2529" y="151"/>
                    <a:pt x="2505" y="140"/>
                  </a:cubicBezTo>
                  <a:cubicBezTo>
                    <a:pt x="2500" y="163"/>
                    <a:pt x="2500" y="163"/>
                    <a:pt x="2500" y="163"/>
                  </a:cubicBezTo>
                  <a:lnTo>
                    <a:pt x="2360" y="111"/>
                  </a:lnTo>
                  <a:lnTo>
                    <a:pt x="2360" y="111"/>
                  </a:lnTo>
                  <a:cubicBezTo>
                    <a:pt x="2384" y="122"/>
                    <a:pt x="2407" y="128"/>
                    <a:pt x="2430" y="140"/>
                  </a:cubicBezTo>
                  <a:cubicBezTo>
                    <a:pt x="2436" y="116"/>
                    <a:pt x="2436" y="116"/>
                    <a:pt x="2436" y="116"/>
                  </a:cubicBezTo>
                  <a:cubicBezTo>
                    <a:pt x="2418" y="105"/>
                    <a:pt x="2396" y="99"/>
                    <a:pt x="2373" y="87"/>
                  </a:cubicBezTo>
                  <a:cubicBezTo>
                    <a:pt x="2360" y="111"/>
                    <a:pt x="2360" y="111"/>
                    <a:pt x="2360" y="111"/>
                  </a:cubicBezTo>
                  <a:lnTo>
                    <a:pt x="2360" y="111"/>
                  </a:lnTo>
                  <a:lnTo>
                    <a:pt x="2221" y="76"/>
                  </a:lnTo>
                  <a:lnTo>
                    <a:pt x="2221" y="76"/>
                  </a:lnTo>
                  <a:cubicBezTo>
                    <a:pt x="2245" y="82"/>
                    <a:pt x="2268" y="87"/>
                    <a:pt x="2291" y="93"/>
                  </a:cubicBezTo>
                  <a:cubicBezTo>
                    <a:pt x="2297" y="70"/>
                    <a:pt x="2297" y="70"/>
                    <a:pt x="2297" y="70"/>
                  </a:cubicBezTo>
                  <a:cubicBezTo>
                    <a:pt x="2274" y="64"/>
                    <a:pt x="2250" y="58"/>
                    <a:pt x="2227" y="53"/>
                  </a:cubicBezTo>
                  <a:cubicBezTo>
                    <a:pt x="2221" y="76"/>
                    <a:pt x="2221" y="76"/>
                    <a:pt x="2221" y="76"/>
                  </a:cubicBezTo>
                  <a:lnTo>
                    <a:pt x="2082" y="46"/>
                  </a:lnTo>
                  <a:lnTo>
                    <a:pt x="2082" y="46"/>
                  </a:lnTo>
                  <a:cubicBezTo>
                    <a:pt x="2105" y="46"/>
                    <a:pt x="2129" y="53"/>
                    <a:pt x="2152" y="58"/>
                  </a:cubicBezTo>
                  <a:cubicBezTo>
                    <a:pt x="2158" y="35"/>
                    <a:pt x="2158" y="35"/>
                    <a:pt x="2158" y="35"/>
                  </a:cubicBezTo>
                  <a:cubicBezTo>
                    <a:pt x="2134" y="29"/>
                    <a:pt x="2111" y="24"/>
                    <a:pt x="2088" y="24"/>
                  </a:cubicBezTo>
                  <a:cubicBezTo>
                    <a:pt x="2082" y="46"/>
                    <a:pt x="2082" y="46"/>
                    <a:pt x="2082" y="46"/>
                  </a:cubicBezTo>
                  <a:lnTo>
                    <a:pt x="2082" y="46"/>
                  </a:lnTo>
                  <a:lnTo>
                    <a:pt x="1937" y="29"/>
                  </a:lnTo>
                  <a:lnTo>
                    <a:pt x="1937" y="29"/>
                  </a:lnTo>
                  <a:cubicBezTo>
                    <a:pt x="1960" y="29"/>
                    <a:pt x="1984" y="35"/>
                    <a:pt x="2013" y="35"/>
                  </a:cubicBezTo>
                  <a:cubicBezTo>
                    <a:pt x="2013" y="12"/>
                    <a:pt x="2013" y="12"/>
                    <a:pt x="2013" y="12"/>
                  </a:cubicBezTo>
                  <a:cubicBezTo>
                    <a:pt x="1989" y="6"/>
                    <a:pt x="1966" y="6"/>
                    <a:pt x="1937" y="6"/>
                  </a:cubicBezTo>
                  <a:cubicBezTo>
                    <a:pt x="1937" y="29"/>
                    <a:pt x="1937" y="29"/>
                    <a:pt x="1937" y="29"/>
                  </a:cubicBezTo>
                  <a:lnTo>
                    <a:pt x="1792" y="24"/>
                  </a:lnTo>
                  <a:lnTo>
                    <a:pt x="1792" y="24"/>
                  </a:lnTo>
                  <a:cubicBezTo>
                    <a:pt x="1798" y="24"/>
                    <a:pt x="1798" y="24"/>
                    <a:pt x="1804" y="24"/>
                  </a:cubicBezTo>
                  <a:cubicBezTo>
                    <a:pt x="1827" y="24"/>
                    <a:pt x="1845" y="24"/>
                    <a:pt x="1868" y="24"/>
                  </a:cubicBezTo>
                  <a:cubicBezTo>
                    <a:pt x="1868" y="0"/>
                    <a:pt x="1868" y="0"/>
                    <a:pt x="1868" y="0"/>
                  </a:cubicBezTo>
                  <a:cubicBezTo>
                    <a:pt x="1845" y="0"/>
                    <a:pt x="1827" y="0"/>
                    <a:pt x="1804" y="0"/>
                  </a:cubicBezTo>
                  <a:cubicBezTo>
                    <a:pt x="1798" y="0"/>
                    <a:pt x="1798" y="0"/>
                    <a:pt x="1792" y="0"/>
                  </a:cubicBezTo>
                  <a:cubicBezTo>
                    <a:pt x="1792" y="24"/>
                    <a:pt x="1792" y="24"/>
                    <a:pt x="1792" y="24"/>
                  </a:cubicBezTo>
                  <a:lnTo>
                    <a:pt x="1647" y="29"/>
                  </a:lnTo>
                  <a:lnTo>
                    <a:pt x="1647" y="29"/>
                  </a:lnTo>
                  <a:cubicBezTo>
                    <a:pt x="1676" y="29"/>
                    <a:pt x="1700" y="29"/>
                    <a:pt x="1722" y="24"/>
                  </a:cubicBezTo>
                  <a:cubicBezTo>
                    <a:pt x="1722" y="0"/>
                    <a:pt x="1722" y="0"/>
                    <a:pt x="1722" y="0"/>
                  </a:cubicBezTo>
                  <a:cubicBezTo>
                    <a:pt x="1693" y="0"/>
                    <a:pt x="1670" y="6"/>
                    <a:pt x="1647" y="6"/>
                  </a:cubicBezTo>
                  <a:cubicBezTo>
                    <a:pt x="1647" y="29"/>
                    <a:pt x="1647" y="29"/>
                    <a:pt x="1647" y="29"/>
                  </a:cubicBezTo>
                  <a:lnTo>
                    <a:pt x="1508" y="46"/>
                  </a:lnTo>
                  <a:lnTo>
                    <a:pt x="1508" y="46"/>
                  </a:lnTo>
                  <a:cubicBezTo>
                    <a:pt x="1531" y="46"/>
                    <a:pt x="1554" y="41"/>
                    <a:pt x="1577" y="35"/>
                  </a:cubicBezTo>
                  <a:cubicBezTo>
                    <a:pt x="1572" y="12"/>
                    <a:pt x="1572" y="12"/>
                    <a:pt x="1572" y="12"/>
                  </a:cubicBezTo>
                  <a:cubicBezTo>
                    <a:pt x="1548" y="17"/>
                    <a:pt x="1525" y="17"/>
                    <a:pt x="1502" y="24"/>
                  </a:cubicBezTo>
                  <a:cubicBezTo>
                    <a:pt x="1508" y="46"/>
                    <a:pt x="1508" y="46"/>
                    <a:pt x="1508" y="46"/>
                  </a:cubicBezTo>
                  <a:lnTo>
                    <a:pt x="1363" y="76"/>
                  </a:lnTo>
                  <a:lnTo>
                    <a:pt x="1363" y="76"/>
                  </a:lnTo>
                  <a:cubicBezTo>
                    <a:pt x="1386" y="70"/>
                    <a:pt x="1409" y="64"/>
                    <a:pt x="1433" y="64"/>
                  </a:cubicBezTo>
                  <a:cubicBezTo>
                    <a:pt x="1433" y="41"/>
                    <a:pt x="1433" y="41"/>
                    <a:pt x="1433" y="41"/>
                  </a:cubicBezTo>
                  <a:cubicBezTo>
                    <a:pt x="1404" y="41"/>
                    <a:pt x="1380" y="46"/>
                    <a:pt x="1357" y="53"/>
                  </a:cubicBezTo>
                  <a:cubicBezTo>
                    <a:pt x="1363" y="76"/>
                    <a:pt x="1363" y="76"/>
                    <a:pt x="1363" y="76"/>
                  </a:cubicBezTo>
                  <a:lnTo>
                    <a:pt x="1223" y="116"/>
                  </a:lnTo>
                  <a:lnTo>
                    <a:pt x="1223" y="116"/>
                  </a:lnTo>
                  <a:cubicBezTo>
                    <a:pt x="1247" y="111"/>
                    <a:pt x="1270" y="105"/>
                    <a:pt x="1293" y="99"/>
                  </a:cubicBezTo>
                  <a:cubicBezTo>
                    <a:pt x="1288" y="76"/>
                    <a:pt x="1288" y="76"/>
                    <a:pt x="1288" y="76"/>
                  </a:cubicBezTo>
                  <a:cubicBezTo>
                    <a:pt x="1264" y="82"/>
                    <a:pt x="1241" y="87"/>
                    <a:pt x="1218" y="99"/>
                  </a:cubicBezTo>
                  <a:cubicBezTo>
                    <a:pt x="1223" y="116"/>
                    <a:pt x="1223" y="116"/>
                    <a:pt x="1223" y="116"/>
                  </a:cubicBezTo>
                  <a:lnTo>
                    <a:pt x="1091" y="169"/>
                  </a:lnTo>
                  <a:lnTo>
                    <a:pt x="1091" y="169"/>
                  </a:lnTo>
                  <a:cubicBezTo>
                    <a:pt x="1113" y="163"/>
                    <a:pt x="1136" y="151"/>
                    <a:pt x="1160" y="145"/>
                  </a:cubicBezTo>
                  <a:cubicBezTo>
                    <a:pt x="1148" y="122"/>
                    <a:pt x="1149" y="122"/>
                    <a:pt x="1149" y="122"/>
                  </a:cubicBezTo>
                  <a:cubicBezTo>
                    <a:pt x="1125" y="128"/>
                    <a:pt x="1102" y="140"/>
                    <a:pt x="1085" y="151"/>
                  </a:cubicBezTo>
                  <a:cubicBezTo>
                    <a:pt x="1091" y="169"/>
                    <a:pt x="1091" y="169"/>
                    <a:pt x="1091" y="169"/>
                  </a:cubicBezTo>
                  <a:lnTo>
                    <a:pt x="963" y="232"/>
                  </a:lnTo>
                  <a:lnTo>
                    <a:pt x="963" y="232"/>
                  </a:lnTo>
                  <a:cubicBezTo>
                    <a:pt x="986" y="221"/>
                    <a:pt x="1004" y="215"/>
                    <a:pt x="1026" y="203"/>
                  </a:cubicBezTo>
                  <a:cubicBezTo>
                    <a:pt x="1015" y="180"/>
                    <a:pt x="1015" y="180"/>
                    <a:pt x="1015" y="180"/>
                  </a:cubicBezTo>
                  <a:cubicBezTo>
                    <a:pt x="992" y="192"/>
                    <a:pt x="975" y="203"/>
                    <a:pt x="951" y="215"/>
                  </a:cubicBezTo>
                  <a:cubicBezTo>
                    <a:pt x="963" y="232"/>
                    <a:pt x="963" y="232"/>
                    <a:pt x="963" y="232"/>
                  </a:cubicBezTo>
                  <a:lnTo>
                    <a:pt x="963" y="232"/>
                  </a:lnTo>
                  <a:lnTo>
                    <a:pt x="841" y="308"/>
                  </a:lnTo>
                  <a:lnTo>
                    <a:pt x="841" y="308"/>
                  </a:lnTo>
                  <a:cubicBezTo>
                    <a:pt x="858" y="296"/>
                    <a:pt x="881" y="285"/>
                    <a:pt x="899" y="267"/>
                  </a:cubicBezTo>
                  <a:cubicBezTo>
                    <a:pt x="888" y="250"/>
                    <a:pt x="888" y="250"/>
                    <a:pt x="888" y="250"/>
                  </a:cubicBezTo>
                  <a:cubicBezTo>
                    <a:pt x="864" y="261"/>
                    <a:pt x="847" y="273"/>
                    <a:pt x="823" y="285"/>
                  </a:cubicBezTo>
                  <a:cubicBezTo>
                    <a:pt x="841" y="308"/>
                    <a:pt x="841" y="308"/>
                    <a:pt x="841" y="308"/>
                  </a:cubicBezTo>
                  <a:lnTo>
                    <a:pt x="719" y="389"/>
                  </a:lnTo>
                  <a:lnTo>
                    <a:pt x="719" y="389"/>
                  </a:lnTo>
                  <a:cubicBezTo>
                    <a:pt x="742" y="377"/>
                    <a:pt x="760" y="360"/>
                    <a:pt x="778" y="348"/>
                  </a:cubicBezTo>
                  <a:cubicBezTo>
                    <a:pt x="765" y="331"/>
                    <a:pt x="765" y="331"/>
                    <a:pt x="765" y="331"/>
                  </a:cubicBezTo>
                  <a:cubicBezTo>
                    <a:pt x="742" y="343"/>
                    <a:pt x="725" y="355"/>
                    <a:pt x="707" y="371"/>
                  </a:cubicBezTo>
                  <a:cubicBezTo>
                    <a:pt x="719" y="389"/>
                    <a:pt x="719" y="389"/>
                    <a:pt x="719" y="389"/>
                  </a:cubicBezTo>
                  <a:lnTo>
                    <a:pt x="609" y="482"/>
                  </a:lnTo>
                  <a:lnTo>
                    <a:pt x="609" y="482"/>
                  </a:lnTo>
                  <a:cubicBezTo>
                    <a:pt x="626" y="464"/>
                    <a:pt x="644" y="453"/>
                    <a:pt x="667" y="435"/>
                  </a:cubicBezTo>
                  <a:cubicBezTo>
                    <a:pt x="650" y="418"/>
                    <a:pt x="650" y="418"/>
                    <a:pt x="650" y="418"/>
                  </a:cubicBezTo>
                  <a:cubicBezTo>
                    <a:pt x="632" y="435"/>
                    <a:pt x="609" y="447"/>
                    <a:pt x="592" y="464"/>
                  </a:cubicBezTo>
                  <a:cubicBezTo>
                    <a:pt x="609" y="482"/>
                    <a:pt x="609" y="482"/>
                    <a:pt x="609" y="482"/>
                  </a:cubicBezTo>
                  <a:lnTo>
                    <a:pt x="609" y="482"/>
                  </a:lnTo>
                  <a:lnTo>
                    <a:pt x="505" y="586"/>
                  </a:lnTo>
                  <a:lnTo>
                    <a:pt x="505" y="586"/>
                  </a:lnTo>
                  <a:cubicBezTo>
                    <a:pt x="522" y="569"/>
                    <a:pt x="539" y="552"/>
                    <a:pt x="557" y="534"/>
                  </a:cubicBezTo>
                  <a:cubicBezTo>
                    <a:pt x="539" y="516"/>
                    <a:pt x="539" y="516"/>
                    <a:pt x="539" y="516"/>
                  </a:cubicBezTo>
                  <a:cubicBezTo>
                    <a:pt x="522" y="534"/>
                    <a:pt x="505" y="552"/>
                    <a:pt x="487" y="569"/>
                  </a:cubicBezTo>
                  <a:cubicBezTo>
                    <a:pt x="505" y="586"/>
                    <a:pt x="505" y="586"/>
                    <a:pt x="505" y="586"/>
                  </a:cubicBezTo>
                  <a:lnTo>
                    <a:pt x="411" y="691"/>
                  </a:lnTo>
                  <a:lnTo>
                    <a:pt x="411" y="691"/>
                  </a:lnTo>
                  <a:cubicBezTo>
                    <a:pt x="429" y="673"/>
                    <a:pt x="440" y="656"/>
                    <a:pt x="458" y="639"/>
                  </a:cubicBezTo>
                  <a:cubicBezTo>
                    <a:pt x="440" y="621"/>
                    <a:pt x="440" y="621"/>
                    <a:pt x="440" y="621"/>
                  </a:cubicBezTo>
                  <a:cubicBezTo>
                    <a:pt x="423" y="639"/>
                    <a:pt x="406" y="662"/>
                    <a:pt x="394" y="679"/>
                  </a:cubicBezTo>
                  <a:cubicBezTo>
                    <a:pt x="411" y="691"/>
                    <a:pt x="411" y="691"/>
                    <a:pt x="411" y="691"/>
                  </a:cubicBezTo>
                  <a:lnTo>
                    <a:pt x="324" y="812"/>
                  </a:lnTo>
                  <a:lnTo>
                    <a:pt x="324" y="812"/>
                  </a:lnTo>
                  <a:cubicBezTo>
                    <a:pt x="342" y="789"/>
                    <a:pt x="353" y="772"/>
                    <a:pt x="371" y="749"/>
                  </a:cubicBezTo>
                  <a:cubicBezTo>
                    <a:pt x="348" y="737"/>
                    <a:pt x="348" y="737"/>
                    <a:pt x="348" y="737"/>
                  </a:cubicBezTo>
                  <a:cubicBezTo>
                    <a:pt x="337" y="755"/>
                    <a:pt x="319" y="778"/>
                    <a:pt x="308" y="795"/>
                  </a:cubicBezTo>
                  <a:cubicBezTo>
                    <a:pt x="324" y="812"/>
                    <a:pt x="324" y="812"/>
                    <a:pt x="324" y="812"/>
                  </a:cubicBezTo>
                  <a:lnTo>
                    <a:pt x="250" y="934"/>
                  </a:lnTo>
                  <a:lnTo>
                    <a:pt x="250" y="934"/>
                  </a:lnTo>
                  <a:cubicBezTo>
                    <a:pt x="261" y="911"/>
                    <a:pt x="272" y="894"/>
                    <a:pt x="290" y="870"/>
                  </a:cubicBezTo>
                  <a:cubicBezTo>
                    <a:pt x="266" y="858"/>
                    <a:pt x="266" y="858"/>
                    <a:pt x="266" y="858"/>
                  </a:cubicBezTo>
                  <a:cubicBezTo>
                    <a:pt x="255" y="876"/>
                    <a:pt x="243" y="899"/>
                    <a:pt x="232" y="923"/>
                  </a:cubicBezTo>
                  <a:cubicBezTo>
                    <a:pt x="250" y="934"/>
                    <a:pt x="250" y="934"/>
                    <a:pt x="250" y="934"/>
                  </a:cubicBezTo>
                  <a:lnTo>
                    <a:pt x="250" y="934"/>
                  </a:lnTo>
                  <a:lnTo>
                    <a:pt x="185" y="1062"/>
                  </a:lnTo>
                  <a:lnTo>
                    <a:pt x="185" y="1062"/>
                  </a:lnTo>
                  <a:cubicBezTo>
                    <a:pt x="197" y="1039"/>
                    <a:pt x="203" y="1015"/>
                    <a:pt x="215" y="998"/>
                  </a:cubicBezTo>
                  <a:cubicBezTo>
                    <a:pt x="197" y="986"/>
                    <a:pt x="197" y="986"/>
                    <a:pt x="197" y="986"/>
                  </a:cubicBezTo>
                  <a:cubicBezTo>
                    <a:pt x="185" y="1010"/>
                    <a:pt x="174" y="1027"/>
                    <a:pt x="162" y="1051"/>
                  </a:cubicBezTo>
                  <a:cubicBezTo>
                    <a:pt x="185" y="1062"/>
                    <a:pt x="185" y="1062"/>
                    <a:pt x="185" y="1062"/>
                  </a:cubicBezTo>
                  <a:lnTo>
                    <a:pt x="127" y="1196"/>
                  </a:lnTo>
                  <a:lnTo>
                    <a:pt x="127" y="1196"/>
                  </a:lnTo>
                  <a:cubicBezTo>
                    <a:pt x="139" y="1172"/>
                    <a:pt x="145" y="1149"/>
                    <a:pt x="156" y="1126"/>
                  </a:cubicBezTo>
                  <a:cubicBezTo>
                    <a:pt x="133" y="1120"/>
                    <a:pt x="133" y="1120"/>
                    <a:pt x="133" y="1120"/>
                  </a:cubicBezTo>
                  <a:cubicBezTo>
                    <a:pt x="127" y="1143"/>
                    <a:pt x="116" y="1167"/>
                    <a:pt x="110" y="1189"/>
                  </a:cubicBezTo>
                  <a:cubicBezTo>
                    <a:pt x="127" y="1196"/>
                    <a:pt x="127" y="1196"/>
                    <a:pt x="127" y="1196"/>
                  </a:cubicBezTo>
                  <a:lnTo>
                    <a:pt x="87" y="1335"/>
                  </a:lnTo>
                  <a:lnTo>
                    <a:pt x="87" y="1335"/>
                  </a:lnTo>
                  <a:cubicBezTo>
                    <a:pt x="93" y="1311"/>
                    <a:pt x="98" y="1288"/>
                    <a:pt x="105" y="1265"/>
                  </a:cubicBezTo>
                  <a:cubicBezTo>
                    <a:pt x="81" y="1259"/>
                    <a:pt x="81" y="1259"/>
                    <a:pt x="81" y="1259"/>
                  </a:cubicBezTo>
                  <a:cubicBezTo>
                    <a:pt x="76" y="1282"/>
                    <a:pt x="69" y="1306"/>
                    <a:pt x="64" y="1328"/>
                  </a:cubicBezTo>
                  <a:cubicBezTo>
                    <a:pt x="87" y="1335"/>
                    <a:pt x="87" y="1335"/>
                    <a:pt x="87" y="1335"/>
                  </a:cubicBezTo>
                  <a:lnTo>
                    <a:pt x="52" y="1474"/>
                  </a:lnTo>
                  <a:lnTo>
                    <a:pt x="52" y="1474"/>
                  </a:lnTo>
                  <a:cubicBezTo>
                    <a:pt x="58" y="1451"/>
                    <a:pt x="64" y="1427"/>
                    <a:pt x="69" y="1404"/>
                  </a:cubicBezTo>
                  <a:cubicBezTo>
                    <a:pt x="46" y="1398"/>
                    <a:pt x="46" y="1398"/>
                    <a:pt x="46" y="1398"/>
                  </a:cubicBezTo>
                  <a:cubicBezTo>
                    <a:pt x="40" y="1422"/>
                    <a:pt x="35" y="1445"/>
                    <a:pt x="29" y="1468"/>
                  </a:cubicBezTo>
                  <a:cubicBezTo>
                    <a:pt x="52" y="1474"/>
                    <a:pt x="52" y="1474"/>
                    <a:pt x="52" y="1474"/>
                  </a:cubicBezTo>
                  <a:lnTo>
                    <a:pt x="35" y="1619"/>
                  </a:lnTo>
                  <a:lnTo>
                    <a:pt x="35" y="1619"/>
                  </a:lnTo>
                  <a:cubicBezTo>
                    <a:pt x="35" y="1595"/>
                    <a:pt x="40" y="1567"/>
                    <a:pt x="40" y="1543"/>
                  </a:cubicBezTo>
                  <a:cubicBezTo>
                    <a:pt x="17" y="1543"/>
                    <a:pt x="17" y="1543"/>
                    <a:pt x="17" y="1543"/>
                  </a:cubicBezTo>
                  <a:cubicBezTo>
                    <a:pt x="17" y="1567"/>
                    <a:pt x="11" y="1590"/>
                    <a:pt x="11" y="1613"/>
                  </a:cubicBezTo>
                  <a:cubicBezTo>
                    <a:pt x="35" y="1619"/>
                    <a:pt x="35" y="1619"/>
                    <a:pt x="35" y="1619"/>
                  </a:cubicBezTo>
                  <a:lnTo>
                    <a:pt x="23" y="1764"/>
                  </a:lnTo>
                  <a:lnTo>
                    <a:pt x="23" y="1764"/>
                  </a:lnTo>
                  <a:cubicBezTo>
                    <a:pt x="23" y="1735"/>
                    <a:pt x="29" y="1711"/>
                    <a:pt x="29" y="1688"/>
                  </a:cubicBezTo>
                  <a:cubicBezTo>
                    <a:pt x="6" y="1688"/>
                    <a:pt x="6" y="1688"/>
                    <a:pt x="6" y="1688"/>
                  </a:cubicBezTo>
                  <a:cubicBezTo>
                    <a:pt x="0" y="1711"/>
                    <a:pt x="0" y="1735"/>
                    <a:pt x="0" y="1758"/>
                  </a:cubicBezTo>
                  <a:cubicBezTo>
                    <a:pt x="23" y="1764"/>
                    <a:pt x="23" y="1764"/>
                    <a:pt x="23" y="1764"/>
                  </a:cubicBezTo>
                  <a:lnTo>
                    <a:pt x="29" y="1903"/>
                  </a:lnTo>
                  <a:lnTo>
                    <a:pt x="29" y="1903"/>
                  </a:lnTo>
                  <a:cubicBezTo>
                    <a:pt x="23" y="1880"/>
                    <a:pt x="23" y="1856"/>
                    <a:pt x="23" y="1833"/>
                  </a:cubicBezTo>
                  <a:cubicBezTo>
                    <a:pt x="0" y="1833"/>
                    <a:pt x="0" y="1833"/>
                    <a:pt x="0" y="1833"/>
                  </a:cubicBezTo>
                  <a:cubicBezTo>
                    <a:pt x="0" y="1856"/>
                    <a:pt x="0" y="1885"/>
                    <a:pt x="0" y="1909"/>
                  </a:cubicBezTo>
                  <a:cubicBezTo>
                    <a:pt x="29" y="1903"/>
                    <a:pt x="29" y="1903"/>
                    <a:pt x="29" y="1903"/>
                  </a:cubicBezTo>
                  <a:lnTo>
                    <a:pt x="40" y="2048"/>
                  </a:lnTo>
                  <a:lnTo>
                    <a:pt x="40" y="2048"/>
                  </a:lnTo>
                  <a:cubicBezTo>
                    <a:pt x="35" y="2024"/>
                    <a:pt x="35" y="2002"/>
                    <a:pt x="35" y="1979"/>
                  </a:cubicBezTo>
                  <a:cubicBezTo>
                    <a:pt x="6" y="1979"/>
                    <a:pt x="6" y="1979"/>
                    <a:pt x="6" y="1979"/>
                  </a:cubicBezTo>
                  <a:cubicBezTo>
                    <a:pt x="11" y="2002"/>
                    <a:pt x="11" y="2030"/>
                    <a:pt x="17" y="2053"/>
                  </a:cubicBezTo>
                  <a:cubicBezTo>
                    <a:pt x="40" y="2048"/>
                    <a:pt x="40" y="2048"/>
                    <a:pt x="40" y="2048"/>
                  </a:cubicBezTo>
                  <a:lnTo>
                    <a:pt x="64" y="2193"/>
                  </a:lnTo>
                  <a:lnTo>
                    <a:pt x="64" y="2193"/>
                  </a:lnTo>
                  <a:cubicBezTo>
                    <a:pt x="64" y="2169"/>
                    <a:pt x="58" y="2147"/>
                    <a:pt x="52" y="2123"/>
                  </a:cubicBezTo>
                  <a:cubicBezTo>
                    <a:pt x="29" y="2123"/>
                    <a:pt x="29" y="2123"/>
                    <a:pt x="29" y="2123"/>
                  </a:cubicBezTo>
                  <a:cubicBezTo>
                    <a:pt x="35" y="2147"/>
                    <a:pt x="35" y="2176"/>
                    <a:pt x="40" y="2198"/>
                  </a:cubicBezTo>
                  <a:cubicBezTo>
                    <a:pt x="64" y="2193"/>
                    <a:pt x="64" y="2193"/>
                    <a:pt x="64" y="2193"/>
                  </a:cubicBezTo>
                  <a:lnTo>
                    <a:pt x="105" y="2332"/>
                  </a:lnTo>
                  <a:lnTo>
                    <a:pt x="105" y="2332"/>
                  </a:lnTo>
                  <a:cubicBezTo>
                    <a:pt x="98" y="2308"/>
                    <a:pt x="93" y="2286"/>
                    <a:pt x="81" y="2263"/>
                  </a:cubicBezTo>
                  <a:cubicBezTo>
                    <a:pt x="58" y="2268"/>
                    <a:pt x="58" y="2268"/>
                    <a:pt x="58" y="2268"/>
                  </a:cubicBezTo>
                  <a:cubicBezTo>
                    <a:pt x="64" y="2292"/>
                    <a:pt x="76" y="2315"/>
                    <a:pt x="81" y="2337"/>
                  </a:cubicBezTo>
                  <a:cubicBezTo>
                    <a:pt x="105" y="2332"/>
                    <a:pt x="105" y="2332"/>
                    <a:pt x="105" y="2332"/>
                  </a:cubicBezTo>
                  <a:lnTo>
                    <a:pt x="151" y="2465"/>
                  </a:lnTo>
                  <a:lnTo>
                    <a:pt x="151" y="2465"/>
                  </a:lnTo>
                  <a:cubicBezTo>
                    <a:pt x="145" y="2442"/>
                    <a:pt x="133" y="2419"/>
                    <a:pt x="127" y="2402"/>
                  </a:cubicBezTo>
                  <a:cubicBezTo>
                    <a:pt x="105" y="2407"/>
                    <a:pt x="105" y="2407"/>
                    <a:pt x="105" y="2407"/>
                  </a:cubicBezTo>
                  <a:cubicBezTo>
                    <a:pt x="110" y="2431"/>
                    <a:pt x="122" y="2454"/>
                    <a:pt x="127" y="2477"/>
                  </a:cubicBezTo>
                  <a:cubicBezTo>
                    <a:pt x="151" y="2465"/>
                    <a:pt x="151" y="2465"/>
                    <a:pt x="151" y="2465"/>
                  </a:cubicBezTo>
                  <a:lnTo>
                    <a:pt x="209" y="2599"/>
                  </a:lnTo>
                  <a:lnTo>
                    <a:pt x="209" y="2599"/>
                  </a:lnTo>
                  <a:cubicBezTo>
                    <a:pt x="203" y="2576"/>
                    <a:pt x="192" y="2552"/>
                    <a:pt x="180" y="2535"/>
                  </a:cubicBezTo>
                  <a:cubicBezTo>
                    <a:pt x="156" y="2541"/>
                    <a:pt x="156" y="2541"/>
                    <a:pt x="156" y="2541"/>
                  </a:cubicBezTo>
                  <a:cubicBezTo>
                    <a:pt x="168" y="2564"/>
                    <a:pt x="180" y="2587"/>
                    <a:pt x="192" y="2610"/>
                  </a:cubicBezTo>
                  <a:cubicBezTo>
                    <a:pt x="209" y="2599"/>
                    <a:pt x="209" y="2599"/>
                    <a:pt x="209" y="2599"/>
                  </a:cubicBezTo>
                  <a:lnTo>
                    <a:pt x="209" y="2599"/>
                  </a:lnTo>
                  <a:lnTo>
                    <a:pt x="279" y="2726"/>
                  </a:lnTo>
                  <a:lnTo>
                    <a:pt x="279" y="2726"/>
                  </a:lnTo>
                  <a:cubicBezTo>
                    <a:pt x="266" y="2704"/>
                    <a:pt x="255" y="2680"/>
                    <a:pt x="243" y="2663"/>
                  </a:cubicBezTo>
                  <a:cubicBezTo>
                    <a:pt x="226" y="2675"/>
                    <a:pt x="226" y="2675"/>
                    <a:pt x="226" y="2675"/>
                  </a:cubicBezTo>
                  <a:cubicBezTo>
                    <a:pt x="238" y="2697"/>
                    <a:pt x="250" y="2715"/>
                    <a:pt x="261" y="2738"/>
                  </a:cubicBezTo>
                  <a:cubicBezTo>
                    <a:pt x="279" y="2726"/>
                    <a:pt x="279" y="2726"/>
                    <a:pt x="279" y="2726"/>
                  </a:cubicBezTo>
                  <a:lnTo>
                    <a:pt x="360" y="2843"/>
                  </a:lnTo>
                  <a:lnTo>
                    <a:pt x="360" y="2843"/>
                  </a:lnTo>
                  <a:cubicBezTo>
                    <a:pt x="348" y="2825"/>
                    <a:pt x="330" y="2807"/>
                    <a:pt x="319" y="2784"/>
                  </a:cubicBezTo>
                  <a:cubicBezTo>
                    <a:pt x="301" y="2796"/>
                    <a:pt x="301" y="2796"/>
                    <a:pt x="301" y="2796"/>
                  </a:cubicBezTo>
                  <a:cubicBezTo>
                    <a:pt x="313" y="2820"/>
                    <a:pt x="324" y="2836"/>
                    <a:pt x="342" y="2860"/>
                  </a:cubicBezTo>
                  <a:cubicBezTo>
                    <a:pt x="360" y="2843"/>
                    <a:pt x="360" y="2843"/>
                    <a:pt x="360" y="2843"/>
                  </a:cubicBezTo>
                  <a:lnTo>
                    <a:pt x="452" y="2959"/>
                  </a:lnTo>
                  <a:lnTo>
                    <a:pt x="452" y="2959"/>
                  </a:lnTo>
                  <a:cubicBezTo>
                    <a:pt x="435" y="2941"/>
                    <a:pt x="418" y="2923"/>
                    <a:pt x="406" y="2900"/>
                  </a:cubicBezTo>
                  <a:cubicBezTo>
                    <a:pt x="382" y="2918"/>
                    <a:pt x="382" y="2918"/>
                    <a:pt x="382" y="2918"/>
                  </a:cubicBezTo>
                  <a:cubicBezTo>
                    <a:pt x="400" y="2935"/>
                    <a:pt x="418" y="2953"/>
                    <a:pt x="429" y="2976"/>
                  </a:cubicBezTo>
                  <a:cubicBezTo>
                    <a:pt x="452" y="2959"/>
                    <a:pt x="452" y="2959"/>
                    <a:pt x="452" y="2959"/>
                  </a:cubicBezTo>
                  <a:lnTo>
                    <a:pt x="545" y="3063"/>
                  </a:lnTo>
                  <a:lnTo>
                    <a:pt x="545" y="3063"/>
                  </a:lnTo>
                  <a:cubicBezTo>
                    <a:pt x="534" y="3046"/>
                    <a:pt x="516" y="3028"/>
                    <a:pt x="499" y="3010"/>
                  </a:cubicBezTo>
                  <a:cubicBezTo>
                    <a:pt x="481" y="3028"/>
                    <a:pt x="481" y="3028"/>
                    <a:pt x="481" y="3028"/>
                  </a:cubicBezTo>
                  <a:cubicBezTo>
                    <a:pt x="499" y="3046"/>
                    <a:pt x="516" y="3063"/>
                    <a:pt x="534" y="3080"/>
                  </a:cubicBezTo>
                  <a:cubicBezTo>
                    <a:pt x="545" y="3063"/>
                    <a:pt x="545" y="3063"/>
                    <a:pt x="545" y="3063"/>
                  </a:cubicBezTo>
                  <a:lnTo>
                    <a:pt x="655" y="3162"/>
                  </a:lnTo>
                  <a:lnTo>
                    <a:pt x="655" y="3162"/>
                  </a:lnTo>
                  <a:cubicBezTo>
                    <a:pt x="638" y="3144"/>
                    <a:pt x="621" y="3133"/>
                    <a:pt x="597" y="3115"/>
                  </a:cubicBezTo>
                  <a:cubicBezTo>
                    <a:pt x="586" y="3133"/>
                    <a:pt x="586" y="3133"/>
                    <a:pt x="586" y="3133"/>
                  </a:cubicBezTo>
                  <a:cubicBezTo>
                    <a:pt x="603" y="3149"/>
                    <a:pt x="621" y="3162"/>
                    <a:pt x="638" y="3178"/>
                  </a:cubicBezTo>
                  <a:cubicBezTo>
                    <a:pt x="655" y="3162"/>
                    <a:pt x="655" y="3162"/>
                    <a:pt x="655" y="3162"/>
                  </a:cubicBezTo>
                  <a:lnTo>
                    <a:pt x="765" y="3248"/>
                  </a:lnTo>
                  <a:lnTo>
                    <a:pt x="765" y="3248"/>
                  </a:lnTo>
                  <a:cubicBezTo>
                    <a:pt x="749" y="3237"/>
                    <a:pt x="731" y="3219"/>
                    <a:pt x="707" y="3208"/>
                  </a:cubicBezTo>
                  <a:cubicBezTo>
                    <a:pt x="696" y="3225"/>
                    <a:pt x="696" y="3225"/>
                    <a:pt x="696" y="3225"/>
                  </a:cubicBezTo>
                  <a:cubicBezTo>
                    <a:pt x="713" y="3243"/>
                    <a:pt x="736" y="3254"/>
                    <a:pt x="754" y="3272"/>
                  </a:cubicBezTo>
                  <a:cubicBezTo>
                    <a:pt x="765" y="3248"/>
                    <a:pt x="765" y="3248"/>
                    <a:pt x="765" y="3248"/>
                  </a:cubicBezTo>
                  <a:lnTo>
                    <a:pt x="888" y="3330"/>
                  </a:lnTo>
                  <a:lnTo>
                    <a:pt x="888" y="3330"/>
                  </a:lnTo>
                  <a:cubicBezTo>
                    <a:pt x="870" y="3318"/>
                    <a:pt x="847" y="3306"/>
                    <a:pt x="829" y="3289"/>
                  </a:cubicBezTo>
                  <a:cubicBezTo>
                    <a:pt x="812" y="3312"/>
                    <a:pt x="812" y="3312"/>
                    <a:pt x="812" y="3312"/>
                  </a:cubicBezTo>
                  <a:cubicBezTo>
                    <a:pt x="835" y="3324"/>
                    <a:pt x="852" y="3335"/>
                    <a:pt x="876" y="3353"/>
                  </a:cubicBezTo>
                  <a:cubicBezTo>
                    <a:pt x="888" y="3330"/>
                    <a:pt x="888" y="3330"/>
                    <a:pt x="888" y="3330"/>
                  </a:cubicBezTo>
                  <a:lnTo>
                    <a:pt x="1015" y="3399"/>
                  </a:lnTo>
                  <a:lnTo>
                    <a:pt x="1015" y="3399"/>
                  </a:lnTo>
                  <a:cubicBezTo>
                    <a:pt x="992" y="3388"/>
                    <a:pt x="975" y="3376"/>
                    <a:pt x="951" y="3364"/>
                  </a:cubicBezTo>
                  <a:cubicBezTo>
                    <a:pt x="939" y="3388"/>
                    <a:pt x="939" y="3388"/>
                    <a:pt x="939" y="3388"/>
                  </a:cubicBezTo>
                  <a:cubicBezTo>
                    <a:pt x="963" y="3399"/>
                    <a:pt x="986" y="3411"/>
                    <a:pt x="1004" y="3422"/>
                  </a:cubicBezTo>
                  <a:cubicBezTo>
                    <a:pt x="1015" y="3399"/>
                    <a:pt x="1015" y="3399"/>
                    <a:pt x="1015" y="3399"/>
                  </a:cubicBezTo>
                  <a:lnTo>
                    <a:pt x="1015" y="3399"/>
                  </a:lnTo>
                  <a:lnTo>
                    <a:pt x="1149" y="3457"/>
                  </a:lnTo>
                  <a:lnTo>
                    <a:pt x="1149" y="3457"/>
                  </a:lnTo>
                  <a:cubicBezTo>
                    <a:pt x="1125" y="3451"/>
                    <a:pt x="1102" y="3440"/>
                    <a:pt x="1078" y="3428"/>
                  </a:cubicBezTo>
                  <a:cubicBezTo>
                    <a:pt x="1073" y="3451"/>
                    <a:pt x="1073" y="3451"/>
                    <a:pt x="1073" y="3451"/>
                  </a:cubicBezTo>
                  <a:cubicBezTo>
                    <a:pt x="1096" y="3463"/>
                    <a:pt x="1113" y="3469"/>
                    <a:pt x="1136" y="3480"/>
                  </a:cubicBezTo>
                  <a:cubicBezTo>
                    <a:pt x="1149" y="3457"/>
                    <a:pt x="1149" y="3457"/>
                    <a:pt x="1149" y="3457"/>
                  </a:cubicBezTo>
                  <a:lnTo>
                    <a:pt x="1281" y="3504"/>
                  </a:lnTo>
                  <a:lnTo>
                    <a:pt x="1281" y="3504"/>
                  </a:lnTo>
                  <a:cubicBezTo>
                    <a:pt x="1259" y="3498"/>
                    <a:pt x="1241" y="3492"/>
                    <a:pt x="1218" y="3480"/>
                  </a:cubicBezTo>
                  <a:cubicBezTo>
                    <a:pt x="1206" y="3504"/>
                    <a:pt x="1206" y="3504"/>
                    <a:pt x="1206" y="3504"/>
                  </a:cubicBezTo>
                  <a:cubicBezTo>
                    <a:pt x="1230" y="3516"/>
                    <a:pt x="1252" y="3521"/>
                    <a:pt x="1276" y="3527"/>
                  </a:cubicBezTo>
                  <a:cubicBezTo>
                    <a:pt x="1281" y="3504"/>
                    <a:pt x="1281" y="3504"/>
                    <a:pt x="1281" y="3504"/>
                  </a:cubicBezTo>
                  <a:lnTo>
                    <a:pt x="1427" y="3545"/>
                  </a:lnTo>
                  <a:lnTo>
                    <a:pt x="1427" y="3545"/>
                  </a:lnTo>
                  <a:cubicBezTo>
                    <a:pt x="1404" y="3538"/>
                    <a:pt x="1375" y="3533"/>
                    <a:pt x="1351" y="3527"/>
                  </a:cubicBezTo>
                  <a:cubicBezTo>
                    <a:pt x="1346" y="3550"/>
                    <a:pt x="1346" y="3550"/>
                    <a:pt x="1346" y="3550"/>
                  </a:cubicBezTo>
                  <a:cubicBezTo>
                    <a:pt x="1369" y="3556"/>
                    <a:pt x="1398" y="3561"/>
                    <a:pt x="1421" y="3567"/>
                  </a:cubicBezTo>
                  <a:cubicBezTo>
                    <a:pt x="1427" y="3545"/>
                    <a:pt x="1427" y="3545"/>
                    <a:pt x="1427" y="3545"/>
                  </a:cubicBezTo>
                  <a:lnTo>
                    <a:pt x="1566" y="3567"/>
                  </a:lnTo>
                  <a:lnTo>
                    <a:pt x="1566" y="3567"/>
                  </a:lnTo>
                  <a:cubicBezTo>
                    <a:pt x="1543" y="3561"/>
                    <a:pt x="1519" y="3561"/>
                    <a:pt x="1496" y="3556"/>
                  </a:cubicBezTo>
                  <a:cubicBezTo>
                    <a:pt x="1491" y="3579"/>
                    <a:pt x="1491" y="3579"/>
                    <a:pt x="1491" y="3579"/>
                  </a:cubicBezTo>
                  <a:cubicBezTo>
                    <a:pt x="1514" y="3585"/>
                    <a:pt x="1537" y="3585"/>
                    <a:pt x="1566" y="3590"/>
                  </a:cubicBezTo>
                  <a:cubicBezTo>
                    <a:pt x="1566" y="3567"/>
                    <a:pt x="1566" y="3567"/>
                    <a:pt x="1566" y="3567"/>
                  </a:cubicBezTo>
                  <a:lnTo>
                    <a:pt x="1711" y="3579"/>
                  </a:lnTo>
                  <a:lnTo>
                    <a:pt x="1711" y="3579"/>
                  </a:lnTo>
                  <a:cubicBezTo>
                    <a:pt x="1688" y="3579"/>
                    <a:pt x="1664" y="3579"/>
                    <a:pt x="1635" y="3574"/>
                  </a:cubicBezTo>
                  <a:cubicBezTo>
                    <a:pt x="1635" y="3596"/>
                    <a:pt x="1635" y="3596"/>
                    <a:pt x="1635" y="3596"/>
                  </a:cubicBezTo>
                  <a:cubicBezTo>
                    <a:pt x="1659" y="3603"/>
                    <a:pt x="1682" y="3603"/>
                    <a:pt x="1711" y="3603"/>
                  </a:cubicBezTo>
                  <a:cubicBezTo>
                    <a:pt x="1711" y="3579"/>
                    <a:pt x="1711" y="3579"/>
                    <a:pt x="1711" y="3579"/>
                  </a:cubicBezTo>
                  <a:lnTo>
                    <a:pt x="1856" y="3579"/>
                  </a:lnTo>
                  <a:lnTo>
                    <a:pt x="1856" y="3579"/>
                  </a:lnTo>
                  <a:cubicBezTo>
                    <a:pt x="1839" y="3579"/>
                    <a:pt x="1821" y="3585"/>
                    <a:pt x="1804" y="3585"/>
                  </a:cubicBezTo>
                  <a:cubicBezTo>
                    <a:pt x="1798" y="3585"/>
                    <a:pt x="1792" y="3585"/>
                    <a:pt x="1780" y="3579"/>
                  </a:cubicBezTo>
                  <a:cubicBezTo>
                    <a:pt x="1780" y="3608"/>
                    <a:pt x="1780" y="3608"/>
                    <a:pt x="1780" y="3608"/>
                  </a:cubicBezTo>
                  <a:cubicBezTo>
                    <a:pt x="1787" y="3608"/>
                    <a:pt x="1798" y="3608"/>
                    <a:pt x="1804" y="3608"/>
                  </a:cubicBezTo>
                  <a:cubicBezTo>
                    <a:pt x="1821" y="3608"/>
                    <a:pt x="1839" y="3608"/>
                    <a:pt x="1856" y="3608"/>
                  </a:cubicBezTo>
                  <a:cubicBezTo>
                    <a:pt x="1856" y="3579"/>
                    <a:pt x="1856" y="3579"/>
                    <a:pt x="1856" y="3579"/>
                  </a:cubicBezTo>
                  <a:lnTo>
                    <a:pt x="2001" y="3574"/>
                  </a:lnTo>
                  <a:lnTo>
                    <a:pt x="2001" y="3574"/>
                  </a:lnTo>
                  <a:cubicBezTo>
                    <a:pt x="1972" y="3574"/>
                    <a:pt x="1948" y="3579"/>
                    <a:pt x="1926" y="3579"/>
                  </a:cubicBezTo>
                  <a:cubicBezTo>
                    <a:pt x="1926" y="3603"/>
                    <a:pt x="1926" y="3603"/>
                    <a:pt x="1926" y="3603"/>
                  </a:cubicBezTo>
                  <a:cubicBezTo>
                    <a:pt x="1955" y="3603"/>
                    <a:pt x="1977" y="3596"/>
                    <a:pt x="2001" y="3596"/>
                  </a:cubicBezTo>
                  <a:cubicBezTo>
                    <a:pt x="2001" y="3574"/>
                    <a:pt x="2001" y="3574"/>
                    <a:pt x="2001" y="3574"/>
                  </a:cubicBezTo>
                  <a:lnTo>
                    <a:pt x="2001" y="3574"/>
                  </a:lnTo>
                  <a:lnTo>
                    <a:pt x="2140" y="3550"/>
                  </a:lnTo>
                  <a:lnTo>
                    <a:pt x="2140" y="3550"/>
                  </a:lnTo>
                  <a:cubicBezTo>
                    <a:pt x="2117" y="3556"/>
                    <a:pt x="2094" y="3556"/>
                    <a:pt x="2071" y="3561"/>
                  </a:cubicBezTo>
                  <a:cubicBezTo>
                    <a:pt x="2076" y="3585"/>
                    <a:pt x="2076" y="3585"/>
                    <a:pt x="2076" y="3585"/>
                  </a:cubicBezTo>
                  <a:cubicBezTo>
                    <a:pt x="2100" y="3585"/>
                    <a:pt x="2123" y="3579"/>
                    <a:pt x="2146" y="3574"/>
                  </a:cubicBezTo>
                  <a:cubicBezTo>
                    <a:pt x="2140" y="3550"/>
                    <a:pt x="2140" y="3550"/>
                    <a:pt x="2140" y="3550"/>
                  </a:cubicBezTo>
                  <a:lnTo>
                    <a:pt x="2279" y="3516"/>
                  </a:lnTo>
                  <a:lnTo>
                    <a:pt x="2279" y="3516"/>
                  </a:lnTo>
                  <a:cubicBezTo>
                    <a:pt x="2257" y="3521"/>
                    <a:pt x="2232" y="3527"/>
                    <a:pt x="2210" y="3533"/>
                  </a:cubicBezTo>
                  <a:cubicBezTo>
                    <a:pt x="2216" y="3556"/>
                    <a:pt x="2216" y="3556"/>
                    <a:pt x="2216" y="3556"/>
                  </a:cubicBezTo>
                  <a:cubicBezTo>
                    <a:pt x="2239" y="3550"/>
                    <a:pt x="2268" y="3545"/>
                    <a:pt x="2291" y="3538"/>
                  </a:cubicBezTo>
                  <a:cubicBezTo>
                    <a:pt x="2279" y="3516"/>
                    <a:pt x="2279" y="3516"/>
                    <a:pt x="2279" y="3516"/>
                  </a:cubicBezTo>
                  <a:lnTo>
                    <a:pt x="2418" y="3475"/>
                  </a:lnTo>
                  <a:lnTo>
                    <a:pt x="2418" y="3475"/>
                  </a:lnTo>
                  <a:cubicBezTo>
                    <a:pt x="2396" y="3480"/>
                    <a:pt x="2373" y="3487"/>
                    <a:pt x="2349" y="3498"/>
                  </a:cubicBezTo>
                  <a:cubicBezTo>
                    <a:pt x="2360" y="3521"/>
                    <a:pt x="2360" y="3521"/>
                    <a:pt x="2360" y="3521"/>
                  </a:cubicBezTo>
                  <a:cubicBezTo>
                    <a:pt x="2384" y="3509"/>
                    <a:pt x="2407" y="3504"/>
                    <a:pt x="2430" y="3498"/>
                  </a:cubicBezTo>
                  <a:cubicBezTo>
                    <a:pt x="2418" y="3475"/>
                    <a:pt x="2418" y="3475"/>
                    <a:pt x="2418" y="3475"/>
                  </a:cubicBezTo>
                  <a:lnTo>
                    <a:pt x="2552" y="3417"/>
                  </a:lnTo>
                  <a:lnTo>
                    <a:pt x="2552" y="3417"/>
                  </a:lnTo>
                  <a:cubicBezTo>
                    <a:pt x="2529" y="3428"/>
                    <a:pt x="2512" y="3434"/>
                    <a:pt x="2488" y="3446"/>
                  </a:cubicBezTo>
                  <a:cubicBezTo>
                    <a:pt x="2494" y="3469"/>
                    <a:pt x="2494" y="3469"/>
                    <a:pt x="2494" y="3469"/>
                  </a:cubicBezTo>
                  <a:cubicBezTo>
                    <a:pt x="2517" y="3457"/>
                    <a:pt x="2541" y="3451"/>
                    <a:pt x="2563" y="3440"/>
                  </a:cubicBezTo>
                  <a:cubicBezTo>
                    <a:pt x="2552" y="3417"/>
                    <a:pt x="2552" y="3417"/>
                    <a:pt x="2552" y="3417"/>
                  </a:cubicBezTo>
                  <a:lnTo>
                    <a:pt x="2552" y="3417"/>
                  </a:lnTo>
                  <a:lnTo>
                    <a:pt x="2680" y="3353"/>
                  </a:lnTo>
                  <a:lnTo>
                    <a:pt x="2680" y="3353"/>
                  </a:lnTo>
                  <a:cubicBezTo>
                    <a:pt x="2662" y="3364"/>
                    <a:pt x="2639" y="3376"/>
                    <a:pt x="2616" y="3388"/>
                  </a:cubicBezTo>
                  <a:cubicBezTo>
                    <a:pt x="2628" y="3405"/>
                    <a:pt x="2628" y="3405"/>
                    <a:pt x="2628" y="3405"/>
                  </a:cubicBezTo>
                  <a:cubicBezTo>
                    <a:pt x="2651" y="3393"/>
                    <a:pt x="2673" y="3382"/>
                    <a:pt x="2691" y="3370"/>
                  </a:cubicBezTo>
                  <a:cubicBezTo>
                    <a:pt x="2680" y="3353"/>
                    <a:pt x="2680" y="3353"/>
                    <a:pt x="2680" y="3353"/>
                  </a:cubicBezTo>
                  <a:lnTo>
                    <a:pt x="2801" y="3277"/>
                  </a:lnTo>
                  <a:lnTo>
                    <a:pt x="2801" y="3277"/>
                  </a:lnTo>
                  <a:cubicBezTo>
                    <a:pt x="2784" y="3289"/>
                    <a:pt x="2760" y="3301"/>
                    <a:pt x="2744" y="3312"/>
                  </a:cubicBezTo>
                  <a:cubicBezTo>
                    <a:pt x="2755" y="3335"/>
                    <a:pt x="2755" y="3335"/>
                    <a:pt x="2755" y="3335"/>
                  </a:cubicBezTo>
                  <a:cubicBezTo>
                    <a:pt x="2778" y="3324"/>
                    <a:pt x="2796" y="3306"/>
                    <a:pt x="2819" y="3295"/>
                  </a:cubicBezTo>
                  <a:cubicBezTo>
                    <a:pt x="2801" y="3277"/>
                    <a:pt x="2801" y="3277"/>
                    <a:pt x="2801" y="3277"/>
                  </a:cubicBezTo>
                  <a:lnTo>
                    <a:pt x="2801" y="3277"/>
                  </a:lnTo>
                  <a:lnTo>
                    <a:pt x="2917" y="3190"/>
                  </a:lnTo>
                  <a:lnTo>
                    <a:pt x="2917" y="3190"/>
                  </a:lnTo>
                  <a:cubicBezTo>
                    <a:pt x="2900" y="3202"/>
                    <a:pt x="2883" y="3219"/>
                    <a:pt x="2859" y="3231"/>
                  </a:cubicBezTo>
                  <a:cubicBezTo>
                    <a:pt x="2877" y="3254"/>
                    <a:pt x="2877" y="3254"/>
                    <a:pt x="2877" y="3254"/>
                  </a:cubicBezTo>
                  <a:cubicBezTo>
                    <a:pt x="2894" y="3237"/>
                    <a:pt x="2917" y="3225"/>
                    <a:pt x="2935" y="3208"/>
                  </a:cubicBezTo>
                  <a:cubicBezTo>
                    <a:pt x="2917" y="3190"/>
                    <a:pt x="2917" y="3190"/>
                    <a:pt x="2917" y="3190"/>
                  </a:cubicBezTo>
                  <a:lnTo>
                    <a:pt x="3028" y="3092"/>
                  </a:lnTo>
                  <a:lnTo>
                    <a:pt x="3028" y="3092"/>
                  </a:lnTo>
                  <a:cubicBezTo>
                    <a:pt x="3010" y="3109"/>
                    <a:pt x="2993" y="3127"/>
                    <a:pt x="2975" y="3144"/>
                  </a:cubicBezTo>
                  <a:cubicBezTo>
                    <a:pt x="2987" y="3162"/>
                    <a:pt x="2987" y="3162"/>
                    <a:pt x="2987" y="3162"/>
                  </a:cubicBezTo>
                  <a:cubicBezTo>
                    <a:pt x="3010" y="3144"/>
                    <a:pt x="3028" y="3127"/>
                    <a:pt x="3045" y="3109"/>
                  </a:cubicBezTo>
                  <a:cubicBezTo>
                    <a:pt x="3028" y="3092"/>
                    <a:pt x="3028" y="3092"/>
                    <a:pt x="3028" y="3092"/>
                  </a:cubicBezTo>
                  <a:lnTo>
                    <a:pt x="3127" y="2993"/>
                  </a:lnTo>
                  <a:lnTo>
                    <a:pt x="3127" y="2993"/>
                  </a:lnTo>
                  <a:cubicBezTo>
                    <a:pt x="3114" y="3010"/>
                    <a:pt x="3098" y="3028"/>
                    <a:pt x="3080" y="3046"/>
                  </a:cubicBezTo>
                  <a:cubicBezTo>
                    <a:pt x="3098" y="3063"/>
                    <a:pt x="3098" y="3063"/>
                    <a:pt x="3098" y="3063"/>
                  </a:cubicBezTo>
                  <a:cubicBezTo>
                    <a:pt x="3114" y="3046"/>
                    <a:pt x="3132" y="3022"/>
                    <a:pt x="3143" y="3005"/>
                  </a:cubicBezTo>
                  <a:cubicBezTo>
                    <a:pt x="3127" y="2993"/>
                    <a:pt x="3127" y="2993"/>
                    <a:pt x="3127" y="2993"/>
                  </a:cubicBezTo>
                  <a:lnTo>
                    <a:pt x="3127" y="2993"/>
                  </a:lnTo>
                  <a:lnTo>
                    <a:pt x="3219" y="2877"/>
                  </a:lnTo>
                  <a:lnTo>
                    <a:pt x="3219" y="2877"/>
                  </a:lnTo>
                  <a:cubicBezTo>
                    <a:pt x="3208" y="2900"/>
                    <a:pt x="3190" y="2918"/>
                    <a:pt x="3172" y="2935"/>
                  </a:cubicBezTo>
                  <a:cubicBezTo>
                    <a:pt x="3196" y="2953"/>
                    <a:pt x="3196" y="2953"/>
                    <a:pt x="3196" y="2953"/>
                  </a:cubicBezTo>
                  <a:cubicBezTo>
                    <a:pt x="3208" y="2935"/>
                    <a:pt x="3225" y="2912"/>
                    <a:pt x="3237" y="2894"/>
                  </a:cubicBezTo>
                  <a:cubicBezTo>
                    <a:pt x="3219" y="2877"/>
                    <a:pt x="3219" y="2877"/>
                    <a:pt x="3219" y="2877"/>
                  </a:cubicBezTo>
                  <a:lnTo>
                    <a:pt x="3300" y="2761"/>
                  </a:lnTo>
                  <a:lnTo>
                    <a:pt x="3300" y="2761"/>
                  </a:lnTo>
                  <a:cubicBezTo>
                    <a:pt x="3288" y="2778"/>
                    <a:pt x="3277" y="2802"/>
                    <a:pt x="3259" y="2820"/>
                  </a:cubicBezTo>
                  <a:cubicBezTo>
                    <a:pt x="3283" y="2836"/>
                    <a:pt x="3283" y="2836"/>
                    <a:pt x="3283" y="2836"/>
                  </a:cubicBezTo>
                  <a:cubicBezTo>
                    <a:pt x="3294" y="2813"/>
                    <a:pt x="3312" y="2796"/>
                    <a:pt x="3324" y="2773"/>
                  </a:cubicBezTo>
                  <a:cubicBezTo>
                    <a:pt x="3300" y="2761"/>
                    <a:pt x="3300" y="2761"/>
                    <a:pt x="3300" y="2761"/>
                  </a:cubicBezTo>
                  <a:lnTo>
                    <a:pt x="3376" y="2634"/>
                  </a:lnTo>
                  <a:lnTo>
                    <a:pt x="3376" y="2634"/>
                  </a:lnTo>
                  <a:cubicBezTo>
                    <a:pt x="3364" y="2657"/>
                    <a:pt x="3353" y="2680"/>
                    <a:pt x="3341" y="2697"/>
                  </a:cubicBezTo>
                  <a:cubicBezTo>
                    <a:pt x="3364" y="2709"/>
                    <a:pt x="3364" y="2709"/>
                    <a:pt x="3364" y="2709"/>
                  </a:cubicBezTo>
                  <a:cubicBezTo>
                    <a:pt x="3376" y="2692"/>
                    <a:pt x="3387" y="2668"/>
                    <a:pt x="3399" y="2645"/>
                  </a:cubicBezTo>
                  <a:cubicBezTo>
                    <a:pt x="3376" y="2634"/>
                    <a:pt x="3376" y="2634"/>
                    <a:pt x="3376" y="2634"/>
                  </a:cubicBezTo>
                  <a:lnTo>
                    <a:pt x="3440" y="2506"/>
                  </a:lnTo>
                  <a:lnTo>
                    <a:pt x="3440" y="2506"/>
                  </a:lnTo>
                  <a:cubicBezTo>
                    <a:pt x="3428" y="2529"/>
                    <a:pt x="3416" y="2552"/>
                    <a:pt x="3411" y="2570"/>
                  </a:cubicBezTo>
                  <a:cubicBezTo>
                    <a:pt x="3428" y="2581"/>
                    <a:pt x="3428" y="2581"/>
                    <a:pt x="3428" y="2581"/>
                  </a:cubicBezTo>
                  <a:cubicBezTo>
                    <a:pt x="3440" y="2558"/>
                    <a:pt x="3451" y="2535"/>
                    <a:pt x="3463" y="2518"/>
                  </a:cubicBezTo>
                  <a:cubicBezTo>
                    <a:pt x="3440" y="2506"/>
                    <a:pt x="3440" y="2506"/>
                    <a:pt x="3440" y="2506"/>
                  </a:cubicBezTo>
                  <a:lnTo>
                    <a:pt x="3492" y="2373"/>
                  </a:lnTo>
                  <a:lnTo>
                    <a:pt x="3492" y="2373"/>
                  </a:lnTo>
                  <a:cubicBezTo>
                    <a:pt x="3480" y="2396"/>
                    <a:pt x="3474" y="2413"/>
                    <a:pt x="3463" y="2436"/>
                  </a:cubicBezTo>
                  <a:cubicBezTo>
                    <a:pt x="3486" y="2448"/>
                    <a:pt x="3486" y="2448"/>
                    <a:pt x="3486" y="2448"/>
                  </a:cubicBezTo>
                  <a:cubicBezTo>
                    <a:pt x="3498" y="2425"/>
                    <a:pt x="3503" y="2402"/>
                    <a:pt x="3514" y="2379"/>
                  </a:cubicBezTo>
                  <a:cubicBezTo>
                    <a:pt x="3492" y="2373"/>
                    <a:pt x="3492" y="2373"/>
                    <a:pt x="3492" y="2373"/>
                  </a:cubicBezTo>
                  <a:lnTo>
                    <a:pt x="3532" y="2234"/>
                  </a:lnTo>
                  <a:lnTo>
                    <a:pt x="3532" y="2234"/>
                  </a:lnTo>
                  <a:cubicBezTo>
                    <a:pt x="3527" y="2257"/>
                    <a:pt x="3521" y="2280"/>
                    <a:pt x="3509" y="2303"/>
                  </a:cubicBezTo>
                  <a:cubicBezTo>
                    <a:pt x="3532" y="2308"/>
                    <a:pt x="3532" y="2308"/>
                    <a:pt x="3532" y="2308"/>
                  </a:cubicBezTo>
                  <a:cubicBezTo>
                    <a:pt x="3543" y="2286"/>
                    <a:pt x="3550" y="2263"/>
                    <a:pt x="3555" y="2239"/>
                  </a:cubicBezTo>
                  <a:cubicBezTo>
                    <a:pt x="3532" y="2234"/>
                    <a:pt x="3532" y="2234"/>
                    <a:pt x="3532" y="2234"/>
                  </a:cubicBezTo>
                  <a:lnTo>
                    <a:pt x="3532" y="2234"/>
                  </a:lnTo>
                  <a:lnTo>
                    <a:pt x="3561" y="2088"/>
                  </a:lnTo>
                  <a:lnTo>
                    <a:pt x="3561" y="2088"/>
                  </a:lnTo>
                  <a:cubicBezTo>
                    <a:pt x="3555" y="2111"/>
                    <a:pt x="3550" y="2140"/>
                    <a:pt x="3543" y="2164"/>
                  </a:cubicBezTo>
                  <a:cubicBezTo>
                    <a:pt x="3572" y="2164"/>
                    <a:pt x="3572" y="2164"/>
                    <a:pt x="3572" y="2164"/>
                  </a:cubicBezTo>
                  <a:cubicBezTo>
                    <a:pt x="3572" y="2140"/>
                    <a:pt x="3579" y="2118"/>
                    <a:pt x="3584" y="2094"/>
                  </a:cubicBezTo>
                  <a:cubicBezTo>
                    <a:pt x="3561" y="2088"/>
                    <a:pt x="3561" y="2088"/>
                    <a:pt x="3561" y="2088"/>
                  </a:cubicBezTo>
                  <a:lnTo>
                    <a:pt x="3579" y="1949"/>
                  </a:lnTo>
                  <a:lnTo>
                    <a:pt x="3579" y="1949"/>
                  </a:lnTo>
                  <a:cubicBezTo>
                    <a:pt x="3572" y="1972"/>
                    <a:pt x="3572" y="1995"/>
                    <a:pt x="3567" y="2019"/>
                  </a:cubicBezTo>
                  <a:cubicBezTo>
                    <a:pt x="3596" y="2024"/>
                    <a:pt x="3596" y="2024"/>
                    <a:pt x="3596" y="2024"/>
                  </a:cubicBezTo>
                  <a:cubicBezTo>
                    <a:pt x="3596" y="1995"/>
                    <a:pt x="3596" y="1972"/>
                    <a:pt x="3602" y="1949"/>
                  </a:cubicBezTo>
                  <a:cubicBezTo>
                    <a:pt x="3579" y="1949"/>
                    <a:pt x="3579" y="1949"/>
                    <a:pt x="3579" y="1949"/>
                  </a:cubicBezTo>
                  <a:lnTo>
                    <a:pt x="3579" y="1949"/>
                  </a:lnTo>
                  <a:lnTo>
                    <a:pt x="3579" y="1740"/>
                  </a:ln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69" name="Freeform 308"/>
            <p:cNvSpPr>
              <a:spLocks noChangeArrowheads="1"/>
            </p:cNvSpPr>
            <p:nvPr>
              <p:custDataLst>
                <p:tags r:id="rId46"/>
              </p:custDataLst>
            </p:nvPr>
          </p:nvSpPr>
          <p:spPr bwMode="auto">
            <a:xfrm>
              <a:off x="4534340" y="3086188"/>
              <a:ext cx="772537" cy="771420"/>
            </a:xfrm>
            <a:custGeom>
              <a:avLst/>
              <a:gdLst>
                <a:gd name="T0" fmla="*/ 2924 w 2925"/>
                <a:gd name="T1" fmla="*/ 1461 h 2918"/>
                <a:gd name="T2" fmla="*/ 2924 w 2925"/>
                <a:gd name="T3" fmla="*/ 1461 h 2918"/>
                <a:gd name="T4" fmla="*/ 1462 w 2925"/>
                <a:gd name="T5" fmla="*/ 2917 h 2918"/>
                <a:gd name="T6" fmla="*/ 0 w 2925"/>
                <a:gd name="T7" fmla="*/ 1461 h 2918"/>
                <a:gd name="T8" fmla="*/ 1462 w 2925"/>
                <a:gd name="T9" fmla="*/ 0 h 2918"/>
                <a:gd name="T10" fmla="*/ 2924 w 2925"/>
                <a:gd name="T11" fmla="*/ 1461 h 2918"/>
              </a:gdLst>
              <a:ahLst/>
              <a:cxnLst>
                <a:cxn ang="0">
                  <a:pos x="T0" y="T1"/>
                </a:cxn>
                <a:cxn ang="0">
                  <a:pos x="T2" y="T3"/>
                </a:cxn>
                <a:cxn ang="0">
                  <a:pos x="T4" y="T5"/>
                </a:cxn>
                <a:cxn ang="0">
                  <a:pos x="T6" y="T7"/>
                </a:cxn>
                <a:cxn ang="0">
                  <a:pos x="T8" y="T9"/>
                </a:cxn>
                <a:cxn ang="0">
                  <a:pos x="T10" y="T11"/>
                </a:cxn>
              </a:cxnLst>
              <a:rect l="0" t="0" r="r" b="b"/>
              <a:pathLst>
                <a:path w="2925" h="2918">
                  <a:moveTo>
                    <a:pt x="2924" y="1461"/>
                  </a:moveTo>
                  <a:lnTo>
                    <a:pt x="2924" y="1461"/>
                  </a:lnTo>
                  <a:cubicBezTo>
                    <a:pt x="2924" y="2267"/>
                    <a:pt x="2268" y="2917"/>
                    <a:pt x="1462" y="2917"/>
                  </a:cubicBezTo>
                  <a:cubicBezTo>
                    <a:pt x="656" y="2917"/>
                    <a:pt x="0" y="2267"/>
                    <a:pt x="0" y="1461"/>
                  </a:cubicBezTo>
                  <a:cubicBezTo>
                    <a:pt x="0" y="655"/>
                    <a:pt x="656" y="0"/>
                    <a:pt x="1462" y="0"/>
                  </a:cubicBezTo>
                  <a:cubicBezTo>
                    <a:pt x="2268" y="0"/>
                    <a:pt x="2924" y="655"/>
                    <a:pt x="2924" y="1461"/>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70" name="Freeform 309"/>
            <p:cNvSpPr>
              <a:spLocks noChangeArrowheads="1"/>
            </p:cNvSpPr>
            <p:nvPr>
              <p:custDataLst>
                <p:tags r:id="rId47"/>
              </p:custDataLst>
            </p:nvPr>
          </p:nvSpPr>
          <p:spPr bwMode="auto">
            <a:xfrm>
              <a:off x="1527050" y="1870123"/>
              <a:ext cx="998929" cy="998995"/>
            </a:xfrm>
            <a:custGeom>
              <a:avLst/>
              <a:gdLst>
                <a:gd name="T0" fmla="*/ 3776 w 3777"/>
                <a:gd name="T1" fmla="*/ 1885 h 3777"/>
                <a:gd name="T2" fmla="*/ 3776 w 3777"/>
                <a:gd name="T3" fmla="*/ 1885 h 3777"/>
                <a:gd name="T4" fmla="*/ 1885 w 3777"/>
                <a:gd name="T5" fmla="*/ 3776 h 3777"/>
                <a:gd name="T6" fmla="*/ 0 w 3777"/>
                <a:gd name="T7" fmla="*/ 1885 h 3777"/>
                <a:gd name="T8" fmla="*/ 1885 w 3777"/>
                <a:gd name="T9" fmla="*/ 0 h 3777"/>
                <a:gd name="T10" fmla="*/ 3776 w 3777"/>
                <a:gd name="T11" fmla="*/ 1885 h 3777"/>
              </a:gdLst>
              <a:ahLst/>
              <a:cxnLst>
                <a:cxn ang="0">
                  <a:pos x="T0" y="T1"/>
                </a:cxn>
                <a:cxn ang="0">
                  <a:pos x="T2" y="T3"/>
                </a:cxn>
                <a:cxn ang="0">
                  <a:pos x="T4" y="T5"/>
                </a:cxn>
                <a:cxn ang="0">
                  <a:pos x="T6" y="T7"/>
                </a:cxn>
                <a:cxn ang="0">
                  <a:pos x="T8" y="T9"/>
                </a:cxn>
                <a:cxn ang="0">
                  <a:pos x="T10" y="T11"/>
                </a:cxn>
              </a:cxnLst>
              <a:rect l="0" t="0" r="r" b="b"/>
              <a:pathLst>
                <a:path w="3777" h="3777">
                  <a:moveTo>
                    <a:pt x="3776" y="1885"/>
                  </a:moveTo>
                  <a:lnTo>
                    <a:pt x="3776" y="1885"/>
                  </a:lnTo>
                  <a:cubicBezTo>
                    <a:pt x="3776" y="2929"/>
                    <a:pt x="2928" y="3776"/>
                    <a:pt x="1885" y="3776"/>
                  </a:cubicBezTo>
                  <a:cubicBezTo>
                    <a:pt x="846" y="3776"/>
                    <a:pt x="0" y="2929"/>
                    <a:pt x="0" y="1885"/>
                  </a:cubicBezTo>
                  <a:cubicBezTo>
                    <a:pt x="0" y="847"/>
                    <a:pt x="846" y="0"/>
                    <a:pt x="1885" y="0"/>
                  </a:cubicBezTo>
                  <a:cubicBezTo>
                    <a:pt x="2928" y="0"/>
                    <a:pt x="3776" y="847"/>
                    <a:pt x="3776" y="1885"/>
                  </a:cubicBezTo>
                </a:path>
              </a:pathLst>
            </a:custGeom>
            <a:solidFill>
              <a:srgbClr val="20AF86"/>
            </a:solidFill>
            <a:ln>
              <a:noFill/>
            </a:ln>
            <a:effectLst/>
          </p:spPr>
          <p:txBody>
            <a:bodyPr wrap="square" anchor="ctr">
              <a:normAutofit/>
            </a:bodyPr>
            <a:lstStyle/>
            <a:p>
              <a:endParaRPr lang="en-US" sz="675">
                <a:sym typeface="Arial" panose="020B0604020202020204" pitchFamily="34" charset="0"/>
              </a:endParaRPr>
            </a:p>
          </p:txBody>
        </p:sp>
        <p:sp>
          <p:nvSpPr>
            <p:cNvPr id="71" name="Freeform 310"/>
            <p:cNvSpPr>
              <a:spLocks noChangeArrowheads="1"/>
            </p:cNvSpPr>
            <p:nvPr>
              <p:custDataLst>
                <p:tags r:id="rId48"/>
              </p:custDataLst>
            </p:nvPr>
          </p:nvSpPr>
          <p:spPr bwMode="auto">
            <a:xfrm>
              <a:off x="1648415" y="1991496"/>
              <a:ext cx="820382" cy="820436"/>
            </a:xfrm>
            <a:custGeom>
              <a:avLst/>
              <a:gdLst>
                <a:gd name="T0" fmla="*/ 3103 w 3104"/>
                <a:gd name="T1" fmla="*/ 1555 h 3104"/>
                <a:gd name="T2" fmla="*/ 3103 w 3104"/>
                <a:gd name="T3" fmla="*/ 1555 h 3104"/>
                <a:gd name="T4" fmla="*/ 1555 w 3104"/>
                <a:gd name="T5" fmla="*/ 3103 h 3104"/>
                <a:gd name="T6" fmla="*/ 0 w 3104"/>
                <a:gd name="T7" fmla="*/ 1555 h 3104"/>
                <a:gd name="T8" fmla="*/ 1555 w 3104"/>
                <a:gd name="T9" fmla="*/ 0 h 3104"/>
                <a:gd name="T10" fmla="*/ 3103 w 3104"/>
                <a:gd name="T11" fmla="*/ 1555 h 3104"/>
              </a:gdLst>
              <a:ahLst/>
              <a:cxnLst>
                <a:cxn ang="0">
                  <a:pos x="T0" y="T1"/>
                </a:cxn>
                <a:cxn ang="0">
                  <a:pos x="T2" y="T3"/>
                </a:cxn>
                <a:cxn ang="0">
                  <a:pos x="T4" y="T5"/>
                </a:cxn>
                <a:cxn ang="0">
                  <a:pos x="T6" y="T7"/>
                </a:cxn>
                <a:cxn ang="0">
                  <a:pos x="T8" y="T9"/>
                </a:cxn>
                <a:cxn ang="0">
                  <a:pos x="T10" y="T11"/>
                </a:cxn>
              </a:cxnLst>
              <a:rect l="0" t="0" r="r" b="b"/>
              <a:pathLst>
                <a:path w="3104" h="3104">
                  <a:moveTo>
                    <a:pt x="3103" y="1555"/>
                  </a:moveTo>
                  <a:lnTo>
                    <a:pt x="3103" y="1555"/>
                  </a:lnTo>
                  <a:cubicBezTo>
                    <a:pt x="3103" y="2407"/>
                    <a:pt x="2407" y="3103"/>
                    <a:pt x="1555" y="3103"/>
                  </a:cubicBezTo>
                  <a:cubicBezTo>
                    <a:pt x="696" y="3103"/>
                    <a:pt x="0" y="2407"/>
                    <a:pt x="0" y="1555"/>
                  </a:cubicBezTo>
                  <a:cubicBezTo>
                    <a:pt x="0" y="696"/>
                    <a:pt x="696" y="0"/>
                    <a:pt x="1555" y="0"/>
                  </a:cubicBezTo>
                  <a:cubicBezTo>
                    <a:pt x="2407" y="0"/>
                    <a:pt x="3103" y="696"/>
                    <a:pt x="3103" y="1555"/>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72" name="Freeform 311"/>
            <p:cNvSpPr>
              <a:spLocks noChangeArrowheads="1"/>
            </p:cNvSpPr>
            <p:nvPr>
              <p:custDataLst>
                <p:tags r:id="rId49"/>
              </p:custDataLst>
            </p:nvPr>
          </p:nvSpPr>
          <p:spPr bwMode="auto">
            <a:xfrm>
              <a:off x="1858470" y="2823602"/>
              <a:ext cx="373432" cy="252083"/>
            </a:xfrm>
            <a:custGeom>
              <a:avLst/>
              <a:gdLst>
                <a:gd name="T0" fmla="*/ 0 w 1417"/>
                <a:gd name="T1" fmla="*/ 64 h 958"/>
                <a:gd name="T2" fmla="*/ 0 w 1417"/>
                <a:gd name="T3" fmla="*/ 64 h 958"/>
                <a:gd name="T4" fmla="*/ 0 w 1417"/>
                <a:gd name="T5" fmla="*/ 104 h 958"/>
                <a:gd name="T6" fmla="*/ 47 w 1417"/>
                <a:gd name="T7" fmla="*/ 226 h 958"/>
                <a:gd name="T8" fmla="*/ 70 w 1417"/>
                <a:gd name="T9" fmla="*/ 250 h 958"/>
                <a:gd name="T10" fmla="*/ 256 w 1417"/>
                <a:gd name="T11" fmla="*/ 435 h 958"/>
                <a:gd name="T12" fmla="*/ 418 w 1417"/>
                <a:gd name="T13" fmla="*/ 156 h 958"/>
                <a:gd name="T14" fmla="*/ 0 w 1417"/>
                <a:gd name="T15" fmla="*/ 64 h 958"/>
                <a:gd name="T16" fmla="*/ 1416 w 1417"/>
                <a:gd name="T17" fmla="*/ 0 h 958"/>
                <a:gd name="T18" fmla="*/ 1416 w 1417"/>
                <a:gd name="T19" fmla="*/ 0 h 958"/>
                <a:gd name="T20" fmla="*/ 633 w 1417"/>
                <a:gd name="T21" fmla="*/ 174 h 958"/>
                <a:gd name="T22" fmla="*/ 517 w 1417"/>
                <a:gd name="T23" fmla="*/ 168 h 958"/>
                <a:gd name="T24" fmla="*/ 320 w 1417"/>
                <a:gd name="T25" fmla="*/ 493 h 958"/>
                <a:gd name="T26" fmla="*/ 777 w 1417"/>
                <a:gd name="T27" fmla="*/ 957 h 958"/>
                <a:gd name="T28" fmla="*/ 1416 w 1417"/>
                <a:gd name="T29" fmla="*/ 0 h 958"/>
                <a:gd name="T30" fmla="*/ 0 w 1417"/>
                <a:gd name="T31" fmla="*/ 6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7" h="958">
                  <a:moveTo>
                    <a:pt x="0" y="64"/>
                  </a:moveTo>
                  <a:lnTo>
                    <a:pt x="0" y="64"/>
                  </a:lnTo>
                  <a:cubicBezTo>
                    <a:pt x="0" y="104"/>
                    <a:pt x="0" y="104"/>
                    <a:pt x="0" y="104"/>
                  </a:cubicBezTo>
                  <a:cubicBezTo>
                    <a:pt x="0" y="151"/>
                    <a:pt x="18" y="192"/>
                    <a:pt x="47" y="226"/>
                  </a:cubicBezTo>
                  <a:cubicBezTo>
                    <a:pt x="52" y="232"/>
                    <a:pt x="64" y="243"/>
                    <a:pt x="70" y="250"/>
                  </a:cubicBezTo>
                  <a:cubicBezTo>
                    <a:pt x="256" y="435"/>
                    <a:pt x="256" y="435"/>
                    <a:pt x="256" y="435"/>
                  </a:cubicBezTo>
                  <a:cubicBezTo>
                    <a:pt x="307" y="342"/>
                    <a:pt x="360" y="250"/>
                    <a:pt x="418" y="156"/>
                  </a:cubicBezTo>
                  <a:cubicBezTo>
                    <a:pt x="273" y="145"/>
                    <a:pt x="134" y="110"/>
                    <a:pt x="0" y="64"/>
                  </a:cubicBezTo>
                  <a:lnTo>
                    <a:pt x="1416" y="0"/>
                  </a:lnTo>
                  <a:lnTo>
                    <a:pt x="1416" y="0"/>
                  </a:lnTo>
                  <a:cubicBezTo>
                    <a:pt x="1178" y="110"/>
                    <a:pt x="911" y="174"/>
                    <a:pt x="633" y="174"/>
                  </a:cubicBezTo>
                  <a:cubicBezTo>
                    <a:pt x="592" y="174"/>
                    <a:pt x="557" y="168"/>
                    <a:pt x="517" y="168"/>
                  </a:cubicBezTo>
                  <a:cubicBezTo>
                    <a:pt x="447" y="272"/>
                    <a:pt x="377" y="382"/>
                    <a:pt x="320" y="493"/>
                  </a:cubicBezTo>
                  <a:cubicBezTo>
                    <a:pt x="777" y="957"/>
                    <a:pt x="777" y="957"/>
                    <a:pt x="777" y="957"/>
                  </a:cubicBezTo>
                  <a:cubicBezTo>
                    <a:pt x="958" y="615"/>
                    <a:pt x="1172" y="295"/>
                    <a:pt x="1416" y="0"/>
                  </a:cubicBezTo>
                  <a:lnTo>
                    <a:pt x="0" y="64"/>
                  </a:lnTo>
                </a:path>
              </a:pathLst>
            </a:custGeom>
            <a:solidFill>
              <a:srgbClr val="B6B3B3"/>
            </a:solidFill>
            <a:ln>
              <a:noFill/>
            </a:ln>
            <a:effectLst/>
          </p:spPr>
          <p:txBody>
            <a:bodyPr wrap="square" anchor="ctr">
              <a:normAutofit lnSpcReduction="10000"/>
            </a:bodyPr>
            <a:lstStyle/>
            <a:p>
              <a:endParaRPr lang="en-US" sz="675">
                <a:sym typeface="Arial" panose="020B0604020202020204" pitchFamily="34" charset="0"/>
              </a:endParaRPr>
            </a:p>
          </p:txBody>
        </p:sp>
        <p:sp>
          <p:nvSpPr>
            <p:cNvPr id="73" name="Freeform 312"/>
            <p:cNvSpPr>
              <a:spLocks noChangeArrowheads="1"/>
            </p:cNvSpPr>
            <p:nvPr>
              <p:custDataLst>
                <p:tags r:id="rId50"/>
              </p:custDataLst>
            </p:nvPr>
          </p:nvSpPr>
          <p:spPr bwMode="auto">
            <a:xfrm>
              <a:off x="2063857" y="2745410"/>
              <a:ext cx="596324" cy="608033"/>
            </a:xfrm>
            <a:custGeom>
              <a:avLst/>
              <a:gdLst>
                <a:gd name="T0" fmla="*/ 1103 w 2258"/>
                <a:gd name="T1" fmla="*/ 0 h 2303"/>
                <a:gd name="T2" fmla="*/ 1103 w 2258"/>
                <a:gd name="T3" fmla="*/ 0 h 2303"/>
                <a:gd name="T4" fmla="*/ 639 w 2258"/>
                <a:gd name="T5" fmla="*/ 296 h 2303"/>
                <a:gd name="T6" fmla="*/ 0 w 2258"/>
                <a:gd name="T7" fmla="*/ 1253 h 2303"/>
                <a:gd name="T8" fmla="*/ 998 w 2258"/>
                <a:gd name="T9" fmla="*/ 2244 h 2303"/>
                <a:gd name="T10" fmla="*/ 1149 w 2258"/>
                <a:gd name="T11" fmla="*/ 2302 h 2303"/>
                <a:gd name="T12" fmla="*/ 1294 w 2258"/>
                <a:gd name="T13" fmla="*/ 2244 h 2303"/>
                <a:gd name="T14" fmla="*/ 2176 w 2258"/>
                <a:gd name="T15" fmla="*/ 1363 h 2303"/>
                <a:gd name="T16" fmla="*/ 2176 w 2258"/>
                <a:gd name="T17" fmla="*/ 1067 h 2303"/>
                <a:gd name="T18" fmla="*/ 1103 w 2258"/>
                <a:gd name="T19" fmla="*/ 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8" h="2303">
                  <a:moveTo>
                    <a:pt x="1103" y="0"/>
                  </a:moveTo>
                  <a:lnTo>
                    <a:pt x="1103" y="0"/>
                  </a:lnTo>
                  <a:cubicBezTo>
                    <a:pt x="964" y="121"/>
                    <a:pt x="807" y="220"/>
                    <a:pt x="639" y="296"/>
                  </a:cubicBezTo>
                  <a:cubicBezTo>
                    <a:pt x="395" y="591"/>
                    <a:pt x="181" y="911"/>
                    <a:pt x="0" y="1253"/>
                  </a:cubicBezTo>
                  <a:cubicBezTo>
                    <a:pt x="998" y="2244"/>
                    <a:pt x="998" y="2244"/>
                    <a:pt x="998" y="2244"/>
                  </a:cubicBezTo>
                  <a:cubicBezTo>
                    <a:pt x="1039" y="2285"/>
                    <a:pt x="1091" y="2302"/>
                    <a:pt x="1149" y="2302"/>
                  </a:cubicBezTo>
                  <a:cubicBezTo>
                    <a:pt x="1201" y="2302"/>
                    <a:pt x="1253" y="2285"/>
                    <a:pt x="1294" y="2244"/>
                  </a:cubicBezTo>
                  <a:cubicBezTo>
                    <a:pt x="2176" y="1363"/>
                    <a:pt x="2176" y="1363"/>
                    <a:pt x="2176" y="1363"/>
                  </a:cubicBezTo>
                  <a:cubicBezTo>
                    <a:pt x="2257" y="1282"/>
                    <a:pt x="2257" y="1148"/>
                    <a:pt x="2176" y="1067"/>
                  </a:cubicBezTo>
                  <a:cubicBezTo>
                    <a:pt x="1103" y="0"/>
                    <a:pt x="1103" y="0"/>
                    <a:pt x="1103" y="0"/>
                  </a:cubicBezTo>
                </a:path>
              </a:pathLst>
            </a:custGeom>
            <a:solidFill>
              <a:srgbClr val="20AF86">
                <a:lumMod val="50000"/>
              </a:srgbClr>
            </a:solidFill>
            <a:ln>
              <a:noFill/>
            </a:ln>
            <a:effectLst/>
          </p:spPr>
          <p:txBody>
            <a:bodyPr wrap="square" anchor="ctr">
              <a:normAutofit/>
            </a:bodyPr>
            <a:lstStyle/>
            <a:p>
              <a:endParaRPr lang="en-US" sz="675">
                <a:sym typeface="Arial" panose="020B0604020202020204" pitchFamily="34" charset="0"/>
              </a:endParaRPr>
            </a:p>
          </p:txBody>
        </p:sp>
        <p:sp>
          <p:nvSpPr>
            <p:cNvPr id="74" name="Freeform 313"/>
            <p:cNvSpPr>
              <a:spLocks noChangeArrowheads="1"/>
            </p:cNvSpPr>
            <p:nvPr>
              <p:custDataLst>
                <p:tags r:id="rId51"/>
              </p:custDataLst>
            </p:nvPr>
          </p:nvSpPr>
          <p:spPr bwMode="auto">
            <a:xfrm>
              <a:off x="1926154" y="2864449"/>
              <a:ext cx="67685" cy="88696"/>
            </a:xfrm>
            <a:custGeom>
              <a:avLst/>
              <a:gdLst>
                <a:gd name="T0" fmla="*/ 162 w 262"/>
                <a:gd name="T1" fmla="*/ 0 h 338"/>
                <a:gd name="T2" fmla="*/ 162 w 262"/>
                <a:gd name="T3" fmla="*/ 0 h 338"/>
                <a:gd name="T4" fmla="*/ 0 w 262"/>
                <a:gd name="T5" fmla="*/ 279 h 338"/>
                <a:gd name="T6" fmla="*/ 64 w 262"/>
                <a:gd name="T7" fmla="*/ 337 h 338"/>
                <a:gd name="T8" fmla="*/ 261 w 262"/>
                <a:gd name="T9" fmla="*/ 12 h 338"/>
                <a:gd name="T10" fmla="*/ 162 w 262"/>
                <a:gd name="T11" fmla="*/ 0 h 338"/>
              </a:gdLst>
              <a:ahLst/>
              <a:cxnLst>
                <a:cxn ang="0">
                  <a:pos x="T0" y="T1"/>
                </a:cxn>
                <a:cxn ang="0">
                  <a:pos x="T2" y="T3"/>
                </a:cxn>
                <a:cxn ang="0">
                  <a:pos x="T4" y="T5"/>
                </a:cxn>
                <a:cxn ang="0">
                  <a:pos x="T6" y="T7"/>
                </a:cxn>
                <a:cxn ang="0">
                  <a:pos x="T8" y="T9"/>
                </a:cxn>
                <a:cxn ang="0">
                  <a:pos x="T10" y="T11"/>
                </a:cxn>
              </a:cxnLst>
              <a:rect l="0" t="0" r="r" b="b"/>
              <a:pathLst>
                <a:path w="262" h="338">
                  <a:moveTo>
                    <a:pt x="162" y="0"/>
                  </a:moveTo>
                  <a:lnTo>
                    <a:pt x="162" y="0"/>
                  </a:lnTo>
                  <a:cubicBezTo>
                    <a:pt x="104" y="94"/>
                    <a:pt x="51" y="186"/>
                    <a:pt x="0" y="279"/>
                  </a:cubicBezTo>
                  <a:cubicBezTo>
                    <a:pt x="64" y="337"/>
                    <a:pt x="64" y="337"/>
                    <a:pt x="64" y="337"/>
                  </a:cubicBezTo>
                  <a:cubicBezTo>
                    <a:pt x="121" y="226"/>
                    <a:pt x="191" y="116"/>
                    <a:pt x="261" y="12"/>
                  </a:cubicBezTo>
                  <a:cubicBezTo>
                    <a:pt x="226" y="12"/>
                    <a:pt x="197" y="6"/>
                    <a:pt x="162" y="0"/>
                  </a:cubicBezTo>
                </a:path>
              </a:pathLst>
            </a:custGeom>
            <a:solidFill>
              <a:srgbClr val="211E3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75" name="Freeform 314"/>
            <p:cNvSpPr>
              <a:spLocks noChangeArrowheads="1"/>
            </p:cNvSpPr>
            <p:nvPr>
              <p:custDataLst>
                <p:tags r:id="rId52"/>
              </p:custDataLst>
            </p:nvPr>
          </p:nvSpPr>
          <p:spPr bwMode="auto">
            <a:xfrm>
              <a:off x="1858470" y="2713899"/>
              <a:ext cx="497131" cy="154051"/>
            </a:xfrm>
            <a:custGeom>
              <a:avLst/>
              <a:gdLst>
                <a:gd name="T0" fmla="*/ 1764 w 1881"/>
                <a:gd name="T1" fmla="*/ 0 h 587"/>
                <a:gd name="T2" fmla="*/ 1764 w 1881"/>
                <a:gd name="T3" fmla="*/ 0 h 587"/>
                <a:gd name="T4" fmla="*/ 761 w 1881"/>
                <a:gd name="T5" fmla="*/ 371 h 587"/>
                <a:gd name="T6" fmla="*/ 0 w 1881"/>
                <a:gd name="T7" fmla="*/ 174 h 587"/>
                <a:gd name="T8" fmla="*/ 0 w 1881"/>
                <a:gd name="T9" fmla="*/ 476 h 587"/>
                <a:gd name="T10" fmla="*/ 418 w 1881"/>
                <a:gd name="T11" fmla="*/ 568 h 587"/>
                <a:gd name="T12" fmla="*/ 517 w 1881"/>
                <a:gd name="T13" fmla="*/ 580 h 587"/>
                <a:gd name="T14" fmla="*/ 633 w 1881"/>
                <a:gd name="T15" fmla="*/ 586 h 587"/>
                <a:gd name="T16" fmla="*/ 1416 w 1881"/>
                <a:gd name="T17" fmla="*/ 412 h 587"/>
                <a:gd name="T18" fmla="*/ 1880 w 1881"/>
                <a:gd name="T19" fmla="*/ 116 h 587"/>
                <a:gd name="T20" fmla="*/ 1764 w 1881"/>
                <a:gd name="T21"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1" h="587">
                  <a:moveTo>
                    <a:pt x="1764" y="0"/>
                  </a:moveTo>
                  <a:lnTo>
                    <a:pt x="1764" y="0"/>
                  </a:lnTo>
                  <a:cubicBezTo>
                    <a:pt x="1497" y="232"/>
                    <a:pt x="1143" y="371"/>
                    <a:pt x="761" y="371"/>
                  </a:cubicBezTo>
                  <a:cubicBezTo>
                    <a:pt x="482" y="371"/>
                    <a:pt x="221" y="302"/>
                    <a:pt x="0" y="174"/>
                  </a:cubicBezTo>
                  <a:cubicBezTo>
                    <a:pt x="0" y="476"/>
                    <a:pt x="0" y="476"/>
                    <a:pt x="0" y="476"/>
                  </a:cubicBezTo>
                  <a:cubicBezTo>
                    <a:pt x="134" y="522"/>
                    <a:pt x="273" y="557"/>
                    <a:pt x="418" y="568"/>
                  </a:cubicBezTo>
                  <a:cubicBezTo>
                    <a:pt x="453" y="574"/>
                    <a:pt x="482" y="580"/>
                    <a:pt x="517" y="580"/>
                  </a:cubicBezTo>
                  <a:cubicBezTo>
                    <a:pt x="557" y="580"/>
                    <a:pt x="592" y="586"/>
                    <a:pt x="633" y="586"/>
                  </a:cubicBezTo>
                  <a:cubicBezTo>
                    <a:pt x="911" y="586"/>
                    <a:pt x="1178" y="522"/>
                    <a:pt x="1416" y="412"/>
                  </a:cubicBezTo>
                  <a:cubicBezTo>
                    <a:pt x="1584" y="336"/>
                    <a:pt x="1741" y="237"/>
                    <a:pt x="1880" y="116"/>
                  </a:cubicBezTo>
                  <a:cubicBezTo>
                    <a:pt x="1764" y="0"/>
                    <a:pt x="1764" y="0"/>
                    <a:pt x="1764" y="0"/>
                  </a:cubicBezTo>
                </a:path>
              </a:pathLst>
            </a:custGeom>
            <a:solidFill>
              <a:srgbClr val="50948E"/>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76" name="Freeform 315"/>
            <p:cNvSpPr>
              <a:spLocks noChangeArrowheads="1"/>
            </p:cNvSpPr>
            <p:nvPr>
              <p:custDataLst>
                <p:tags r:id="rId53"/>
              </p:custDataLst>
            </p:nvPr>
          </p:nvSpPr>
          <p:spPr bwMode="auto">
            <a:xfrm>
              <a:off x="1857303" y="2557515"/>
              <a:ext cx="467957" cy="253250"/>
            </a:xfrm>
            <a:custGeom>
              <a:avLst/>
              <a:gdLst>
                <a:gd name="T0" fmla="*/ 349 w 1771"/>
                <a:gd name="T1" fmla="*/ 527 h 963"/>
                <a:gd name="T2" fmla="*/ 349 w 1771"/>
                <a:gd name="T3" fmla="*/ 527 h 963"/>
                <a:gd name="T4" fmla="*/ 169 w 1771"/>
                <a:gd name="T5" fmla="*/ 342 h 963"/>
                <a:gd name="T6" fmla="*/ 349 w 1771"/>
                <a:gd name="T7" fmla="*/ 156 h 963"/>
                <a:gd name="T8" fmla="*/ 349 w 1771"/>
                <a:gd name="T9" fmla="*/ 156 h 963"/>
                <a:gd name="T10" fmla="*/ 534 w 1771"/>
                <a:gd name="T11" fmla="*/ 342 h 963"/>
                <a:gd name="T12" fmla="*/ 355 w 1771"/>
                <a:gd name="T13" fmla="*/ 527 h 963"/>
                <a:gd name="T14" fmla="*/ 349 w 1771"/>
                <a:gd name="T15" fmla="*/ 527 h 963"/>
                <a:gd name="T16" fmla="*/ 1109 w 1771"/>
                <a:gd name="T17" fmla="*/ 0 h 963"/>
                <a:gd name="T18" fmla="*/ 1109 w 1771"/>
                <a:gd name="T19" fmla="*/ 0 h 963"/>
                <a:gd name="T20" fmla="*/ 1109 w 1771"/>
                <a:gd name="T21" fmla="*/ 0 h 963"/>
                <a:gd name="T22" fmla="*/ 181 w 1771"/>
                <a:gd name="T23" fmla="*/ 0 h 963"/>
                <a:gd name="T24" fmla="*/ 6 w 1771"/>
                <a:gd name="T25" fmla="*/ 173 h 963"/>
                <a:gd name="T26" fmla="*/ 6 w 1771"/>
                <a:gd name="T27" fmla="*/ 765 h 963"/>
                <a:gd name="T28" fmla="*/ 767 w 1771"/>
                <a:gd name="T29" fmla="*/ 962 h 963"/>
                <a:gd name="T30" fmla="*/ 1770 w 1771"/>
                <a:gd name="T31" fmla="*/ 591 h 963"/>
                <a:gd name="T32" fmla="*/ 1253 w 1771"/>
                <a:gd name="T33" fmla="*/ 74 h 963"/>
                <a:gd name="T34" fmla="*/ 1248 w 1771"/>
                <a:gd name="T35" fmla="*/ 74 h 963"/>
                <a:gd name="T36" fmla="*/ 1109 w 1771"/>
                <a:gd name="T37" fmla="*/ 0 h 963"/>
                <a:gd name="T38" fmla="*/ 349 w 1771"/>
                <a:gd name="T39" fmla="*/ 52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1" h="963">
                  <a:moveTo>
                    <a:pt x="349" y="527"/>
                  </a:moveTo>
                  <a:lnTo>
                    <a:pt x="349" y="527"/>
                  </a:lnTo>
                  <a:cubicBezTo>
                    <a:pt x="250" y="527"/>
                    <a:pt x="169" y="446"/>
                    <a:pt x="169" y="342"/>
                  </a:cubicBezTo>
                  <a:cubicBezTo>
                    <a:pt x="169" y="243"/>
                    <a:pt x="250" y="156"/>
                    <a:pt x="349" y="156"/>
                  </a:cubicBezTo>
                  <a:lnTo>
                    <a:pt x="349" y="156"/>
                  </a:lnTo>
                  <a:cubicBezTo>
                    <a:pt x="453" y="156"/>
                    <a:pt x="534" y="237"/>
                    <a:pt x="534" y="342"/>
                  </a:cubicBezTo>
                  <a:cubicBezTo>
                    <a:pt x="534" y="441"/>
                    <a:pt x="453" y="527"/>
                    <a:pt x="355" y="527"/>
                  </a:cubicBezTo>
                  <a:lnTo>
                    <a:pt x="349" y="527"/>
                  </a:lnTo>
                  <a:lnTo>
                    <a:pt x="1109" y="0"/>
                  </a:lnTo>
                  <a:lnTo>
                    <a:pt x="1109" y="0"/>
                  </a:lnTo>
                  <a:lnTo>
                    <a:pt x="1109" y="0"/>
                  </a:lnTo>
                  <a:cubicBezTo>
                    <a:pt x="181" y="0"/>
                    <a:pt x="181" y="0"/>
                    <a:pt x="181" y="0"/>
                  </a:cubicBezTo>
                  <a:cubicBezTo>
                    <a:pt x="82" y="0"/>
                    <a:pt x="0" y="81"/>
                    <a:pt x="6" y="173"/>
                  </a:cubicBezTo>
                  <a:cubicBezTo>
                    <a:pt x="6" y="765"/>
                    <a:pt x="6" y="765"/>
                    <a:pt x="6" y="765"/>
                  </a:cubicBezTo>
                  <a:cubicBezTo>
                    <a:pt x="227" y="893"/>
                    <a:pt x="488" y="962"/>
                    <a:pt x="767" y="962"/>
                  </a:cubicBezTo>
                  <a:cubicBezTo>
                    <a:pt x="1149" y="962"/>
                    <a:pt x="1503" y="823"/>
                    <a:pt x="1770" y="591"/>
                  </a:cubicBezTo>
                  <a:cubicBezTo>
                    <a:pt x="1253" y="74"/>
                    <a:pt x="1253" y="74"/>
                    <a:pt x="1253" y="74"/>
                  </a:cubicBezTo>
                  <a:cubicBezTo>
                    <a:pt x="1248" y="74"/>
                    <a:pt x="1248" y="74"/>
                    <a:pt x="1248" y="74"/>
                  </a:cubicBezTo>
                  <a:cubicBezTo>
                    <a:pt x="1219" y="29"/>
                    <a:pt x="1166" y="0"/>
                    <a:pt x="1109" y="0"/>
                  </a:cubicBezTo>
                  <a:lnTo>
                    <a:pt x="349" y="527"/>
                  </a:lnTo>
                </a:path>
              </a:pathLst>
            </a:custGeom>
            <a:solidFill>
              <a:srgbClr val="B5B3B3"/>
            </a:solidFill>
            <a:ln>
              <a:noFill/>
            </a:ln>
            <a:effectLst/>
          </p:spPr>
          <p:txBody>
            <a:bodyPr wrap="square" anchor="ctr">
              <a:normAutofit lnSpcReduction="10000"/>
            </a:bodyPr>
            <a:lstStyle/>
            <a:p>
              <a:endParaRPr lang="en-US" sz="675">
                <a:sym typeface="Arial" panose="020B0604020202020204" pitchFamily="34" charset="0"/>
              </a:endParaRPr>
            </a:p>
          </p:txBody>
        </p:sp>
        <p:sp>
          <p:nvSpPr>
            <p:cNvPr id="77" name="Freeform 316"/>
            <p:cNvSpPr>
              <a:spLocks noChangeArrowheads="1"/>
            </p:cNvSpPr>
            <p:nvPr>
              <p:custDataLst>
                <p:tags r:id="rId54"/>
              </p:custDataLst>
            </p:nvPr>
          </p:nvSpPr>
          <p:spPr bwMode="auto">
            <a:xfrm>
              <a:off x="1969332" y="4631361"/>
              <a:ext cx="836720" cy="836775"/>
            </a:xfrm>
            <a:custGeom>
              <a:avLst/>
              <a:gdLst>
                <a:gd name="T0" fmla="*/ 3167 w 3168"/>
                <a:gd name="T1" fmla="*/ 1583 h 3168"/>
                <a:gd name="T2" fmla="*/ 3167 w 3168"/>
                <a:gd name="T3" fmla="*/ 1583 h 3168"/>
                <a:gd name="T4" fmla="*/ 1583 w 3168"/>
                <a:gd name="T5" fmla="*/ 3167 h 3168"/>
                <a:gd name="T6" fmla="*/ 0 w 3168"/>
                <a:gd name="T7" fmla="*/ 1583 h 3168"/>
                <a:gd name="T8" fmla="*/ 1583 w 3168"/>
                <a:gd name="T9" fmla="*/ 0 h 3168"/>
                <a:gd name="T10" fmla="*/ 3167 w 3168"/>
                <a:gd name="T11" fmla="*/ 1583 h 3168"/>
              </a:gdLst>
              <a:ahLst/>
              <a:cxnLst>
                <a:cxn ang="0">
                  <a:pos x="T0" y="T1"/>
                </a:cxn>
                <a:cxn ang="0">
                  <a:pos x="T2" y="T3"/>
                </a:cxn>
                <a:cxn ang="0">
                  <a:pos x="T4" y="T5"/>
                </a:cxn>
                <a:cxn ang="0">
                  <a:pos x="T6" y="T7"/>
                </a:cxn>
                <a:cxn ang="0">
                  <a:pos x="T8" y="T9"/>
                </a:cxn>
                <a:cxn ang="0">
                  <a:pos x="T10" y="T11"/>
                </a:cxn>
              </a:cxnLst>
              <a:rect l="0" t="0" r="r" b="b"/>
              <a:pathLst>
                <a:path w="3168" h="3168">
                  <a:moveTo>
                    <a:pt x="3167" y="1583"/>
                  </a:moveTo>
                  <a:lnTo>
                    <a:pt x="3167" y="1583"/>
                  </a:lnTo>
                  <a:cubicBezTo>
                    <a:pt x="3167" y="2460"/>
                    <a:pt x="2453" y="3167"/>
                    <a:pt x="1583" y="3167"/>
                  </a:cubicBezTo>
                  <a:cubicBezTo>
                    <a:pt x="708" y="3167"/>
                    <a:pt x="0" y="2460"/>
                    <a:pt x="0" y="1583"/>
                  </a:cubicBezTo>
                  <a:cubicBezTo>
                    <a:pt x="0" y="708"/>
                    <a:pt x="708" y="0"/>
                    <a:pt x="1583" y="0"/>
                  </a:cubicBezTo>
                  <a:cubicBezTo>
                    <a:pt x="2453" y="0"/>
                    <a:pt x="3167" y="708"/>
                    <a:pt x="3167" y="1583"/>
                  </a:cubicBezTo>
                </a:path>
              </a:pathLst>
            </a:custGeom>
            <a:solidFill>
              <a:srgbClr val="0070C0"/>
            </a:solidFill>
            <a:ln>
              <a:noFill/>
            </a:ln>
            <a:effectLst/>
          </p:spPr>
          <p:txBody>
            <a:bodyPr wrap="square" anchor="ctr">
              <a:normAutofit/>
            </a:bodyPr>
            <a:lstStyle/>
            <a:p>
              <a:endParaRPr lang="en-US" sz="675">
                <a:sym typeface="Arial" panose="020B0604020202020204" pitchFamily="34" charset="0"/>
              </a:endParaRPr>
            </a:p>
          </p:txBody>
        </p:sp>
        <p:sp>
          <p:nvSpPr>
            <p:cNvPr id="78" name="Freeform 317"/>
            <p:cNvSpPr>
              <a:spLocks noChangeArrowheads="1"/>
            </p:cNvSpPr>
            <p:nvPr>
              <p:custDataLst>
                <p:tags r:id="rId55"/>
              </p:custDataLst>
            </p:nvPr>
          </p:nvSpPr>
          <p:spPr bwMode="auto">
            <a:xfrm>
              <a:off x="2014844" y="4678043"/>
              <a:ext cx="743362" cy="743411"/>
            </a:xfrm>
            <a:custGeom>
              <a:avLst/>
              <a:gdLst>
                <a:gd name="T0" fmla="*/ 2813 w 2814"/>
                <a:gd name="T1" fmla="*/ 1409 h 2815"/>
                <a:gd name="T2" fmla="*/ 2813 w 2814"/>
                <a:gd name="T3" fmla="*/ 1409 h 2815"/>
                <a:gd name="T4" fmla="*/ 1409 w 2814"/>
                <a:gd name="T5" fmla="*/ 2814 h 2815"/>
                <a:gd name="T6" fmla="*/ 0 w 2814"/>
                <a:gd name="T7" fmla="*/ 1409 h 2815"/>
                <a:gd name="T8" fmla="*/ 1409 w 2814"/>
                <a:gd name="T9" fmla="*/ 0 h 2815"/>
                <a:gd name="T10" fmla="*/ 2813 w 2814"/>
                <a:gd name="T11" fmla="*/ 1409 h 2815"/>
              </a:gdLst>
              <a:ahLst/>
              <a:cxnLst>
                <a:cxn ang="0">
                  <a:pos x="T0" y="T1"/>
                </a:cxn>
                <a:cxn ang="0">
                  <a:pos x="T2" y="T3"/>
                </a:cxn>
                <a:cxn ang="0">
                  <a:pos x="T4" y="T5"/>
                </a:cxn>
                <a:cxn ang="0">
                  <a:pos x="T6" y="T7"/>
                </a:cxn>
                <a:cxn ang="0">
                  <a:pos x="T8" y="T9"/>
                </a:cxn>
                <a:cxn ang="0">
                  <a:pos x="T10" y="T11"/>
                </a:cxn>
              </a:cxnLst>
              <a:rect l="0" t="0" r="r" b="b"/>
              <a:pathLst>
                <a:path w="2814" h="2815">
                  <a:moveTo>
                    <a:pt x="2813" y="1409"/>
                  </a:moveTo>
                  <a:lnTo>
                    <a:pt x="2813" y="1409"/>
                  </a:lnTo>
                  <a:cubicBezTo>
                    <a:pt x="2813" y="2187"/>
                    <a:pt x="2187" y="2814"/>
                    <a:pt x="1409" y="2814"/>
                  </a:cubicBezTo>
                  <a:cubicBezTo>
                    <a:pt x="632" y="2814"/>
                    <a:pt x="0" y="2187"/>
                    <a:pt x="0" y="1409"/>
                  </a:cubicBezTo>
                  <a:cubicBezTo>
                    <a:pt x="0" y="633"/>
                    <a:pt x="632" y="0"/>
                    <a:pt x="1409" y="0"/>
                  </a:cubicBezTo>
                  <a:cubicBezTo>
                    <a:pt x="2187" y="0"/>
                    <a:pt x="2813" y="633"/>
                    <a:pt x="2813" y="1409"/>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79" name="Freeform 318"/>
            <p:cNvSpPr>
              <a:spLocks noChangeArrowheads="1"/>
            </p:cNvSpPr>
            <p:nvPr>
              <p:custDataLst>
                <p:tags r:id="rId56"/>
              </p:custDataLst>
            </p:nvPr>
          </p:nvSpPr>
          <p:spPr bwMode="auto">
            <a:xfrm>
              <a:off x="1900481" y="5287243"/>
              <a:ext cx="303413" cy="298765"/>
            </a:xfrm>
            <a:custGeom>
              <a:avLst/>
              <a:gdLst>
                <a:gd name="T0" fmla="*/ 539 w 1149"/>
                <a:gd name="T1" fmla="*/ 0 h 1132"/>
                <a:gd name="T2" fmla="*/ 539 w 1149"/>
                <a:gd name="T3" fmla="*/ 0 h 1132"/>
                <a:gd name="T4" fmla="*/ 76 w 1149"/>
                <a:gd name="T5" fmla="*/ 464 h 1132"/>
                <a:gd name="T6" fmla="*/ 0 w 1149"/>
                <a:gd name="T7" fmla="*/ 643 h 1132"/>
                <a:gd name="T8" fmla="*/ 76 w 1149"/>
                <a:gd name="T9" fmla="*/ 829 h 1132"/>
                <a:gd name="T10" fmla="*/ 302 w 1149"/>
                <a:gd name="T11" fmla="*/ 1055 h 1132"/>
                <a:gd name="T12" fmla="*/ 488 w 1149"/>
                <a:gd name="T13" fmla="*/ 1131 h 1132"/>
                <a:gd name="T14" fmla="*/ 667 w 1149"/>
                <a:gd name="T15" fmla="*/ 1055 h 1132"/>
                <a:gd name="T16" fmla="*/ 1148 w 1149"/>
                <a:gd name="T17" fmla="*/ 574 h 1132"/>
                <a:gd name="T18" fmla="*/ 975 w 1149"/>
                <a:gd name="T19" fmla="*/ 429 h 1132"/>
                <a:gd name="T20" fmla="*/ 539 w 1149"/>
                <a:gd name="T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9" h="1132">
                  <a:moveTo>
                    <a:pt x="539" y="0"/>
                  </a:moveTo>
                  <a:lnTo>
                    <a:pt x="539" y="0"/>
                  </a:lnTo>
                  <a:cubicBezTo>
                    <a:pt x="76" y="464"/>
                    <a:pt x="76" y="464"/>
                    <a:pt x="76" y="464"/>
                  </a:cubicBezTo>
                  <a:cubicBezTo>
                    <a:pt x="29" y="511"/>
                    <a:pt x="0" y="574"/>
                    <a:pt x="0" y="643"/>
                  </a:cubicBezTo>
                  <a:cubicBezTo>
                    <a:pt x="0" y="713"/>
                    <a:pt x="29" y="783"/>
                    <a:pt x="76" y="829"/>
                  </a:cubicBezTo>
                  <a:cubicBezTo>
                    <a:pt x="302" y="1055"/>
                    <a:pt x="302" y="1055"/>
                    <a:pt x="302" y="1055"/>
                  </a:cubicBezTo>
                  <a:cubicBezTo>
                    <a:pt x="354" y="1102"/>
                    <a:pt x="418" y="1131"/>
                    <a:pt x="488" y="1131"/>
                  </a:cubicBezTo>
                  <a:cubicBezTo>
                    <a:pt x="557" y="1131"/>
                    <a:pt x="620" y="1102"/>
                    <a:pt x="667" y="1055"/>
                  </a:cubicBezTo>
                  <a:cubicBezTo>
                    <a:pt x="1148" y="574"/>
                    <a:pt x="1148" y="574"/>
                    <a:pt x="1148" y="574"/>
                  </a:cubicBezTo>
                  <a:cubicBezTo>
                    <a:pt x="1085" y="527"/>
                    <a:pt x="1032" y="482"/>
                    <a:pt x="975" y="429"/>
                  </a:cubicBezTo>
                  <a:cubicBezTo>
                    <a:pt x="806" y="319"/>
                    <a:pt x="656" y="168"/>
                    <a:pt x="539" y="0"/>
                  </a:cubicBez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80" name="Freeform 319"/>
            <p:cNvSpPr>
              <a:spLocks noChangeArrowheads="1"/>
            </p:cNvSpPr>
            <p:nvPr>
              <p:custDataLst>
                <p:tags r:id="rId57"/>
              </p:custDataLst>
            </p:nvPr>
          </p:nvSpPr>
          <p:spPr bwMode="auto">
            <a:xfrm>
              <a:off x="2158382" y="5400447"/>
              <a:ext cx="52514" cy="37346"/>
            </a:xfrm>
            <a:custGeom>
              <a:avLst/>
              <a:gdLst>
                <a:gd name="T0" fmla="*/ 0 w 203"/>
                <a:gd name="T1" fmla="*/ 0 h 146"/>
                <a:gd name="T2" fmla="*/ 0 w 203"/>
                <a:gd name="T3" fmla="*/ 0 h 146"/>
                <a:gd name="T4" fmla="*/ 173 w 203"/>
                <a:gd name="T5" fmla="*/ 145 h 146"/>
                <a:gd name="T6" fmla="*/ 202 w 203"/>
                <a:gd name="T7" fmla="*/ 116 h 146"/>
                <a:gd name="T8" fmla="*/ 0 w 203"/>
                <a:gd name="T9" fmla="*/ 0 h 146"/>
              </a:gdLst>
              <a:ahLst/>
              <a:cxnLst>
                <a:cxn ang="0">
                  <a:pos x="T0" y="T1"/>
                </a:cxn>
                <a:cxn ang="0">
                  <a:pos x="T2" y="T3"/>
                </a:cxn>
                <a:cxn ang="0">
                  <a:pos x="T4" y="T5"/>
                </a:cxn>
                <a:cxn ang="0">
                  <a:pos x="T6" y="T7"/>
                </a:cxn>
                <a:cxn ang="0">
                  <a:pos x="T8" y="T9"/>
                </a:cxn>
              </a:cxnLst>
              <a:rect l="0" t="0" r="r" b="b"/>
              <a:pathLst>
                <a:path w="203" h="146">
                  <a:moveTo>
                    <a:pt x="0" y="0"/>
                  </a:moveTo>
                  <a:lnTo>
                    <a:pt x="0" y="0"/>
                  </a:lnTo>
                  <a:cubicBezTo>
                    <a:pt x="57" y="53"/>
                    <a:pt x="110" y="98"/>
                    <a:pt x="173" y="145"/>
                  </a:cubicBezTo>
                  <a:cubicBezTo>
                    <a:pt x="202" y="116"/>
                    <a:pt x="202" y="116"/>
                    <a:pt x="202" y="116"/>
                  </a:cubicBezTo>
                  <a:cubicBezTo>
                    <a:pt x="133" y="82"/>
                    <a:pt x="63" y="41"/>
                    <a:pt x="0" y="0"/>
                  </a:cubicBezTo>
                </a:path>
              </a:pathLst>
            </a:custGeom>
            <a:solidFill>
              <a:srgbClr val="878484"/>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1" name="Freeform 321"/>
            <p:cNvSpPr>
              <a:spLocks noChangeArrowheads="1"/>
            </p:cNvSpPr>
            <p:nvPr>
              <p:custDataLst>
                <p:tags r:id="rId58"/>
              </p:custDataLst>
            </p:nvPr>
          </p:nvSpPr>
          <p:spPr bwMode="auto">
            <a:xfrm>
              <a:off x="2076694" y="4827426"/>
              <a:ext cx="581153" cy="563685"/>
            </a:xfrm>
            <a:custGeom>
              <a:avLst/>
              <a:gdLst>
                <a:gd name="T0" fmla="*/ 580 w 2200"/>
                <a:gd name="T1" fmla="*/ 1862 h 2136"/>
                <a:gd name="T2" fmla="*/ 580 w 2200"/>
                <a:gd name="T3" fmla="*/ 1862 h 2136"/>
                <a:gd name="T4" fmla="*/ 574 w 2200"/>
                <a:gd name="T5" fmla="*/ 1850 h 2136"/>
                <a:gd name="T6" fmla="*/ 360 w 2200"/>
                <a:gd name="T7" fmla="*/ 1636 h 2136"/>
                <a:gd name="T8" fmla="*/ 464 w 2200"/>
                <a:gd name="T9" fmla="*/ 1532 h 2136"/>
                <a:gd name="T10" fmla="*/ 557 w 2200"/>
                <a:gd name="T11" fmla="*/ 1642 h 2136"/>
                <a:gd name="T12" fmla="*/ 691 w 2200"/>
                <a:gd name="T13" fmla="*/ 1752 h 2136"/>
                <a:gd name="T14" fmla="*/ 580 w 2200"/>
                <a:gd name="T15" fmla="*/ 1862 h 2136"/>
                <a:gd name="T16" fmla="*/ 1235 w 2200"/>
                <a:gd name="T17" fmla="*/ 0 h 2136"/>
                <a:gd name="T18" fmla="*/ 1235 w 2200"/>
                <a:gd name="T19" fmla="*/ 0 h 2136"/>
                <a:gd name="T20" fmla="*/ 864 w 2200"/>
                <a:gd name="T21" fmla="*/ 76 h 2136"/>
                <a:gd name="T22" fmla="*/ 557 w 2200"/>
                <a:gd name="T23" fmla="*/ 279 h 2136"/>
                <a:gd name="T24" fmla="*/ 354 w 2200"/>
                <a:gd name="T25" fmla="*/ 586 h 2136"/>
                <a:gd name="T26" fmla="*/ 279 w 2200"/>
                <a:gd name="T27" fmla="*/ 964 h 2136"/>
                <a:gd name="T28" fmla="*/ 354 w 2200"/>
                <a:gd name="T29" fmla="*/ 1335 h 2136"/>
                <a:gd name="T30" fmla="*/ 423 w 2200"/>
                <a:gd name="T31" fmla="*/ 1474 h 2136"/>
                <a:gd name="T32" fmla="*/ 302 w 2200"/>
                <a:gd name="T33" fmla="*/ 1590 h 2136"/>
                <a:gd name="T34" fmla="*/ 163 w 2200"/>
                <a:gd name="T35" fmla="*/ 1549 h 2136"/>
                <a:gd name="T36" fmla="*/ 0 w 2200"/>
                <a:gd name="T37" fmla="*/ 1613 h 2136"/>
                <a:gd name="T38" fmla="*/ 626 w 2200"/>
                <a:gd name="T39" fmla="*/ 2135 h 2136"/>
                <a:gd name="T40" fmla="*/ 650 w 2200"/>
                <a:gd name="T41" fmla="*/ 2036 h 2136"/>
                <a:gd name="T42" fmla="*/ 621 w 2200"/>
                <a:gd name="T43" fmla="*/ 1920 h 2136"/>
                <a:gd name="T44" fmla="*/ 754 w 2200"/>
                <a:gd name="T45" fmla="*/ 1792 h 2136"/>
                <a:gd name="T46" fmla="*/ 864 w 2200"/>
                <a:gd name="T47" fmla="*/ 1845 h 2136"/>
                <a:gd name="T48" fmla="*/ 1235 w 2200"/>
                <a:gd name="T49" fmla="*/ 1920 h 2136"/>
                <a:gd name="T50" fmla="*/ 1613 w 2200"/>
                <a:gd name="T51" fmla="*/ 1845 h 2136"/>
                <a:gd name="T52" fmla="*/ 1920 w 2200"/>
                <a:gd name="T53" fmla="*/ 1642 h 2136"/>
                <a:gd name="T54" fmla="*/ 2123 w 2200"/>
                <a:gd name="T55" fmla="*/ 1335 h 2136"/>
                <a:gd name="T56" fmla="*/ 2199 w 2200"/>
                <a:gd name="T57" fmla="*/ 964 h 2136"/>
                <a:gd name="T58" fmla="*/ 2123 w 2200"/>
                <a:gd name="T59" fmla="*/ 586 h 2136"/>
                <a:gd name="T60" fmla="*/ 1920 w 2200"/>
                <a:gd name="T61" fmla="*/ 279 h 2136"/>
                <a:gd name="T62" fmla="*/ 1613 w 2200"/>
                <a:gd name="T63" fmla="*/ 76 h 2136"/>
                <a:gd name="T64" fmla="*/ 1235 w 2200"/>
                <a:gd name="T65" fmla="*/ 0 h 2136"/>
                <a:gd name="T66" fmla="*/ 580 w 2200"/>
                <a:gd name="T67" fmla="*/ 1862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0" h="2136">
                  <a:moveTo>
                    <a:pt x="580" y="1862"/>
                  </a:moveTo>
                  <a:lnTo>
                    <a:pt x="580" y="1862"/>
                  </a:lnTo>
                  <a:cubicBezTo>
                    <a:pt x="580" y="1857"/>
                    <a:pt x="574" y="1857"/>
                    <a:pt x="574" y="1850"/>
                  </a:cubicBezTo>
                  <a:cubicBezTo>
                    <a:pt x="360" y="1636"/>
                    <a:pt x="360" y="1636"/>
                    <a:pt x="360" y="1636"/>
                  </a:cubicBezTo>
                  <a:cubicBezTo>
                    <a:pt x="464" y="1532"/>
                    <a:pt x="464" y="1532"/>
                    <a:pt x="464" y="1532"/>
                  </a:cubicBezTo>
                  <a:cubicBezTo>
                    <a:pt x="493" y="1573"/>
                    <a:pt x="522" y="1607"/>
                    <a:pt x="557" y="1642"/>
                  </a:cubicBezTo>
                  <a:cubicBezTo>
                    <a:pt x="597" y="1682"/>
                    <a:pt x="644" y="1718"/>
                    <a:pt x="691" y="1752"/>
                  </a:cubicBezTo>
                  <a:cubicBezTo>
                    <a:pt x="580" y="1862"/>
                    <a:pt x="580" y="1862"/>
                    <a:pt x="580" y="1862"/>
                  </a:cubicBezTo>
                  <a:lnTo>
                    <a:pt x="1235" y="0"/>
                  </a:lnTo>
                  <a:lnTo>
                    <a:pt x="1235" y="0"/>
                  </a:lnTo>
                  <a:cubicBezTo>
                    <a:pt x="1108" y="0"/>
                    <a:pt x="980" y="24"/>
                    <a:pt x="864" y="76"/>
                  </a:cubicBezTo>
                  <a:cubicBezTo>
                    <a:pt x="749" y="123"/>
                    <a:pt x="644" y="192"/>
                    <a:pt x="557" y="279"/>
                  </a:cubicBezTo>
                  <a:cubicBezTo>
                    <a:pt x="470" y="372"/>
                    <a:pt x="400" y="470"/>
                    <a:pt x="354" y="586"/>
                  </a:cubicBezTo>
                  <a:cubicBezTo>
                    <a:pt x="302" y="708"/>
                    <a:pt x="279" y="830"/>
                    <a:pt x="279" y="964"/>
                  </a:cubicBezTo>
                  <a:cubicBezTo>
                    <a:pt x="279" y="1091"/>
                    <a:pt x="302" y="1219"/>
                    <a:pt x="354" y="1335"/>
                  </a:cubicBezTo>
                  <a:cubicBezTo>
                    <a:pt x="371" y="1381"/>
                    <a:pt x="394" y="1427"/>
                    <a:pt x="423" y="1474"/>
                  </a:cubicBezTo>
                  <a:cubicBezTo>
                    <a:pt x="302" y="1590"/>
                    <a:pt x="302" y="1590"/>
                    <a:pt x="302" y="1590"/>
                  </a:cubicBezTo>
                  <a:cubicBezTo>
                    <a:pt x="261" y="1566"/>
                    <a:pt x="215" y="1549"/>
                    <a:pt x="163" y="1549"/>
                  </a:cubicBezTo>
                  <a:cubicBezTo>
                    <a:pt x="105" y="1549"/>
                    <a:pt x="46" y="1573"/>
                    <a:pt x="0" y="1613"/>
                  </a:cubicBezTo>
                  <a:cubicBezTo>
                    <a:pt x="151" y="1845"/>
                    <a:pt x="371" y="2025"/>
                    <a:pt x="626" y="2135"/>
                  </a:cubicBezTo>
                  <a:cubicBezTo>
                    <a:pt x="644" y="2106"/>
                    <a:pt x="650" y="2071"/>
                    <a:pt x="650" y="2036"/>
                  </a:cubicBezTo>
                  <a:cubicBezTo>
                    <a:pt x="650" y="1996"/>
                    <a:pt x="638" y="1955"/>
                    <a:pt x="621" y="1920"/>
                  </a:cubicBezTo>
                  <a:cubicBezTo>
                    <a:pt x="754" y="1792"/>
                    <a:pt x="754" y="1792"/>
                    <a:pt x="754" y="1792"/>
                  </a:cubicBezTo>
                  <a:cubicBezTo>
                    <a:pt x="789" y="1810"/>
                    <a:pt x="823" y="1834"/>
                    <a:pt x="864" y="1845"/>
                  </a:cubicBezTo>
                  <a:cubicBezTo>
                    <a:pt x="980" y="1897"/>
                    <a:pt x="1108" y="1920"/>
                    <a:pt x="1235" y="1920"/>
                  </a:cubicBezTo>
                  <a:cubicBezTo>
                    <a:pt x="1369" y="1920"/>
                    <a:pt x="1496" y="1897"/>
                    <a:pt x="1613" y="1845"/>
                  </a:cubicBezTo>
                  <a:cubicBezTo>
                    <a:pt x="1729" y="1799"/>
                    <a:pt x="1833" y="1729"/>
                    <a:pt x="1920" y="1642"/>
                  </a:cubicBezTo>
                  <a:cubicBezTo>
                    <a:pt x="2007" y="1555"/>
                    <a:pt x="2076" y="1450"/>
                    <a:pt x="2123" y="1335"/>
                  </a:cubicBezTo>
                  <a:cubicBezTo>
                    <a:pt x="2175" y="1219"/>
                    <a:pt x="2199" y="1091"/>
                    <a:pt x="2199" y="964"/>
                  </a:cubicBezTo>
                  <a:cubicBezTo>
                    <a:pt x="2199" y="830"/>
                    <a:pt x="2175" y="708"/>
                    <a:pt x="2123" y="586"/>
                  </a:cubicBezTo>
                  <a:cubicBezTo>
                    <a:pt x="2076" y="470"/>
                    <a:pt x="2007" y="372"/>
                    <a:pt x="1920" y="279"/>
                  </a:cubicBezTo>
                  <a:cubicBezTo>
                    <a:pt x="1833" y="192"/>
                    <a:pt x="1729" y="123"/>
                    <a:pt x="1613" y="76"/>
                  </a:cubicBezTo>
                  <a:cubicBezTo>
                    <a:pt x="1496" y="24"/>
                    <a:pt x="1369" y="0"/>
                    <a:pt x="1235" y="0"/>
                  </a:cubicBezTo>
                  <a:lnTo>
                    <a:pt x="580" y="1862"/>
                  </a:lnTo>
                </a:path>
              </a:pathLst>
            </a:custGeom>
            <a:solidFill>
              <a:srgbClr val="B5B3B3"/>
            </a:solidFill>
            <a:ln>
              <a:noFill/>
            </a:ln>
            <a:effectLst/>
          </p:spPr>
          <p:txBody>
            <a:bodyPr wrap="square" anchor="ctr">
              <a:normAutofit/>
            </a:bodyPr>
            <a:lstStyle/>
            <a:p>
              <a:endParaRPr lang="en-US" sz="675">
                <a:sym typeface="Arial" panose="020B0604020202020204" pitchFamily="34" charset="0"/>
              </a:endParaRPr>
            </a:p>
          </p:txBody>
        </p:sp>
        <p:sp>
          <p:nvSpPr>
            <p:cNvPr id="82" name="Freeform 322"/>
            <p:cNvSpPr>
              <a:spLocks noChangeArrowheads="1"/>
            </p:cNvSpPr>
            <p:nvPr>
              <p:custDataLst>
                <p:tags r:id="rId59"/>
              </p:custDataLst>
            </p:nvPr>
          </p:nvSpPr>
          <p:spPr bwMode="auto">
            <a:xfrm>
              <a:off x="3387205" y="5384108"/>
              <a:ext cx="32676" cy="30344"/>
            </a:xfrm>
            <a:custGeom>
              <a:avLst/>
              <a:gdLst>
                <a:gd name="T0" fmla="*/ 0 w 129"/>
                <a:gd name="T1" fmla="*/ 110 h 118"/>
                <a:gd name="T2" fmla="*/ 0 w 129"/>
                <a:gd name="T3" fmla="*/ 110 h 118"/>
                <a:gd name="T4" fmla="*/ 6 w 129"/>
                <a:gd name="T5" fmla="*/ 0 h 118"/>
                <a:gd name="T6" fmla="*/ 128 w 129"/>
                <a:gd name="T7" fmla="*/ 0 h 118"/>
                <a:gd name="T8" fmla="*/ 128 w 129"/>
                <a:gd name="T9" fmla="*/ 117 h 118"/>
                <a:gd name="T10" fmla="*/ 0 w 129"/>
                <a:gd name="T11" fmla="*/ 110 h 118"/>
              </a:gdLst>
              <a:ahLst/>
              <a:cxnLst>
                <a:cxn ang="0">
                  <a:pos x="T0" y="T1"/>
                </a:cxn>
                <a:cxn ang="0">
                  <a:pos x="T2" y="T3"/>
                </a:cxn>
                <a:cxn ang="0">
                  <a:pos x="T4" y="T5"/>
                </a:cxn>
                <a:cxn ang="0">
                  <a:pos x="T6" y="T7"/>
                </a:cxn>
                <a:cxn ang="0">
                  <a:pos x="T8" y="T9"/>
                </a:cxn>
                <a:cxn ang="0">
                  <a:pos x="T10" y="T11"/>
                </a:cxn>
              </a:cxnLst>
              <a:rect l="0" t="0" r="r" b="b"/>
              <a:pathLst>
                <a:path w="129" h="118">
                  <a:moveTo>
                    <a:pt x="0" y="110"/>
                  </a:moveTo>
                  <a:lnTo>
                    <a:pt x="0" y="110"/>
                  </a:lnTo>
                  <a:cubicBezTo>
                    <a:pt x="6" y="0"/>
                    <a:pt x="6" y="0"/>
                    <a:pt x="6" y="0"/>
                  </a:cubicBezTo>
                  <a:cubicBezTo>
                    <a:pt x="47" y="0"/>
                    <a:pt x="87" y="0"/>
                    <a:pt x="128" y="0"/>
                  </a:cubicBezTo>
                  <a:cubicBezTo>
                    <a:pt x="128" y="117"/>
                    <a:pt x="128" y="117"/>
                    <a:pt x="128" y="117"/>
                  </a:cubicBezTo>
                  <a:cubicBezTo>
                    <a:pt x="87" y="117"/>
                    <a:pt x="41" y="110"/>
                    <a:pt x="0" y="110"/>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3" name="Freeform 323"/>
            <p:cNvSpPr>
              <a:spLocks noChangeArrowheads="1"/>
            </p:cNvSpPr>
            <p:nvPr>
              <p:custDataLst>
                <p:tags r:id="rId60"/>
              </p:custDataLst>
            </p:nvPr>
          </p:nvSpPr>
          <p:spPr bwMode="auto">
            <a:xfrm>
              <a:off x="4043044" y="5240561"/>
              <a:ext cx="70019" cy="52517"/>
            </a:xfrm>
            <a:custGeom>
              <a:avLst/>
              <a:gdLst>
                <a:gd name="T0" fmla="*/ 41 w 268"/>
                <a:gd name="T1" fmla="*/ 203 h 204"/>
                <a:gd name="T2" fmla="*/ 41 w 268"/>
                <a:gd name="T3" fmla="*/ 203 h 204"/>
                <a:gd name="T4" fmla="*/ 0 w 268"/>
                <a:gd name="T5" fmla="*/ 99 h 204"/>
                <a:gd name="T6" fmla="*/ 221 w 268"/>
                <a:gd name="T7" fmla="*/ 0 h 204"/>
                <a:gd name="T8" fmla="*/ 267 w 268"/>
                <a:gd name="T9" fmla="*/ 99 h 204"/>
                <a:gd name="T10" fmla="*/ 41 w 268"/>
                <a:gd name="T11" fmla="*/ 203 h 204"/>
              </a:gdLst>
              <a:ahLst/>
              <a:cxnLst>
                <a:cxn ang="0">
                  <a:pos x="T0" y="T1"/>
                </a:cxn>
                <a:cxn ang="0">
                  <a:pos x="T2" y="T3"/>
                </a:cxn>
                <a:cxn ang="0">
                  <a:pos x="T4" y="T5"/>
                </a:cxn>
                <a:cxn ang="0">
                  <a:pos x="T6" y="T7"/>
                </a:cxn>
                <a:cxn ang="0">
                  <a:pos x="T8" y="T9"/>
                </a:cxn>
                <a:cxn ang="0">
                  <a:pos x="T10" y="T11"/>
                </a:cxn>
              </a:cxnLst>
              <a:rect l="0" t="0" r="r" b="b"/>
              <a:pathLst>
                <a:path w="268" h="204">
                  <a:moveTo>
                    <a:pt x="41" y="203"/>
                  </a:moveTo>
                  <a:lnTo>
                    <a:pt x="41" y="203"/>
                  </a:lnTo>
                  <a:cubicBezTo>
                    <a:pt x="0" y="99"/>
                    <a:pt x="0" y="99"/>
                    <a:pt x="0" y="99"/>
                  </a:cubicBezTo>
                  <a:cubicBezTo>
                    <a:pt x="70" y="70"/>
                    <a:pt x="145" y="35"/>
                    <a:pt x="221" y="0"/>
                  </a:cubicBezTo>
                  <a:cubicBezTo>
                    <a:pt x="267" y="99"/>
                    <a:pt x="267" y="99"/>
                    <a:pt x="267" y="99"/>
                  </a:cubicBezTo>
                  <a:cubicBezTo>
                    <a:pt x="192" y="133"/>
                    <a:pt x="116" y="168"/>
                    <a:pt x="41" y="203"/>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4" name="Freeform 324"/>
            <p:cNvSpPr>
              <a:spLocks noChangeArrowheads="1"/>
            </p:cNvSpPr>
            <p:nvPr>
              <p:custDataLst>
                <p:tags r:id="rId61"/>
              </p:custDataLst>
            </p:nvPr>
          </p:nvSpPr>
          <p:spPr bwMode="auto">
            <a:xfrm>
              <a:off x="4305613" y="5087678"/>
              <a:ext cx="70019" cy="60687"/>
            </a:xfrm>
            <a:custGeom>
              <a:avLst/>
              <a:gdLst>
                <a:gd name="T0" fmla="*/ 63 w 268"/>
                <a:gd name="T1" fmla="*/ 233 h 234"/>
                <a:gd name="T2" fmla="*/ 63 w 268"/>
                <a:gd name="T3" fmla="*/ 233 h 234"/>
                <a:gd name="T4" fmla="*/ 0 w 268"/>
                <a:gd name="T5" fmla="*/ 140 h 234"/>
                <a:gd name="T6" fmla="*/ 203 w 268"/>
                <a:gd name="T7" fmla="*/ 0 h 234"/>
                <a:gd name="T8" fmla="*/ 267 w 268"/>
                <a:gd name="T9" fmla="*/ 88 h 234"/>
                <a:gd name="T10" fmla="*/ 63 w 268"/>
                <a:gd name="T11" fmla="*/ 233 h 234"/>
              </a:gdLst>
              <a:ahLst/>
              <a:cxnLst>
                <a:cxn ang="0">
                  <a:pos x="T0" y="T1"/>
                </a:cxn>
                <a:cxn ang="0">
                  <a:pos x="T2" y="T3"/>
                </a:cxn>
                <a:cxn ang="0">
                  <a:pos x="T4" y="T5"/>
                </a:cxn>
                <a:cxn ang="0">
                  <a:pos x="T6" y="T7"/>
                </a:cxn>
                <a:cxn ang="0">
                  <a:pos x="T8" y="T9"/>
                </a:cxn>
                <a:cxn ang="0">
                  <a:pos x="T10" y="T11"/>
                </a:cxn>
              </a:cxnLst>
              <a:rect l="0" t="0" r="r" b="b"/>
              <a:pathLst>
                <a:path w="268" h="234">
                  <a:moveTo>
                    <a:pt x="63" y="233"/>
                  </a:moveTo>
                  <a:lnTo>
                    <a:pt x="63" y="233"/>
                  </a:lnTo>
                  <a:cubicBezTo>
                    <a:pt x="0" y="140"/>
                    <a:pt x="0" y="140"/>
                    <a:pt x="0" y="140"/>
                  </a:cubicBezTo>
                  <a:cubicBezTo>
                    <a:pt x="70" y="94"/>
                    <a:pt x="139" y="47"/>
                    <a:pt x="203" y="0"/>
                  </a:cubicBezTo>
                  <a:cubicBezTo>
                    <a:pt x="267" y="88"/>
                    <a:pt x="267" y="88"/>
                    <a:pt x="267" y="88"/>
                  </a:cubicBezTo>
                  <a:cubicBezTo>
                    <a:pt x="203" y="140"/>
                    <a:pt x="133" y="186"/>
                    <a:pt x="63" y="233"/>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5" name="Freeform 325"/>
            <p:cNvSpPr>
              <a:spLocks noChangeArrowheads="1"/>
            </p:cNvSpPr>
            <p:nvPr>
              <p:custDataLst>
                <p:tags r:id="rId62"/>
              </p:custDataLst>
            </p:nvPr>
          </p:nvSpPr>
          <p:spPr bwMode="auto">
            <a:xfrm>
              <a:off x="4134068" y="5195046"/>
              <a:ext cx="71186" cy="56019"/>
            </a:xfrm>
            <a:custGeom>
              <a:avLst/>
              <a:gdLst>
                <a:gd name="T0" fmla="*/ 46 w 274"/>
                <a:gd name="T1" fmla="*/ 215 h 216"/>
                <a:gd name="T2" fmla="*/ 46 w 274"/>
                <a:gd name="T3" fmla="*/ 215 h 216"/>
                <a:gd name="T4" fmla="*/ 0 w 274"/>
                <a:gd name="T5" fmla="*/ 116 h 216"/>
                <a:gd name="T6" fmla="*/ 215 w 274"/>
                <a:gd name="T7" fmla="*/ 0 h 216"/>
                <a:gd name="T8" fmla="*/ 273 w 274"/>
                <a:gd name="T9" fmla="*/ 99 h 216"/>
                <a:gd name="T10" fmla="*/ 46 w 274"/>
                <a:gd name="T11" fmla="*/ 215 h 216"/>
              </a:gdLst>
              <a:ahLst/>
              <a:cxnLst>
                <a:cxn ang="0">
                  <a:pos x="T0" y="T1"/>
                </a:cxn>
                <a:cxn ang="0">
                  <a:pos x="T2" y="T3"/>
                </a:cxn>
                <a:cxn ang="0">
                  <a:pos x="T4" y="T5"/>
                </a:cxn>
                <a:cxn ang="0">
                  <a:pos x="T6" y="T7"/>
                </a:cxn>
                <a:cxn ang="0">
                  <a:pos x="T8" y="T9"/>
                </a:cxn>
                <a:cxn ang="0">
                  <a:pos x="T10" y="T11"/>
                </a:cxn>
              </a:cxnLst>
              <a:rect l="0" t="0" r="r" b="b"/>
              <a:pathLst>
                <a:path w="274" h="216">
                  <a:moveTo>
                    <a:pt x="46" y="215"/>
                  </a:moveTo>
                  <a:lnTo>
                    <a:pt x="46" y="215"/>
                  </a:lnTo>
                  <a:cubicBezTo>
                    <a:pt x="0" y="116"/>
                    <a:pt x="0" y="116"/>
                    <a:pt x="0" y="116"/>
                  </a:cubicBezTo>
                  <a:cubicBezTo>
                    <a:pt x="70" y="81"/>
                    <a:pt x="145" y="40"/>
                    <a:pt x="215" y="0"/>
                  </a:cubicBezTo>
                  <a:cubicBezTo>
                    <a:pt x="273" y="99"/>
                    <a:pt x="273" y="99"/>
                    <a:pt x="273" y="99"/>
                  </a:cubicBezTo>
                  <a:cubicBezTo>
                    <a:pt x="198" y="139"/>
                    <a:pt x="122" y="179"/>
                    <a:pt x="46" y="215"/>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6" name="Freeform 326"/>
            <p:cNvSpPr>
              <a:spLocks noChangeArrowheads="1"/>
            </p:cNvSpPr>
            <p:nvPr>
              <p:custDataLst>
                <p:tags r:id="rId63"/>
              </p:custDataLst>
            </p:nvPr>
          </p:nvSpPr>
          <p:spPr bwMode="auto">
            <a:xfrm>
              <a:off x="4221591" y="5143696"/>
              <a:ext cx="71186" cy="58353"/>
            </a:xfrm>
            <a:custGeom>
              <a:avLst/>
              <a:gdLst>
                <a:gd name="T0" fmla="*/ 58 w 273"/>
                <a:gd name="T1" fmla="*/ 226 h 227"/>
                <a:gd name="T2" fmla="*/ 58 w 273"/>
                <a:gd name="T3" fmla="*/ 226 h 227"/>
                <a:gd name="T4" fmla="*/ 0 w 273"/>
                <a:gd name="T5" fmla="*/ 128 h 227"/>
                <a:gd name="T6" fmla="*/ 209 w 273"/>
                <a:gd name="T7" fmla="*/ 0 h 227"/>
                <a:gd name="T8" fmla="*/ 272 w 273"/>
                <a:gd name="T9" fmla="*/ 93 h 227"/>
                <a:gd name="T10" fmla="*/ 58 w 273"/>
                <a:gd name="T11" fmla="*/ 226 h 227"/>
              </a:gdLst>
              <a:ahLst/>
              <a:cxnLst>
                <a:cxn ang="0">
                  <a:pos x="T0" y="T1"/>
                </a:cxn>
                <a:cxn ang="0">
                  <a:pos x="T2" y="T3"/>
                </a:cxn>
                <a:cxn ang="0">
                  <a:pos x="T4" y="T5"/>
                </a:cxn>
                <a:cxn ang="0">
                  <a:pos x="T6" y="T7"/>
                </a:cxn>
                <a:cxn ang="0">
                  <a:pos x="T8" y="T9"/>
                </a:cxn>
                <a:cxn ang="0">
                  <a:pos x="T10" y="T11"/>
                </a:cxn>
              </a:cxnLst>
              <a:rect l="0" t="0" r="r" b="b"/>
              <a:pathLst>
                <a:path w="273" h="227">
                  <a:moveTo>
                    <a:pt x="58" y="226"/>
                  </a:moveTo>
                  <a:lnTo>
                    <a:pt x="58" y="226"/>
                  </a:lnTo>
                  <a:cubicBezTo>
                    <a:pt x="0" y="128"/>
                    <a:pt x="0" y="128"/>
                    <a:pt x="0" y="128"/>
                  </a:cubicBezTo>
                  <a:cubicBezTo>
                    <a:pt x="69" y="87"/>
                    <a:pt x="139" y="41"/>
                    <a:pt x="209" y="0"/>
                  </a:cubicBezTo>
                  <a:cubicBezTo>
                    <a:pt x="272" y="93"/>
                    <a:pt x="272" y="93"/>
                    <a:pt x="272" y="93"/>
                  </a:cubicBezTo>
                  <a:cubicBezTo>
                    <a:pt x="203" y="140"/>
                    <a:pt x="127" y="181"/>
                    <a:pt x="58" y="226"/>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7" name="Freeform 327"/>
            <p:cNvSpPr>
              <a:spLocks noChangeArrowheads="1"/>
            </p:cNvSpPr>
            <p:nvPr>
              <p:custDataLst>
                <p:tags r:id="rId64"/>
              </p:custDataLst>
            </p:nvPr>
          </p:nvSpPr>
          <p:spPr bwMode="auto">
            <a:xfrm>
              <a:off x="3949686" y="5281408"/>
              <a:ext cx="70019" cy="47849"/>
            </a:xfrm>
            <a:custGeom>
              <a:avLst/>
              <a:gdLst>
                <a:gd name="T0" fmla="*/ 35 w 268"/>
                <a:gd name="T1" fmla="*/ 185 h 186"/>
                <a:gd name="T2" fmla="*/ 35 w 268"/>
                <a:gd name="T3" fmla="*/ 185 h 186"/>
                <a:gd name="T4" fmla="*/ 0 w 268"/>
                <a:gd name="T5" fmla="*/ 80 h 186"/>
                <a:gd name="T6" fmla="*/ 226 w 268"/>
                <a:gd name="T7" fmla="*/ 0 h 186"/>
                <a:gd name="T8" fmla="*/ 267 w 268"/>
                <a:gd name="T9" fmla="*/ 104 h 186"/>
                <a:gd name="T10" fmla="*/ 35 w 268"/>
                <a:gd name="T11" fmla="*/ 185 h 186"/>
              </a:gdLst>
              <a:ahLst/>
              <a:cxnLst>
                <a:cxn ang="0">
                  <a:pos x="T0" y="T1"/>
                </a:cxn>
                <a:cxn ang="0">
                  <a:pos x="T2" y="T3"/>
                </a:cxn>
                <a:cxn ang="0">
                  <a:pos x="T4" y="T5"/>
                </a:cxn>
                <a:cxn ang="0">
                  <a:pos x="T6" y="T7"/>
                </a:cxn>
                <a:cxn ang="0">
                  <a:pos x="T8" y="T9"/>
                </a:cxn>
                <a:cxn ang="0">
                  <a:pos x="T10" y="T11"/>
                </a:cxn>
              </a:cxnLst>
              <a:rect l="0" t="0" r="r" b="b"/>
              <a:pathLst>
                <a:path w="268" h="186">
                  <a:moveTo>
                    <a:pt x="35" y="185"/>
                  </a:moveTo>
                  <a:lnTo>
                    <a:pt x="35" y="185"/>
                  </a:lnTo>
                  <a:cubicBezTo>
                    <a:pt x="0" y="80"/>
                    <a:pt x="0" y="80"/>
                    <a:pt x="0" y="80"/>
                  </a:cubicBezTo>
                  <a:cubicBezTo>
                    <a:pt x="76" y="58"/>
                    <a:pt x="151" y="29"/>
                    <a:pt x="226" y="0"/>
                  </a:cubicBezTo>
                  <a:cubicBezTo>
                    <a:pt x="267" y="104"/>
                    <a:pt x="267" y="104"/>
                    <a:pt x="267" y="104"/>
                  </a:cubicBezTo>
                  <a:cubicBezTo>
                    <a:pt x="192" y="133"/>
                    <a:pt x="110" y="162"/>
                    <a:pt x="35" y="185"/>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8" name="Freeform 328"/>
            <p:cNvSpPr>
              <a:spLocks noChangeArrowheads="1"/>
            </p:cNvSpPr>
            <p:nvPr>
              <p:custDataLst>
                <p:tags r:id="rId65"/>
              </p:custDataLst>
            </p:nvPr>
          </p:nvSpPr>
          <p:spPr bwMode="auto">
            <a:xfrm>
              <a:off x="3655609" y="5360767"/>
              <a:ext cx="68852" cy="38513"/>
            </a:xfrm>
            <a:custGeom>
              <a:avLst/>
              <a:gdLst>
                <a:gd name="T0" fmla="*/ 18 w 263"/>
                <a:gd name="T1" fmla="*/ 151 h 152"/>
                <a:gd name="T2" fmla="*/ 18 w 263"/>
                <a:gd name="T3" fmla="*/ 151 h 152"/>
                <a:gd name="T4" fmla="*/ 0 w 263"/>
                <a:gd name="T5" fmla="*/ 41 h 152"/>
                <a:gd name="T6" fmla="*/ 244 w 263"/>
                <a:gd name="T7" fmla="*/ 0 h 152"/>
                <a:gd name="T8" fmla="*/ 262 w 263"/>
                <a:gd name="T9" fmla="*/ 110 h 152"/>
                <a:gd name="T10" fmla="*/ 18 w 263"/>
                <a:gd name="T11" fmla="*/ 151 h 152"/>
              </a:gdLst>
              <a:ahLst/>
              <a:cxnLst>
                <a:cxn ang="0">
                  <a:pos x="T0" y="T1"/>
                </a:cxn>
                <a:cxn ang="0">
                  <a:pos x="T2" y="T3"/>
                </a:cxn>
                <a:cxn ang="0">
                  <a:pos x="T4" y="T5"/>
                </a:cxn>
                <a:cxn ang="0">
                  <a:pos x="T6" y="T7"/>
                </a:cxn>
                <a:cxn ang="0">
                  <a:pos x="T8" y="T9"/>
                </a:cxn>
                <a:cxn ang="0">
                  <a:pos x="T10" y="T11"/>
                </a:cxn>
              </a:cxnLst>
              <a:rect l="0" t="0" r="r" b="b"/>
              <a:pathLst>
                <a:path w="263" h="152">
                  <a:moveTo>
                    <a:pt x="18" y="151"/>
                  </a:moveTo>
                  <a:lnTo>
                    <a:pt x="18" y="151"/>
                  </a:lnTo>
                  <a:cubicBezTo>
                    <a:pt x="0" y="41"/>
                    <a:pt x="0" y="41"/>
                    <a:pt x="0" y="41"/>
                  </a:cubicBezTo>
                  <a:cubicBezTo>
                    <a:pt x="81" y="29"/>
                    <a:pt x="163" y="18"/>
                    <a:pt x="244" y="0"/>
                  </a:cubicBezTo>
                  <a:cubicBezTo>
                    <a:pt x="262" y="110"/>
                    <a:pt x="262" y="110"/>
                    <a:pt x="262" y="110"/>
                  </a:cubicBezTo>
                  <a:cubicBezTo>
                    <a:pt x="180" y="128"/>
                    <a:pt x="99" y="139"/>
                    <a:pt x="18" y="151"/>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89" name="Freeform 329"/>
            <p:cNvSpPr>
              <a:spLocks noChangeArrowheads="1"/>
            </p:cNvSpPr>
            <p:nvPr>
              <p:custDataLst>
                <p:tags r:id="rId66"/>
              </p:custDataLst>
            </p:nvPr>
          </p:nvSpPr>
          <p:spPr bwMode="auto">
            <a:xfrm>
              <a:off x="3852827" y="5312918"/>
              <a:ext cx="71186" cy="46682"/>
            </a:xfrm>
            <a:custGeom>
              <a:avLst/>
              <a:gdLst>
                <a:gd name="T0" fmla="*/ 29 w 274"/>
                <a:gd name="T1" fmla="*/ 179 h 180"/>
                <a:gd name="T2" fmla="*/ 29 w 274"/>
                <a:gd name="T3" fmla="*/ 179 h 180"/>
                <a:gd name="T4" fmla="*/ 0 w 274"/>
                <a:gd name="T5" fmla="*/ 69 h 180"/>
                <a:gd name="T6" fmla="*/ 237 w 274"/>
                <a:gd name="T7" fmla="*/ 0 h 180"/>
                <a:gd name="T8" fmla="*/ 273 w 274"/>
                <a:gd name="T9" fmla="*/ 110 h 180"/>
                <a:gd name="T10" fmla="*/ 29 w 274"/>
                <a:gd name="T11" fmla="*/ 179 h 180"/>
              </a:gdLst>
              <a:ahLst/>
              <a:cxnLst>
                <a:cxn ang="0">
                  <a:pos x="T0" y="T1"/>
                </a:cxn>
                <a:cxn ang="0">
                  <a:pos x="T2" y="T3"/>
                </a:cxn>
                <a:cxn ang="0">
                  <a:pos x="T4" y="T5"/>
                </a:cxn>
                <a:cxn ang="0">
                  <a:pos x="T6" y="T7"/>
                </a:cxn>
                <a:cxn ang="0">
                  <a:pos x="T8" y="T9"/>
                </a:cxn>
                <a:cxn ang="0">
                  <a:pos x="T10" y="T11"/>
                </a:cxn>
              </a:cxnLst>
              <a:rect l="0" t="0" r="r" b="b"/>
              <a:pathLst>
                <a:path w="274" h="180">
                  <a:moveTo>
                    <a:pt x="29" y="179"/>
                  </a:moveTo>
                  <a:lnTo>
                    <a:pt x="29" y="179"/>
                  </a:lnTo>
                  <a:cubicBezTo>
                    <a:pt x="0" y="69"/>
                    <a:pt x="0" y="69"/>
                    <a:pt x="0" y="69"/>
                  </a:cubicBezTo>
                  <a:cubicBezTo>
                    <a:pt x="81" y="52"/>
                    <a:pt x="156" y="28"/>
                    <a:pt x="237" y="0"/>
                  </a:cubicBezTo>
                  <a:cubicBezTo>
                    <a:pt x="273" y="110"/>
                    <a:pt x="273" y="110"/>
                    <a:pt x="273" y="110"/>
                  </a:cubicBezTo>
                  <a:cubicBezTo>
                    <a:pt x="191" y="133"/>
                    <a:pt x="110" y="156"/>
                    <a:pt x="29" y="179"/>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0" name="Freeform 330"/>
            <p:cNvSpPr>
              <a:spLocks noChangeArrowheads="1"/>
            </p:cNvSpPr>
            <p:nvPr>
              <p:custDataLst>
                <p:tags r:id="rId67"/>
              </p:custDataLst>
            </p:nvPr>
          </p:nvSpPr>
          <p:spPr bwMode="auto">
            <a:xfrm>
              <a:off x="3456056" y="5384108"/>
              <a:ext cx="65351" cy="30344"/>
            </a:xfrm>
            <a:custGeom>
              <a:avLst/>
              <a:gdLst>
                <a:gd name="T0" fmla="*/ 0 w 251"/>
                <a:gd name="T1" fmla="*/ 117 h 118"/>
                <a:gd name="T2" fmla="*/ 0 w 251"/>
                <a:gd name="T3" fmla="*/ 117 h 118"/>
                <a:gd name="T4" fmla="*/ 0 w 251"/>
                <a:gd name="T5" fmla="*/ 6 h 118"/>
                <a:gd name="T6" fmla="*/ 244 w 251"/>
                <a:gd name="T7" fmla="*/ 0 h 118"/>
                <a:gd name="T8" fmla="*/ 250 w 251"/>
                <a:gd name="T9" fmla="*/ 110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6"/>
                    <a:pt x="0" y="6"/>
                    <a:pt x="0" y="6"/>
                  </a:cubicBezTo>
                  <a:cubicBezTo>
                    <a:pt x="81" y="6"/>
                    <a:pt x="163" y="0"/>
                    <a:pt x="244" y="0"/>
                  </a:cubicBezTo>
                  <a:cubicBezTo>
                    <a:pt x="250" y="110"/>
                    <a:pt x="250" y="110"/>
                    <a:pt x="250" y="110"/>
                  </a:cubicBezTo>
                  <a:cubicBezTo>
                    <a:pt x="168" y="117"/>
                    <a:pt x="88" y="117"/>
                    <a:pt x="0" y="117"/>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1" name="Freeform 331"/>
            <p:cNvSpPr>
              <a:spLocks noChangeArrowheads="1"/>
            </p:cNvSpPr>
            <p:nvPr>
              <p:custDataLst>
                <p:tags r:id="rId68"/>
              </p:custDataLst>
            </p:nvPr>
          </p:nvSpPr>
          <p:spPr bwMode="auto">
            <a:xfrm>
              <a:off x="3755968" y="5340927"/>
              <a:ext cx="70019" cy="42014"/>
            </a:xfrm>
            <a:custGeom>
              <a:avLst/>
              <a:gdLst>
                <a:gd name="T0" fmla="*/ 23 w 267"/>
                <a:gd name="T1" fmla="*/ 162 h 163"/>
                <a:gd name="T2" fmla="*/ 23 w 267"/>
                <a:gd name="T3" fmla="*/ 162 h 163"/>
                <a:gd name="T4" fmla="*/ 0 w 267"/>
                <a:gd name="T5" fmla="*/ 52 h 163"/>
                <a:gd name="T6" fmla="*/ 237 w 267"/>
                <a:gd name="T7" fmla="*/ 0 h 163"/>
                <a:gd name="T8" fmla="*/ 266 w 267"/>
                <a:gd name="T9" fmla="*/ 110 h 163"/>
                <a:gd name="T10" fmla="*/ 23 w 267"/>
                <a:gd name="T11" fmla="*/ 162 h 163"/>
              </a:gdLst>
              <a:ahLst/>
              <a:cxnLst>
                <a:cxn ang="0">
                  <a:pos x="T0" y="T1"/>
                </a:cxn>
                <a:cxn ang="0">
                  <a:pos x="T2" y="T3"/>
                </a:cxn>
                <a:cxn ang="0">
                  <a:pos x="T4" y="T5"/>
                </a:cxn>
                <a:cxn ang="0">
                  <a:pos x="T6" y="T7"/>
                </a:cxn>
                <a:cxn ang="0">
                  <a:pos x="T8" y="T9"/>
                </a:cxn>
                <a:cxn ang="0">
                  <a:pos x="T10" y="T11"/>
                </a:cxn>
              </a:cxnLst>
              <a:rect l="0" t="0" r="r" b="b"/>
              <a:pathLst>
                <a:path w="267" h="163">
                  <a:moveTo>
                    <a:pt x="23" y="162"/>
                  </a:moveTo>
                  <a:lnTo>
                    <a:pt x="23" y="162"/>
                  </a:lnTo>
                  <a:cubicBezTo>
                    <a:pt x="0" y="52"/>
                    <a:pt x="0" y="52"/>
                    <a:pt x="0" y="52"/>
                  </a:cubicBezTo>
                  <a:cubicBezTo>
                    <a:pt x="75" y="35"/>
                    <a:pt x="156" y="17"/>
                    <a:pt x="237" y="0"/>
                  </a:cubicBezTo>
                  <a:cubicBezTo>
                    <a:pt x="266" y="110"/>
                    <a:pt x="266" y="110"/>
                    <a:pt x="266" y="110"/>
                  </a:cubicBezTo>
                  <a:cubicBezTo>
                    <a:pt x="185" y="127"/>
                    <a:pt x="104" y="145"/>
                    <a:pt x="23" y="162"/>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2" name="Freeform 332"/>
            <p:cNvSpPr>
              <a:spLocks noChangeArrowheads="1"/>
            </p:cNvSpPr>
            <p:nvPr>
              <p:custDataLst>
                <p:tags r:id="rId69"/>
              </p:custDataLst>
            </p:nvPr>
          </p:nvSpPr>
          <p:spPr bwMode="auto">
            <a:xfrm>
              <a:off x="3556416" y="5375939"/>
              <a:ext cx="67685" cy="35012"/>
            </a:xfrm>
            <a:custGeom>
              <a:avLst/>
              <a:gdLst>
                <a:gd name="T0" fmla="*/ 12 w 262"/>
                <a:gd name="T1" fmla="*/ 134 h 135"/>
                <a:gd name="T2" fmla="*/ 12 w 262"/>
                <a:gd name="T3" fmla="*/ 134 h 135"/>
                <a:gd name="T4" fmla="*/ 0 w 262"/>
                <a:gd name="T5" fmla="*/ 18 h 135"/>
                <a:gd name="T6" fmla="*/ 250 w 262"/>
                <a:gd name="T7" fmla="*/ 0 h 135"/>
                <a:gd name="T8" fmla="*/ 261 w 262"/>
                <a:gd name="T9" fmla="*/ 110 h 135"/>
                <a:gd name="T10" fmla="*/ 12 w 262"/>
                <a:gd name="T11" fmla="*/ 134 h 135"/>
              </a:gdLst>
              <a:ahLst/>
              <a:cxnLst>
                <a:cxn ang="0">
                  <a:pos x="T0" y="T1"/>
                </a:cxn>
                <a:cxn ang="0">
                  <a:pos x="T2" y="T3"/>
                </a:cxn>
                <a:cxn ang="0">
                  <a:pos x="T4" y="T5"/>
                </a:cxn>
                <a:cxn ang="0">
                  <a:pos x="T6" y="T7"/>
                </a:cxn>
                <a:cxn ang="0">
                  <a:pos x="T8" y="T9"/>
                </a:cxn>
                <a:cxn ang="0">
                  <a:pos x="T10" y="T11"/>
                </a:cxn>
              </a:cxnLst>
              <a:rect l="0" t="0" r="r" b="b"/>
              <a:pathLst>
                <a:path w="262" h="135">
                  <a:moveTo>
                    <a:pt x="12" y="134"/>
                  </a:moveTo>
                  <a:lnTo>
                    <a:pt x="12" y="134"/>
                  </a:lnTo>
                  <a:cubicBezTo>
                    <a:pt x="0" y="18"/>
                    <a:pt x="0" y="18"/>
                    <a:pt x="0" y="18"/>
                  </a:cubicBezTo>
                  <a:cubicBezTo>
                    <a:pt x="82" y="12"/>
                    <a:pt x="169" y="6"/>
                    <a:pt x="250" y="0"/>
                  </a:cubicBezTo>
                  <a:cubicBezTo>
                    <a:pt x="261" y="110"/>
                    <a:pt x="261" y="110"/>
                    <a:pt x="261" y="110"/>
                  </a:cubicBezTo>
                  <a:cubicBezTo>
                    <a:pt x="174" y="117"/>
                    <a:pt x="93" y="128"/>
                    <a:pt x="12" y="134"/>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3" name="Freeform 333"/>
            <p:cNvSpPr>
              <a:spLocks noChangeArrowheads="1"/>
            </p:cNvSpPr>
            <p:nvPr>
              <p:custDataLst>
                <p:tags r:id="rId70"/>
              </p:custDataLst>
            </p:nvPr>
          </p:nvSpPr>
          <p:spPr bwMode="auto">
            <a:xfrm>
              <a:off x="4826083" y="4467974"/>
              <a:ext cx="54848" cy="71190"/>
            </a:xfrm>
            <a:custGeom>
              <a:avLst/>
              <a:gdLst>
                <a:gd name="T0" fmla="*/ 0 w 210"/>
                <a:gd name="T1" fmla="*/ 226 h 273"/>
                <a:gd name="T2" fmla="*/ 0 w 210"/>
                <a:gd name="T3" fmla="*/ 226 h 273"/>
                <a:gd name="T4" fmla="*/ 104 w 210"/>
                <a:gd name="T5" fmla="*/ 0 h 273"/>
                <a:gd name="T6" fmla="*/ 209 w 210"/>
                <a:gd name="T7" fmla="*/ 46 h 273"/>
                <a:gd name="T8" fmla="*/ 104 w 210"/>
                <a:gd name="T9" fmla="*/ 272 h 273"/>
                <a:gd name="T10" fmla="*/ 0 w 210"/>
                <a:gd name="T11" fmla="*/ 226 h 273"/>
              </a:gdLst>
              <a:ahLst/>
              <a:cxnLst>
                <a:cxn ang="0">
                  <a:pos x="T0" y="T1"/>
                </a:cxn>
                <a:cxn ang="0">
                  <a:pos x="T2" y="T3"/>
                </a:cxn>
                <a:cxn ang="0">
                  <a:pos x="T4" y="T5"/>
                </a:cxn>
                <a:cxn ang="0">
                  <a:pos x="T6" y="T7"/>
                </a:cxn>
                <a:cxn ang="0">
                  <a:pos x="T8" y="T9"/>
                </a:cxn>
                <a:cxn ang="0">
                  <a:pos x="T10" y="T11"/>
                </a:cxn>
              </a:cxnLst>
              <a:rect l="0" t="0" r="r" b="b"/>
              <a:pathLst>
                <a:path w="210" h="273">
                  <a:moveTo>
                    <a:pt x="0" y="226"/>
                  </a:moveTo>
                  <a:lnTo>
                    <a:pt x="0" y="226"/>
                  </a:lnTo>
                  <a:cubicBezTo>
                    <a:pt x="35" y="150"/>
                    <a:pt x="70" y="75"/>
                    <a:pt x="104" y="0"/>
                  </a:cubicBezTo>
                  <a:cubicBezTo>
                    <a:pt x="209" y="46"/>
                    <a:pt x="209" y="46"/>
                    <a:pt x="209" y="46"/>
                  </a:cubicBezTo>
                  <a:cubicBezTo>
                    <a:pt x="174" y="121"/>
                    <a:pt x="139" y="197"/>
                    <a:pt x="104" y="272"/>
                  </a:cubicBezTo>
                  <a:lnTo>
                    <a:pt x="0" y="226"/>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4" name="Freeform 334"/>
            <p:cNvSpPr>
              <a:spLocks noChangeArrowheads="1"/>
            </p:cNvSpPr>
            <p:nvPr>
              <p:custDataLst>
                <p:tags r:id="rId71"/>
              </p:custDataLst>
            </p:nvPr>
          </p:nvSpPr>
          <p:spPr bwMode="auto">
            <a:xfrm>
              <a:off x="4779404" y="4557837"/>
              <a:ext cx="56015" cy="71190"/>
            </a:xfrm>
            <a:custGeom>
              <a:avLst/>
              <a:gdLst>
                <a:gd name="T0" fmla="*/ 0 w 216"/>
                <a:gd name="T1" fmla="*/ 215 h 274"/>
                <a:gd name="T2" fmla="*/ 0 w 216"/>
                <a:gd name="T3" fmla="*/ 215 h 274"/>
                <a:gd name="T4" fmla="*/ 116 w 216"/>
                <a:gd name="T5" fmla="*/ 0 h 274"/>
                <a:gd name="T6" fmla="*/ 215 w 216"/>
                <a:gd name="T7" fmla="*/ 52 h 274"/>
                <a:gd name="T8" fmla="*/ 99 w 216"/>
                <a:gd name="T9" fmla="*/ 273 h 274"/>
                <a:gd name="T10" fmla="*/ 0 w 216"/>
                <a:gd name="T11" fmla="*/ 215 h 274"/>
              </a:gdLst>
              <a:ahLst/>
              <a:cxnLst>
                <a:cxn ang="0">
                  <a:pos x="T0" y="T1"/>
                </a:cxn>
                <a:cxn ang="0">
                  <a:pos x="T2" y="T3"/>
                </a:cxn>
                <a:cxn ang="0">
                  <a:pos x="T4" y="T5"/>
                </a:cxn>
                <a:cxn ang="0">
                  <a:pos x="T6" y="T7"/>
                </a:cxn>
                <a:cxn ang="0">
                  <a:pos x="T8" y="T9"/>
                </a:cxn>
                <a:cxn ang="0">
                  <a:pos x="T10" y="T11"/>
                </a:cxn>
              </a:cxnLst>
              <a:rect l="0" t="0" r="r" b="b"/>
              <a:pathLst>
                <a:path w="216" h="274">
                  <a:moveTo>
                    <a:pt x="0" y="215"/>
                  </a:moveTo>
                  <a:lnTo>
                    <a:pt x="0" y="215"/>
                  </a:lnTo>
                  <a:cubicBezTo>
                    <a:pt x="41" y="145"/>
                    <a:pt x="76" y="76"/>
                    <a:pt x="116" y="0"/>
                  </a:cubicBezTo>
                  <a:cubicBezTo>
                    <a:pt x="215" y="52"/>
                    <a:pt x="215" y="52"/>
                    <a:pt x="215" y="52"/>
                  </a:cubicBezTo>
                  <a:cubicBezTo>
                    <a:pt x="180" y="127"/>
                    <a:pt x="139" y="203"/>
                    <a:pt x="99" y="273"/>
                  </a:cubicBezTo>
                  <a:lnTo>
                    <a:pt x="0" y="215"/>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5" name="Freeform 335"/>
            <p:cNvSpPr>
              <a:spLocks noChangeArrowheads="1"/>
            </p:cNvSpPr>
            <p:nvPr>
              <p:custDataLst>
                <p:tags r:id="rId72"/>
              </p:custDataLst>
            </p:nvPr>
          </p:nvSpPr>
          <p:spPr bwMode="auto">
            <a:xfrm>
              <a:off x="4900769" y="4280079"/>
              <a:ext cx="46679" cy="70023"/>
            </a:xfrm>
            <a:custGeom>
              <a:avLst/>
              <a:gdLst>
                <a:gd name="T0" fmla="*/ 179 w 180"/>
                <a:gd name="T1" fmla="*/ 28 h 267"/>
                <a:gd name="T2" fmla="*/ 179 w 180"/>
                <a:gd name="T3" fmla="*/ 28 h 267"/>
                <a:gd name="T4" fmla="*/ 110 w 180"/>
                <a:gd name="T5" fmla="*/ 266 h 267"/>
                <a:gd name="T6" fmla="*/ 0 w 180"/>
                <a:gd name="T7" fmla="*/ 231 h 267"/>
                <a:gd name="T8" fmla="*/ 75 w 180"/>
                <a:gd name="T9" fmla="*/ 0 h 267"/>
                <a:gd name="T10" fmla="*/ 179 w 180"/>
                <a:gd name="T11" fmla="*/ 28 h 267"/>
              </a:gdLst>
              <a:ahLst/>
              <a:cxnLst>
                <a:cxn ang="0">
                  <a:pos x="T0" y="T1"/>
                </a:cxn>
                <a:cxn ang="0">
                  <a:pos x="T2" y="T3"/>
                </a:cxn>
                <a:cxn ang="0">
                  <a:pos x="T4" y="T5"/>
                </a:cxn>
                <a:cxn ang="0">
                  <a:pos x="T6" y="T7"/>
                </a:cxn>
                <a:cxn ang="0">
                  <a:pos x="T8" y="T9"/>
                </a:cxn>
                <a:cxn ang="0">
                  <a:pos x="T10" y="T11"/>
                </a:cxn>
              </a:cxnLst>
              <a:rect l="0" t="0" r="r" b="b"/>
              <a:pathLst>
                <a:path w="180" h="267">
                  <a:moveTo>
                    <a:pt x="179" y="28"/>
                  </a:moveTo>
                  <a:lnTo>
                    <a:pt x="179" y="28"/>
                  </a:lnTo>
                  <a:cubicBezTo>
                    <a:pt x="161" y="109"/>
                    <a:pt x="132" y="190"/>
                    <a:pt x="110" y="266"/>
                  </a:cubicBezTo>
                  <a:cubicBezTo>
                    <a:pt x="0" y="231"/>
                    <a:pt x="0" y="231"/>
                    <a:pt x="0" y="231"/>
                  </a:cubicBezTo>
                  <a:cubicBezTo>
                    <a:pt x="29" y="156"/>
                    <a:pt x="52" y="74"/>
                    <a:pt x="75" y="0"/>
                  </a:cubicBezTo>
                  <a:lnTo>
                    <a:pt x="179" y="28"/>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6" name="Freeform 336"/>
            <p:cNvSpPr>
              <a:spLocks noChangeArrowheads="1"/>
            </p:cNvSpPr>
            <p:nvPr>
              <p:custDataLst>
                <p:tags r:id="rId73"/>
              </p:custDataLst>
            </p:nvPr>
          </p:nvSpPr>
          <p:spPr bwMode="auto">
            <a:xfrm>
              <a:off x="4387301" y="5024657"/>
              <a:ext cx="70019" cy="64188"/>
            </a:xfrm>
            <a:custGeom>
              <a:avLst/>
              <a:gdLst>
                <a:gd name="T0" fmla="*/ 70 w 268"/>
                <a:gd name="T1" fmla="*/ 244 h 245"/>
                <a:gd name="T2" fmla="*/ 70 w 268"/>
                <a:gd name="T3" fmla="*/ 244 h 245"/>
                <a:gd name="T4" fmla="*/ 0 w 268"/>
                <a:gd name="T5" fmla="*/ 157 h 245"/>
                <a:gd name="T6" fmla="*/ 192 w 268"/>
                <a:gd name="T7" fmla="*/ 0 h 245"/>
                <a:gd name="T8" fmla="*/ 267 w 268"/>
                <a:gd name="T9" fmla="*/ 87 h 245"/>
                <a:gd name="T10" fmla="*/ 70 w 268"/>
                <a:gd name="T11" fmla="*/ 244 h 245"/>
              </a:gdLst>
              <a:ahLst/>
              <a:cxnLst>
                <a:cxn ang="0">
                  <a:pos x="T0" y="T1"/>
                </a:cxn>
                <a:cxn ang="0">
                  <a:pos x="T2" y="T3"/>
                </a:cxn>
                <a:cxn ang="0">
                  <a:pos x="T4" y="T5"/>
                </a:cxn>
                <a:cxn ang="0">
                  <a:pos x="T6" y="T7"/>
                </a:cxn>
                <a:cxn ang="0">
                  <a:pos x="T8" y="T9"/>
                </a:cxn>
                <a:cxn ang="0">
                  <a:pos x="T10" y="T11"/>
                </a:cxn>
              </a:cxnLst>
              <a:rect l="0" t="0" r="r" b="b"/>
              <a:pathLst>
                <a:path w="268" h="245">
                  <a:moveTo>
                    <a:pt x="70" y="244"/>
                  </a:moveTo>
                  <a:lnTo>
                    <a:pt x="70" y="244"/>
                  </a:lnTo>
                  <a:cubicBezTo>
                    <a:pt x="0" y="157"/>
                    <a:pt x="0" y="157"/>
                    <a:pt x="0" y="157"/>
                  </a:cubicBezTo>
                  <a:cubicBezTo>
                    <a:pt x="64" y="105"/>
                    <a:pt x="128" y="58"/>
                    <a:pt x="192" y="0"/>
                  </a:cubicBezTo>
                  <a:cubicBezTo>
                    <a:pt x="267" y="87"/>
                    <a:pt x="267" y="87"/>
                    <a:pt x="267" y="87"/>
                  </a:cubicBezTo>
                  <a:cubicBezTo>
                    <a:pt x="203" y="139"/>
                    <a:pt x="134" y="197"/>
                    <a:pt x="70" y="244"/>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7" name="Freeform 337"/>
            <p:cNvSpPr>
              <a:spLocks noChangeArrowheads="1"/>
            </p:cNvSpPr>
            <p:nvPr>
              <p:custDataLst>
                <p:tags r:id="rId74"/>
              </p:custDataLst>
            </p:nvPr>
          </p:nvSpPr>
          <p:spPr bwMode="auto">
            <a:xfrm>
              <a:off x="4728057" y="4645366"/>
              <a:ext cx="58349" cy="71190"/>
            </a:xfrm>
            <a:custGeom>
              <a:avLst/>
              <a:gdLst>
                <a:gd name="T0" fmla="*/ 0 w 227"/>
                <a:gd name="T1" fmla="*/ 208 h 273"/>
                <a:gd name="T2" fmla="*/ 0 w 227"/>
                <a:gd name="T3" fmla="*/ 208 h 273"/>
                <a:gd name="T4" fmla="*/ 128 w 227"/>
                <a:gd name="T5" fmla="*/ 0 h 273"/>
                <a:gd name="T6" fmla="*/ 226 w 227"/>
                <a:gd name="T7" fmla="*/ 58 h 273"/>
                <a:gd name="T8" fmla="*/ 92 w 227"/>
                <a:gd name="T9" fmla="*/ 272 h 273"/>
                <a:gd name="T10" fmla="*/ 0 w 227"/>
                <a:gd name="T11" fmla="*/ 208 h 273"/>
              </a:gdLst>
              <a:ahLst/>
              <a:cxnLst>
                <a:cxn ang="0">
                  <a:pos x="T0" y="T1"/>
                </a:cxn>
                <a:cxn ang="0">
                  <a:pos x="T2" y="T3"/>
                </a:cxn>
                <a:cxn ang="0">
                  <a:pos x="T4" y="T5"/>
                </a:cxn>
                <a:cxn ang="0">
                  <a:pos x="T6" y="T7"/>
                </a:cxn>
                <a:cxn ang="0">
                  <a:pos x="T8" y="T9"/>
                </a:cxn>
                <a:cxn ang="0">
                  <a:pos x="T10" y="T11"/>
                </a:cxn>
              </a:cxnLst>
              <a:rect l="0" t="0" r="r" b="b"/>
              <a:pathLst>
                <a:path w="227" h="273">
                  <a:moveTo>
                    <a:pt x="0" y="208"/>
                  </a:moveTo>
                  <a:lnTo>
                    <a:pt x="0" y="208"/>
                  </a:lnTo>
                  <a:cubicBezTo>
                    <a:pt x="41" y="139"/>
                    <a:pt x="87" y="69"/>
                    <a:pt x="128" y="0"/>
                  </a:cubicBezTo>
                  <a:cubicBezTo>
                    <a:pt x="226" y="58"/>
                    <a:pt x="226" y="58"/>
                    <a:pt x="226" y="58"/>
                  </a:cubicBezTo>
                  <a:cubicBezTo>
                    <a:pt x="180" y="133"/>
                    <a:pt x="139" y="202"/>
                    <a:pt x="92" y="272"/>
                  </a:cubicBezTo>
                  <a:lnTo>
                    <a:pt x="0" y="208"/>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8" name="Freeform 338"/>
            <p:cNvSpPr>
              <a:spLocks noChangeArrowheads="1"/>
            </p:cNvSpPr>
            <p:nvPr>
              <p:custDataLst>
                <p:tags r:id="rId75"/>
              </p:custDataLst>
            </p:nvPr>
          </p:nvSpPr>
          <p:spPr bwMode="auto">
            <a:xfrm>
              <a:off x="4866927" y="4374610"/>
              <a:ext cx="50180" cy="71190"/>
            </a:xfrm>
            <a:custGeom>
              <a:avLst/>
              <a:gdLst>
                <a:gd name="T0" fmla="*/ 0 w 192"/>
                <a:gd name="T1" fmla="*/ 227 h 274"/>
                <a:gd name="T2" fmla="*/ 0 w 192"/>
                <a:gd name="T3" fmla="*/ 227 h 274"/>
                <a:gd name="T4" fmla="*/ 87 w 192"/>
                <a:gd name="T5" fmla="*/ 0 h 274"/>
                <a:gd name="T6" fmla="*/ 191 w 192"/>
                <a:gd name="T7" fmla="*/ 36 h 274"/>
                <a:gd name="T8" fmla="*/ 104 w 192"/>
                <a:gd name="T9" fmla="*/ 273 h 274"/>
                <a:gd name="T10" fmla="*/ 0 w 192"/>
                <a:gd name="T11" fmla="*/ 227 h 274"/>
              </a:gdLst>
              <a:ahLst/>
              <a:cxnLst>
                <a:cxn ang="0">
                  <a:pos x="T0" y="T1"/>
                </a:cxn>
                <a:cxn ang="0">
                  <a:pos x="T2" y="T3"/>
                </a:cxn>
                <a:cxn ang="0">
                  <a:pos x="T4" y="T5"/>
                </a:cxn>
                <a:cxn ang="0">
                  <a:pos x="T6" y="T7"/>
                </a:cxn>
                <a:cxn ang="0">
                  <a:pos x="T8" y="T9"/>
                </a:cxn>
                <a:cxn ang="0">
                  <a:pos x="T10" y="T11"/>
                </a:cxn>
              </a:cxnLst>
              <a:rect l="0" t="0" r="r" b="b"/>
              <a:pathLst>
                <a:path w="192" h="274">
                  <a:moveTo>
                    <a:pt x="0" y="227"/>
                  </a:moveTo>
                  <a:lnTo>
                    <a:pt x="0" y="227"/>
                  </a:lnTo>
                  <a:cubicBezTo>
                    <a:pt x="29" y="152"/>
                    <a:pt x="58" y="76"/>
                    <a:pt x="87" y="0"/>
                  </a:cubicBezTo>
                  <a:cubicBezTo>
                    <a:pt x="191" y="36"/>
                    <a:pt x="191" y="36"/>
                    <a:pt x="191" y="36"/>
                  </a:cubicBezTo>
                  <a:cubicBezTo>
                    <a:pt x="162" y="116"/>
                    <a:pt x="133" y="192"/>
                    <a:pt x="104" y="273"/>
                  </a:cubicBezTo>
                  <a:lnTo>
                    <a:pt x="0" y="227"/>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99" name="Freeform 339"/>
            <p:cNvSpPr>
              <a:spLocks noChangeArrowheads="1"/>
            </p:cNvSpPr>
            <p:nvPr>
              <p:custDataLst>
                <p:tags r:id="rId76"/>
              </p:custDataLst>
            </p:nvPr>
          </p:nvSpPr>
          <p:spPr bwMode="auto">
            <a:xfrm>
              <a:off x="4669709" y="4729394"/>
              <a:ext cx="60683" cy="70023"/>
            </a:xfrm>
            <a:custGeom>
              <a:avLst/>
              <a:gdLst>
                <a:gd name="T0" fmla="*/ 0 w 234"/>
                <a:gd name="T1" fmla="*/ 197 h 268"/>
                <a:gd name="T2" fmla="*/ 0 w 234"/>
                <a:gd name="T3" fmla="*/ 197 h 268"/>
                <a:gd name="T4" fmla="*/ 146 w 234"/>
                <a:gd name="T5" fmla="*/ 0 h 268"/>
                <a:gd name="T6" fmla="*/ 233 w 234"/>
                <a:gd name="T7" fmla="*/ 64 h 268"/>
                <a:gd name="T8" fmla="*/ 87 w 234"/>
                <a:gd name="T9" fmla="*/ 267 h 268"/>
                <a:gd name="T10" fmla="*/ 0 w 234"/>
                <a:gd name="T11" fmla="*/ 197 h 268"/>
              </a:gdLst>
              <a:ahLst/>
              <a:cxnLst>
                <a:cxn ang="0">
                  <a:pos x="T0" y="T1"/>
                </a:cxn>
                <a:cxn ang="0">
                  <a:pos x="T2" y="T3"/>
                </a:cxn>
                <a:cxn ang="0">
                  <a:pos x="T4" y="T5"/>
                </a:cxn>
                <a:cxn ang="0">
                  <a:pos x="T6" y="T7"/>
                </a:cxn>
                <a:cxn ang="0">
                  <a:pos x="T8" y="T9"/>
                </a:cxn>
                <a:cxn ang="0">
                  <a:pos x="T10" y="T11"/>
                </a:cxn>
              </a:cxnLst>
              <a:rect l="0" t="0" r="r" b="b"/>
              <a:pathLst>
                <a:path w="234" h="268">
                  <a:moveTo>
                    <a:pt x="0" y="197"/>
                  </a:moveTo>
                  <a:lnTo>
                    <a:pt x="0" y="197"/>
                  </a:lnTo>
                  <a:cubicBezTo>
                    <a:pt x="47" y="134"/>
                    <a:pt x="99" y="70"/>
                    <a:pt x="146" y="0"/>
                  </a:cubicBezTo>
                  <a:cubicBezTo>
                    <a:pt x="233" y="64"/>
                    <a:pt x="233" y="64"/>
                    <a:pt x="233" y="64"/>
                  </a:cubicBezTo>
                  <a:cubicBezTo>
                    <a:pt x="186" y="134"/>
                    <a:pt x="140" y="204"/>
                    <a:pt x="87" y="267"/>
                  </a:cubicBezTo>
                  <a:lnTo>
                    <a:pt x="0" y="197"/>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00" name="Freeform 340"/>
            <p:cNvSpPr>
              <a:spLocks noChangeArrowheads="1"/>
            </p:cNvSpPr>
            <p:nvPr>
              <p:custDataLst>
                <p:tags r:id="rId77"/>
              </p:custDataLst>
            </p:nvPr>
          </p:nvSpPr>
          <p:spPr bwMode="auto">
            <a:xfrm>
              <a:off x="4463154" y="4958135"/>
              <a:ext cx="67685" cy="65355"/>
            </a:xfrm>
            <a:custGeom>
              <a:avLst/>
              <a:gdLst>
                <a:gd name="T0" fmla="*/ 0 w 262"/>
                <a:gd name="T1" fmla="*/ 162 h 250"/>
                <a:gd name="T2" fmla="*/ 0 w 262"/>
                <a:gd name="T3" fmla="*/ 162 h 250"/>
                <a:gd name="T4" fmla="*/ 186 w 262"/>
                <a:gd name="T5" fmla="*/ 0 h 250"/>
                <a:gd name="T6" fmla="*/ 261 w 262"/>
                <a:gd name="T7" fmla="*/ 81 h 250"/>
                <a:gd name="T8" fmla="*/ 76 w 262"/>
                <a:gd name="T9" fmla="*/ 249 h 250"/>
                <a:gd name="T10" fmla="*/ 0 w 262"/>
                <a:gd name="T11" fmla="*/ 162 h 250"/>
              </a:gdLst>
              <a:ahLst/>
              <a:cxnLst>
                <a:cxn ang="0">
                  <a:pos x="T0" y="T1"/>
                </a:cxn>
                <a:cxn ang="0">
                  <a:pos x="T2" y="T3"/>
                </a:cxn>
                <a:cxn ang="0">
                  <a:pos x="T4" y="T5"/>
                </a:cxn>
                <a:cxn ang="0">
                  <a:pos x="T6" y="T7"/>
                </a:cxn>
                <a:cxn ang="0">
                  <a:pos x="T8" y="T9"/>
                </a:cxn>
                <a:cxn ang="0">
                  <a:pos x="T10" y="T11"/>
                </a:cxn>
              </a:cxnLst>
              <a:rect l="0" t="0" r="r" b="b"/>
              <a:pathLst>
                <a:path w="262" h="250">
                  <a:moveTo>
                    <a:pt x="0" y="162"/>
                  </a:moveTo>
                  <a:lnTo>
                    <a:pt x="0" y="162"/>
                  </a:lnTo>
                  <a:cubicBezTo>
                    <a:pt x="64" y="110"/>
                    <a:pt x="122" y="52"/>
                    <a:pt x="186" y="0"/>
                  </a:cubicBezTo>
                  <a:cubicBezTo>
                    <a:pt x="261" y="81"/>
                    <a:pt x="261" y="81"/>
                    <a:pt x="261" y="81"/>
                  </a:cubicBezTo>
                  <a:cubicBezTo>
                    <a:pt x="204" y="139"/>
                    <a:pt x="139" y="191"/>
                    <a:pt x="76" y="249"/>
                  </a:cubicBezTo>
                  <a:cubicBezTo>
                    <a:pt x="0" y="162"/>
                    <a:pt x="0" y="162"/>
                    <a:pt x="0" y="162"/>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01" name="Freeform 341"/>
            <p:cNvSpPr>
              <a:spLocks noChangeArrowheads="1"/>
            </p:cNvSpPr>
            <p:nvPr>
              <p:custDataLst>
                <p:tags r:id="rId78"/>
              </p:custDataLst>
            </p:nvPr>
          </p:nvSpPr>
          <p:spPr bwMode="auto">
            <a:xfrm>
              <a:off x="4536674" y="4886945"/>
              <a:ext cx="65351" cy="66522"/>
            </a:xfrm>
            <a:custGeom>
              <a:avLst/>
              <a:gdLst>
                <a:gd name="T0" fmla="*/ 0 w 251"/>
                <a:gd name="T1" fmla="*/ 180 h 256"/>
                <a:gd name="T2" fmla="*/ 0 w 251"/>
                <a:gd name="T3" fmla="*/ 180 h 256"/>
                <a:gd name="T4" fmla="*/ 169 w 251"/>
                <a:gd name="T5" fmla="*/ 0 h 256"/>
                <a:gd name="T6" fmla="*/ 250 w 251"/>
                <a:gd name="T7" fmla="*/ 75 h 256"/>
                <a:gd name="T8" fmla="*/ 82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9" y="122"/>
                    <a:pt x="117" y="58"/>
                    <a:pt x="169" y="0"/>
                  </a:cubicBezTo>
                  <a:cubicBezTo>
                    <a:pt x="250" y="75"/>
                    <a:pt x="250" y="75"/>
                    <a:pt x="250" y="75"/>
                  </a:cubicBezTo>
                  <a:cubicBezTo>
                    <a:pt x="198" y="139"/>
                    <a:pt x="140" y="197"/>
                    <a:pt x="82" y="255"/>
                  </a:cubicBezTo>
                  <a:lnTo>
                    <a:pt x="0" y="180"/>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02" name="Freeform 342"/>
            <p:cNvSpPr>
              <a:spLocks noChangeArrowheads="1"/>
            </p:cNvSpPr>
            <p:nvPr>
              <p:custDataLst>
                <p:tags r:id="rId79"/>
              </p:custDataLst>
            </p:nvPr>
          </p:nvSpPr>
          <p:spPr bwMode="auto">
            <a:xfrm>
              <a:off x="4604358" y="4809920"/>
              <a:ext cx="65351" cy="70023"/>
            </a:xfrm>
            <a:custGeom>
              <a:avLst/>
              <a:gdLst>
                <a:gd name="T0" fmla="*/ 0 w 251"/>
                <a:gd name="T1" fmla="*/ 192 h 267"/>
                <a:gd name="T2" fmla="*/ 0 w 251"/>
                <a:gd name="T3" fmla="*/ 192 h 267"/>
                <a:gd name="T4" fmla="*/ 162 w 251"/>
                <a:gd name="T5" fmla="*/ 0 h 267"/>
                <a:gd name="T6" fmla="*/ 250 w 251"/>
                <a:gd name="T7" fmla="*/ 76 h 267"/>
                <a:gd name="T8" fmla="*/ 87 w 251"/>
                <a:gd name="T9" fmla="*/ 266 h 267"/>
                <a:gd name="T10" fmla="*/ 0 w 251"/>
                <a:gd name="T11" fmla="*/ 192 h 267"/>
              </a:gdLst>
              <a:ahLst/>
              <a:cxnLst>
                <a:cxn ang="0">
                  <a:pos x="T0" y="T1"/>
                </a:cxn>
                <a:cxn ang="0">
                  <a:pos x="T2" y="T3"/>
                </a:cxn>
                <a:cxn ang="0">
                  <a:pos x="T4" y="T5"/>
                </a:cxn>
                <a:cxn ang="0">
                  <a:pos x="T6" y="T7"/>
                </a:cxn>
                <a:cxn ang="0">
                  <a:pos x="T8" y="T9"/>
                </a:cxn>
                <a:cxn ang="0">
                  <a:pos x="T10" y="T11"/>
                </a:cxn>
              </a:cxnLst>
              <a:rect l="0" t="0" r="r" b="b"/>
              <a:pathLst>
                <a:path w="251" h="267">
                  <a:moveTo>
                    <a:pt x="0" y="192"/>
                  </a:moveTo>
                  <a:lnTo>
                    <a:pt x="0" y="192"/>
                  </a:lnTo>
                  <a:cubicBezTo>
                    <a:pt x="58" y="127"/>
                    <a:pt x="111" y="64"/>
                    <a:pt x="162" y="0"/>
                  </a:cubicBezTo>
                  <a:cubicBezTo>
                    <a:pt x="250" y="76"/>
                    <a:pt x="250" y="76"/>
                    <a:pt x="250" y="76"/>
                  </a:cubicBezTo>
                  <a:cubicBezTo>
                    <a:pt x="197" y="139"/>
                    <a:pt x="139" y="203"/>
                    <a:pt x="87" y="266"/>
                  </a:cubicBezTo>
                  <a:lnTo>
                    <a:pt x="0" y="192"/>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03" name="Freeform 343"/>
            <p:cNvSpPr>
              <a:spLocks noChangeArrowheads="1"/>
            </p:cNvSpPr>
            <p:nvPr>
              <p:custDataLst>
                <p:tags r:id="rId80"/>
              </p:custDataLst>
            </p:nvPr>
          </p:nvSpPr>
          <p:spPr bwMode="auto">
            <a:xfrm>
              <a:off x="4830751" y="4182047"/>
              <a:ext cx="205388" cy="144714"/>
            </a:xfrm>
            <a:custGeom>
              <a:avLst/>
              <a:gdLst>
                <a:gd name="T0" fmla="*/ 778 w 779"/>
                <a:gd name="T1" fmla="*/ 493 h 552"/>
                <a:gd name="T2" fmla="*/ 778 w 779"/>
                <a:gd name="T3" fmla="*/ 493 h 552"/>
                <a:gd name="T4" fmla="*/ 679 w 779"/>
                <a:gd name="T5" fmla="*/ 551 h 552"/>
                <a:gd name="T6" fmla="*/ 494 w 779"/>
                <a:gd name="T7" fmla="*/ 226 h 552"/>
                <a:gd name="T8" fmla="*/ 488 w 779"/>
                <a:gd name="T9" fmla="*/ 267 h 552"/>
                <a:gd name="T10" fmla="*/ 378 w 779"/>
                <a:gd name="T11" fmla="*/ 238 h 552"/>
                <a:gd name="T12" fmla="*/ 389 w 779"/>
                <a:gd name="T13" fmla="*/ 186 h 552"/>
                <a:gd name="T14" fmla="*/ 58 w 779"/>
                <a:gd name="T15" fmla="*/ 377 h 552"/>
                <a:gd name="T16" fmla="*/ 0 w 779"/>
                <a:gd name="T17" fmla="*/ 284 h 552"/>
                <a:gd name="T18" fmla="*/ 494 w 779"/>
                <a:gd name="T19" fmla="*/ 0 h 552"/>
                <a:gd name="T20" fmla="*/ 778 w 779"/>
                <a:gd name="T21"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552">
                  <a:moveTo>
                    <a:pt x="778" y="493"/>
                  </a:moveTo>
                  <a:lnTo>
                    <a:pt x="778" y="493"/>
                  </a:lnTo>
                  <a:cubicBezTo>
                    <a:pt x="679" y="551"/>
                    <a:pt x="679" y="551"/>
                    <a:pt x="679" y="551"/>
                  </a:cubicBezTo>
                  <a:cubicBezTo>
                    <a:pt x="494" y="226"/>
                    <a:pt x="494" y="226"/>
                    <a:pt x="494" y="226"/>
                  </a:cubicBezTo>
                  <a:cubicBezTo>
                    <a:pt x="494" y="238"/>
                    <a:pt x="488" y="255"/>
                    <a:pt x="488" y="267"/>
                  </a:cubicBezTo>
                  <a:cubicBezTo>
                    <a:pt x="378" y="238"/>
                    <a:pt x="378" y="238"/>
                    <a:pt x="378" y="238"/>
                  </a:cubicBezTo>
                  <a:cubicBezTo>
                    <a:pt x="384" y="220"/>
                    <a:pt x="384" y="203"/>
                    <a:pt x="389" y="186"/>
                  </a:cubicBezTo>
                  <a:cubicBezTo>
                    <a:pt x="58" y="377"/>
                    <a:pt x="58" y="377"/>
                    <a:pt x="58" y="377"/>
                  </a:cubicBezTo>
                  <a:cubicBezTo>
                    <a:pt x="0" y="284"/>
                    <a:pt x="0" y="284"/>
                    <a:pt x="0" y="284"/>
                  </a:cubicBezTo>
                  <a:cubicBezTo>
                    <a:pt x="494" y="0"/>
                    <a:pt x="494" y="0"/>
                    <a:pt x="494" y="0"/>
                  </a:cubicBezTo>
                  <a:lnTo>
                    <a:pt x="778" y="493"/>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04" name="Freeform 344"/>
            <p:cNvSpPr>
              <a:spLocks noChangeArrowheads="1"/>
            </p:cNvSpPr>
            <p:nvPr>
              <p:custDataLst>
                <p:tags r:id="rId81"/>
              </p:custDataLst>
            </p:nvPr>
          </p:nvSpPr>
          <p:spPr bwMode="auto">
            <a:xfrm>
              <a:off x="3867998" y="4509988"/>
              <a:ext cx="752698" cy="741077"/>
            </a:xfrm>
            <a:custGeom>
              <a:avLst/>
              <a:gdLst>
                <a:gd name="T0" fmla="*/ 2546 w 2849"/>
                <a:gd name="T1" fmla="*/ 0 h 2803"/>
                <a:gd name="T2" fmla="*/ 2546 w 2849"/>
                <a:gd name="T3" fmla="*/ 0 h 2803"/>
                <a:gd name="T4" fmla="*/ 302 w 2849"/>
                <a:gd name="T5" fmla="*/ 0 h 2803"/>
                <a:gd name="T6" fmla="*/ 0 w 2849"/>
                <a:gd name="T7" fmla="*/ 301 h 2803"/>
                <a:gd name="T8" fmla="*/ 0 w 2849"/>
                <a:gd name="T9" fmla="*/ 1931 h 2803"/>
                <a:gd name="T10" fmla="*/ 302 w 2849"/>
                <a:gd name="T11" fmla="*/ 2233 h 2803"/>
                <a:gd name="T12" fmla="*/ 493 w 2849"/>
                <a:gd name="T13" fmla="*/ 2233 h 2803"/>
                <a:gd name="T14" fmla="*/ 487 w 2849"/>
                <a:gd name="T15" fmla="*/ 2715 h 2803"/>
                <a:gd name="T16" fmla="*/ 504 w 2849"/>
                <a:gd name="T17" fmla="*/ 2755 h 2803"/>
                <a:gd name="T18" fmla="*/ 632 w 2849"/>
                <a:gd name="T19" fmla="*/ 2802 h 2803"/>
                <a:gd name="T20" fmla="*/ 754 w 2849"/>
                <a:gd name="T21" fmla="*/ 2755 h 2803"/>
                <a:gd name="T22" fmla="*/ 1276 w 2849"/>
                <a:gd name="T23" fmla="*/ 2233 h 2803"/>
                <a:gd name="T24" fmla="*/ 2546 w 2849"/>
                <a:gd name="T25" fmla="*/ 2233 h 2803"/>
                <a:gd name="T26" fmla="*/ 2848 w 2849"/>
                <a:gd name="T27" fmla="*/ 1931 h 2803"/>
                <a:gd name="T28" fmla="*/ 2848 w 2849"/>
                <a:gd name="T29" fmla="*/ 301 h 2803"/>
                <a:gd name="T30" fmla="*/ 2546 w 2849"/>
                <a:gd name="T31"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9" h="2803">
                  <a:moveTo>
                    <a:pt x="2546" y="0"/>
                  </a:moveTo>
                  <a:lnTo>
                    <a:pt x="2546" y="0"/>
                  </a:lnTo>
                  <a:cubicBezTo>
                    <a:pt x="302" y="0"/>
                    <a:pt x="302" y="0"/>
                    <a:pt x="302" y="0"/>
                  </a:cubicBezTo>
                  <a:cubicBezTo>
                    <a:pt x="133" y="0"/>
                    <a:pt x="0" y="133"/>
                    <a:pt x="0" y="301"/>
                  </a:cubicBezTo>
                  <a:cubicBezTo>
                    <a:pt x="0" y="1931"/>
                    <a:pt x="0" y="1931"/>
                    <a:pt x="0" y="1931"/>
                  </a:cubicBezTo>
                  <a:cubicBezTo>
                    <a:pt x="0" y="2100"/>
                    <a:pt x="133" y="2233"/>
                    <a:pt x="302" y="2233"/>
                  </a:cubicBezTo>
                  <a:cubicBezTo>
                    <a:pt x="493" y="2233"/>
                    <a:pt x="493" y="2233"/>
                    <a:pt x="493" y="2233"/>
                  </a:cubicBezTo>
                  <a:cubicBezTo>
                    <a:pt x="487" y="2715"/>
                    <a:pt x="487" y="2715"/>
                    <a:pt x="487" y="2715"/>
                  </a:cubicBezTo>
                  <a:cubicBezTo>
                    <a:pt x="487" y="2726"/>
                    <a:pt x="493" y="2744"/>
                    <a:pt x="504" y="2755"/>
                  </a:cubicBezTo>
                  <a:cubicBezTo>
                    <a:pt x="539" y="2784"/>
                    <a:pt x="586" y="2802"/>
                    <a:pt x="632" y="2802"/>
                  </a:cubicBezTo>
                  <a:cubicBezTo>
                    <a:pt x="678" y="2802"/>
                    <a:pt x="725" y="2784"/>
                    <a:pt x="754" y="2755"/>
                  </a:cubicBezTo>
                  <a:cubicBezTo>
                    <a:pt x="1276" y="2233"/>
                    <a:pt x="1276" y="2233"/>
                    <a:pt x="1276" y="2233"/>
                  </a:cubicBezTo>
                  <a:cubicBezTo>
                    <a:pt x="2546" y="2233"/>
                    <a:pt x="2546" y="2233"/>
                    <a:pt x="2546" y="2233"/>
                  </a:cubicBezTo>
                  <a:cubicBezTo>
                    <a:pt x="2709" y="2233"/>
                    <a:pt x="2848" y="2100"/>
                    <a:pt x="2848" y="1931"/>
                  </a:cubicBezTo>
                  <a:cubicBezTo>
                    <a:pt x="2848" y="301"/>
                    <a:pt x="2848" y="301"/>
                    <a:pt x="2848" y="301"/>
                  </a:cubicBezTo>
                  <a:cubicBezTo>
                    <a:pt x="2848" y="133"/>
                    <a:pt x="2709" y="0"/>
                    <a:pt x="2546" y="0"/>
                  </a:cubicBezTo>
                </a:path>
              </a:pathLst>
            </a:custGeom>
            <a:solidFill>
              <a:srgbClr val="FFFFFF">
                <a:lumMod val="95000"/>
              </a:srgbClr>
            </a:solidFill>
            <a:ln>
              <a:noFill/>
            </a:ln>
            <a:effectLst/>
          </p:spPr>
          <p:txBody>
            <a:bodyPr wrap="square" anchor="ctr">
              <a:normAutofit/>
            </a:bodyPr>
            <a:lstStyle/>
            <a:p>
              <a:endParaRPr lang="en-US" sz="675">
                <a:sym typeface="Arial" panose="020B0604020202020204" pitchFamily="34" charset="0"/>
              </a:endParaRPr>
            </a:p>
          </p:txBody>
        </p:sp>
        <p:sp>
          <p:nvSpPr>
            <p:cNvPr id="105" name="Freeform 345"/>
            <p:cNvSpPr>
              <a:spLocks noChangeArrowheads="1"/>
            </p:cNvSpPr>
            <p:nvPr>
              <p:custDataLst>
                <p:tags r:id="rId82"/>
              </p:custDataLst>
            </p:nvPr>
          </p:nvSpPr>
          <p:spPr bwMode="auto">
            <a:xfrm>
              <a:off x="1938991" y="2318269"/>
              <a:ext cx="840221" cy="840276"/>
            </a:xfrm>
            <a:custGeom>
              <a:avLst/>
              <a:gdLst>
                <a:gd name="T0" fmla="*/ 75 w 3180"/>
                <a:gd name="T1" fmla="*/ 1311 h 3180"/>
                <a:gd name="T2" fmla="*/ 75 w 3180"/>
                <a:gd name="T3" fmla="*/ 1311 h 3180"/>
                <a:gd name="T4" fmla="*/ 1862 w 3180"/>
                <a:gd name="T5" fmla="*/ 3092 h 3180"/>
                <a:gd name="T6" fmla="*/ 2169 w 3180"/>
                <a:gd name="T7" fmla="*/ 3092 h 3180"/>
                <a:gd name="T8" fmla="*/ 3092 w 3180"/>
                <a:gd name="T9" fmla="*/ 2170 h 3180"/>
                <a:gd name="T10" fmla="*/ 3092 w 3180"/>
                <a:gd name="T11" fmla="*/ 1857 h 3180"/>
                <a:gd name="T12" fmla="*/ 1305 w 3180"/>
                <a:gd name="T13" fmla="*/ 76 h 3180"/>
                <a:gd name="T14" fmla="*/ 1305 w 3180"/>
                <a:gd name="T15" fmla="*/ 76 h 3180"/>
                <a:gd name="T16" fmla="*/ 1155 w 3180"/>
                <a:gd name="T17" fmla="*/ 0 h 3180"/>
                <a:gd name="T18" fmla="*/ 180 w 3180"/>
                <a:gd name="T19" fmla="*/ 0 h 3180"/>
                <a:gd name="T20" fmla="*/ 0 w 3180"/>
                <a:gd name="T21" fmla="*/ 186 h 3180"/>
                <a:gd name="T22" fmla="*/ 0 w 3180"/>
                <a:gd name="T23" fmla="*/ 1161 h 3180"/>
                <a:gd name="T24" fmla="*/ 52 w 3180"/>
                <a:gd name="T25" fmla="*/ 1289 h 3180"/>
                <a:gd name="T26" fmla="*/ 75 w 3180"/>
                <a:gd name="T27" fmla="*/ 1311 h 3180"/>
                <a:gd name="T28" fmla="*/ 168 w 3180"/>
                <a:gd name="T29" fmla="*/ 360 h 3180"/>
                <a:gd name="T30" fmla="*/ 168 w 3180"/>
                <a:gd name="T31" fmla="*/ 360 h 3180"/>
                <a:gd name="T32" fmla="*/ 360 w 3180"/>
                <a:gd name="T33" fmla="*/ 163 h 3180"/>
                <a:gd name="T34" fmla="*/ 557 w 3180"/>
                <a:gd name="T35" fmla="*/ 360 h 3180"/>
                <a:gd name="T36" fmla="*/ 365 w 3180"/>
                <a:gd name="T37" fmla="*/ 551 h 3180"/>
                <a:gd name="T38" fmla="*/ 168 w 3180"/>
                <a:gd name="T39" fmla="*/ 36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0" h="3180">
                  <a:moveTo>
                    <a:pt x="75" y="1311"/>
                  </a:moveTo>
                  <a:lnTo>
                    <a:pt x="75" y="1311"/>
                  </a:lnTo>
                  <a:cubicBezTo>
                    <a:pt x="1862" y="3092"/>
                    <a:pt x="1862" y="3092"/>
                    <a:pt x="1862" y="3092"/>
                  </a:cubicBezTo>
                  <a:cubicBezTo>
                    <a:pt x="1949" y="3179"/>
                    <a:pt x="2088" y="3179"/>
                    <a:pt x="2169" y="3092"/>
                  </a:cubicBezTo>
                  <a:cubicBezTo>
                    <a:pt x="3092" y="2170"/>
                    <a:pt x="3092" y="2170"/>
                    <a:pt x="3092" y="2170"/>
                  </a:cubicBezTo>
                  <a:cubicBezTo>
                    <a:pt x="3179" y="2083"/>
                    <a:pt x="3179" y="1944"/>
                    <a:pt x="3092" y="1857"/>
                  </a:cubicBezTo>
                  <a:cubicBezTo>
                    <a:pt x="1305" y="76"/>
                    <a:pt x="1305" y="76"/>
                    <a:pt x="1305" y="76"/>
                  </a:cubicBezTo>
                  <a:lnTo>
                    <a:pt x="1305" y="76"/>
                  </a:lnTo>
                  <a:cubicBezTo>
                    <a:pt x="1271" y="29"/>
                    <a:pt x="1218" y="0"/>
                    <a:pt x="1155" y="0"/>
                  </a:cubicBezTo>
                  <a:cubicBezTo>
                    <a:pt x="180" y="0"/>
                    <a:pt x="180" y="0"/>
                    <a:pt x="180" y="0"/>
                  </a:cubicBezTo>
                  <a:cubicBezTo>
                    <a:pt x="81" y="0"/>
                    <a:pt x="0" y="81"/>
                    <a:pt x="0" y="186"/>
                  </a:cubicBezTo>
                  <a:cubicBezTo>
                    <a:pt x="0" y="1161"/>
                    <a:pt x="0" y="1161"/>
                    <a:pt x="0" y="1161"/>
                  </a:cubicBezTo>
                  <a:cubicBezTo>
                    <a:pt x="0" y="1207"/>
                    <a:pt x="18" y="1253"/>
                    <a:pt x="52" y="1289"/>
                  </a:cubicBezTo>
                  <a:cubicBezTo>
                    <a:pt x="58" y="1294"/>
                    <a:pt x="64" y="1306"/>
                    <a:pt x="75" y="1311"/>
                  </a:cubicBezTo>
                  <a:close/>
                  <a:moveTo>
                    <a:pt x="168" y="360"/>
                  </a:moveTo>
                  <a:lnTo>
                    <a:pt x="168" y="360"/>
                  </a:lnTo>
                  <a:cubicBezTo>
                    <a:pt x="168" y="250"/>
                    <a:pt x="255" y="163"/>
                    <a:pt x="360" y="163"/>
                  </a:cubicBezTo>
                  <a:cubicBezTo>
                    <a:pt x="470" y="163"/>
                    <a:pt x="557" y="250"/>
                    <a:pt x="557" y="360"/>
                  </a:cubicBezTo>
                  <a:cubicBezTo>
                    <a:pt x="557" y="465"/>
                    <a:pt x="470" y="551"/>
                    <a:pt x="365" y="551"/>
                  </a:cubicBezTo>
                  <a:cubicBezTo>
                    <a:pt x="255" y="551"/>
                    <a:pt x="168" y="465"/>
                    <a:pt x="168" y="360"/>
                  </a:cubicBezTo>
                  <a:close/>
                </a:path>
              </a:pathLst>
            </a:custGeom>
            <a:solidFill>
              <a:srgbClr val="20AF86"/>
            </a:solidFill>
            <a:ln>
              <a:noFill/>
            </a:ln>
            <a:effectLst/>
          </p:spPr>
          <p:txBody>
            <a:bodyPr wrap="square" anchor="ctr">
              <a:normAutofit/>
            </a:bodyPr>
            <a:lstStyle/>
            <a:p>
              <a:endParaRPr lang="en-US" sz="675">
                <a:sym typeface="Arial" panose="020B0604020202020204" pitchFamily="34" charset="0"/>
              </a:endParaRPr>
            </a:p>
          </p:txBody>
        </p:sp>
        <p:sp>
          <p:nvSpPr>
            <p:cNvPr id="106" name="Freeform 346"/>
            <p:cNvSpPr>
              <a:spLocks noChangeArrowheads="1"/>
            </p:cNvSpPr>
            <p:nvPr>
              <p:custDataLst>
                <p:tags r:id="rId83"/>
              </p:custDataLst>
            </p:nvPr>
          </p:nvSpPr>
          <p:spPr bwMode="auto">
            <a:xfrm>
              <a:off x="2066191" y="2447812"/>
              <a:ext cx="610327" cy="608033"/>
            </a:xfrm>
            <a:custGeom>
              <a:avLst/>
              <a:gdLst>
                <a:gd name="T0" fmla="*/ 57 w 2309"/>
                <a:gd name="T1" fmla="*/ 881 h 2303"/>
                <a:gd name="T2" fmla="*/ 57 w 2309"/>
                <a:gd name="T3" fmla="*/ 881 h 2303"/>
                <a:gd name="T4" fmla="*/ 225 w 2309"/>
                <a:gd name="T5" fmla="*/ 1049 h 2303"/>
                <a:gd name="T6" fmla="*/ 1426 w 2309"/>
                <a:gd name="T7" fmla="*/ 2244 h 2303"/>
                <a:gd name="T8" fmla="*/ 1629 w 2309"/>
                <a:gd name="T9" fmla="*/ 2244 h 2303"/>
                <a:gd name="T10" fmla="*/ 2250 w 2309"/>
                <a:gd name="T11" fmla="*/ 1624 h 2303"/>
                <a:gd name="T12" fmla="*/ 2250 w 2309"/>
                <a:gd name="T13" fmla="*/ 1415 h 2303"/>
                <a:gd name="T14" fmla="*/ 1049 w 2309"/>
                <a:gd name="T15" fmla="*/ 220 h 2303"/>
                <a:gd name="T16" fmla="*/ 1049 w 2309"/>
                <a:gd name="T17" fmla="*/ 220 h 2303"/>
                <a:gd name="T18" fmla="*/ 881 w 2309"/>
                <a:gd name="T19" fmla="*/ 52 h 2303"/>
                <a:gd name="T20" fmla="*/ 678 w 2309"/>
                <a:gd name="T21" fmla="*/ 52 h 2303"/>
                <a:gd name="T22" fmla="*/ 57 w 2309"/>
                <a:gd name="T23" fmla="*/ 678 h 2303"/>
                <a:gd name="T24" fmla="*/ 57 w 2309"/>
                <a:gd name="T25" fmla="*/ 881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9" h="2303">
                  <a:moveTo>
                    <a:pt x="57" y="881"/>
                  </a:moveTo>
                  <a:lnTo>
                    <a:pt x="57" y="881"/>
                  </a:lnTo>
                  <a:cubicBezTo>
                    <a:pt x="225" y="1049"/>
                    <a:pt x="225" y="1049"/>
                    <a:pt x="225" y="1049"/>
                  </a:cubicBezTo>
                  <a:cubicBezTo>
                    <a:pt x="1426" y="2244"/>
                    <a:pt x="1426" y="2244"/>
                    <a:pt x="1426" y="2244"/>
                  </a:cubicBezTo>
                  <a:cubicBezTo>
                    <a:pt x="1485" y="2302"/>
                    <a:pt x="1577" y="2302"/>
                    <a:pt x="1629" y="2244"/>
                  </a:cubicBezTo>
                  <a:cubicBezTo>
                    <a:pt x="2250" y="1624"/>
                    <a:pt x="2250" y="1624"/>
                    <a:pt x="2250" y="1624"/>
                  </a:cubicBezTo>
                  <a:cubicBezTo>
                    <a:pt x="2308" y="1566"/>
                    <a:pt x="2308" y="1473"/>
                    <a:pt x="2250" y="1415"/>
                  </a:cubicBezTo>
                  <a:cubicBezTo>
                    <a:pt x="1049" y="220"/>
                    <a:pt x="1049" y="220"/>
                    <a:pt x="1049" y="220"/>
                  </a:cubicBezTo>
                  <a:lnTo>
                    <a:pt x="1049" y="220"/>
                  </a:lnTo>
                  <a:cubicBezTo>
                    <a:pt x="881" y="52"/>
                    <a:pt x="881" y="52"/>
                    <a:pt x="881" y="52"/>
                  </a:cubicBezTo>
                  <a:cubicBezTo>
                    <a:pt x="823" y="0"/>
                    <a:pt x="731" y="0"/>
                    <a:pt x="678" y="52"/>
                  </a:cubicBezTo>
                  <a:cubicBezTo>
                    <a:pt x="57" y="678"/>
                    <a:pt x="57" y="678"/>
                    <a:pt x="57" y="678"/>
                  </a:cubicBezTo>
                  <a:cubicBezTo>
                    <a:pt x="0" y="731"/>
                    <a:pt x="0" y="823"/>
                    <a:pt x="57" y="881"/>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107" name="Freeform 347"/>
            <p:cNvSpPr>
              <a:spLocks noChangeArrowheads="1"/>
            </p:cNvSpPr>
            <p:nvPr>
              <p:custDataLst>
                <p:tags r:id="rId84"/>
              </p:custDataLst>
            </p:nvPr>
          </p:nvSpPr>
          <p:spPr bwMode="auto">
            <a:xfrm>
              <a:off x="2115204" y="4758570"/>
              <a:ext cx="508801" cy="508834"/>
            </a:xfrm>
            <a:custGeom>
              <a:avLst/>
              <a:gdLst>
                <a:gd name="T0" fmla="*/ 1642 w 1927"/>
                <a:gd name="T1" fmla="*/ 284 h 1926"/>
                <a:gd name="T2" fmla="*/ 1642 w 1927"/>
                <a:gd name="T3" fmla="*/ 284 h 1926"/>
                <a:gd name="T4" fmla="*/ 1340 w 1927"/>
                <a:gd name="T5" fmla="*/ 75 h 1926"/>
                <a:gd name="T6" fmla="*/ 963 w 1927"/>
                <a:gd name="T7" fmla="*/ 0 h 1926"/>
                <a:gd name="T8" fmla="*/ 591 w 1927"/>
                <a:gd name="T9" fmla="*/ 75 h 1926"/>
                <a:gd name="T10" fmla="*/ 284 w 1927"/>
                <a:gd name="T11" fmla="*/ 284 h 1926"/>
                <a:gd name="T12" fmla="*/ 76 w 1927"/>
                <a:gd name="T13" fmla="*/ 585 h 1926"/>
                <a:gd name="T14" fmla="*/ 0 w 1927"/>
                <a:gd name="T15" fmla="*/ 962 h 1926"/>
                <a:gd name="T16" fmla="*/ 76 w 1927"/>
                <a:gd name="T17" fmla="*/ 1339 h 1926"/>
                <a:gd name="T18" fmla="*/ 284 w 1927"/>
                <a:gd name="T19" fmla="*/ 1641 h 1926"/>
                <a:gd name="T20" fmla="*/ 591 w 1927"/>
                <a:gd name="T21" fmla="*/ 1850 h 1926"/>
                <a:gd name="T22" fmla="*/ 963 w 1927"/>
                <a:gd name="T23" fmla="*/ 1925 h 1926"/>
                <a:gd name="T24" fmla="*/ 1340 w 1927"/>
                <a:gd name="T25" fmla="*/ 1850 h 1926"/>
                <a:gd name="T26" fmla="*/ 1642 w 1927"/>
                <a:gd name="T27" fmla="*/ 1641 h 1926"/>
                <a:gd name="T28" fmla="*/ 1850 w 1927"/>
                <a:gd name="T29" fmla="*/ 1339 h 1926"/>
                <a:gd name="T30" fmla="*/ 1926 w 1927"/>
                <a:gd name="T31" fmla="*/ 962 h 1926"/>
                <a:gd name="T32" fmla="*/ 1850 w 1927"/>
                <a:gd name="T33" fmla="*/ 585 h 1926"/>
                <a:gd name="T34" fmla="*/ 1642 w 1927"/>
                <a:gd name="T35" fmla="*/ 28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7" h="1926">
                  <a:moveTo>
                    <a:pt x="1642" y="284"/>
                  </a:moveTo>
                  <a:lnTo>
                    <a:pt x="1642" y="284"/>
                  </a:lnTo>
                  <a:cubicBezTo>
                    <a:pt x="1555" y="191"/>
                    <a:pt x="1450" y="121"/>
                    <a:pt x="1340" y="75"/>
                  </a:cubicBezTo>
                  <a:cubicBezTo>
                    <a:pt x="1218" y="23"/>
                    <a:pt x="1096" y="0"/>
                    <a:pt x="963" y="0"/>
                  </a:cubicBezTo>
                  <a:cubicBezTo>
                    <a:pt x="835" y="0"/>
                    <a:pt x="707" y="23"/>
                    <a:pt x="591" y="75"/>
                  </a:cubicBezTo>
                  <a:cubicBezTo>
                    <a:pt x="476" y="121"/>
                    <a:pt x="371" y="191"/>
                    <a:pt x="284" y="284"/>
                  </a:cubicBezTo>
                  <a:cubicBezTo>
                    <a:pt x="197" y="371"/>
                    <a:pt x="128" y="475"/>
                    <a:pt x="76" y="585"/>
                  </a:cubicBezTo>
                  <a:cubicBezTo>
                    <a:pt x="29" y="707"/>
                    <a:pt x="0" y="835"/>
                    <a:pt x="0" y="962"/>
                  </a:cubicBezTo>
                  <a:cubicBezTo>
                    <a:pt x="0" y="1090"/>
                    <a:pt x="29" y="1218"/>
                    <a:pt x="76" y="1339"/>
                  </a:cubicBezTo>
                  <a:cubicBezTo>
                    <a:pt x="128" y="1450"/>
                    <a:pt x="197" y="1554"/>
                    <a:pt x="284" y="1641"/>
                  </a:cubicBezTo>
                  <a:cubicBezTo>
                    <a:pt x="371" y="1728"/>
                    <a:pt x="476" y="1797"/>
                    <a:pt x="591" y="1850"/>
                  </a:cubicBezTo>
                  <a:cubicBezTo>
                    <a:pt x="707" y="1896"/>
                    <a:pt x="835" y="1925"/>
                    <a:pt x="963" y="1925"/>
                  </a:cubicBezTo>
                  <a:cubicBezTo>
                    <a:pt x="1096" y="1925"/>
                    <a:pt x="1218" y="1896"/>
                    <a:pt x="1340" y="1850"/>
                  </a:cubicBezTo>
                  <a:cubicBezTo>
                    <a:pt x="1450" y="1797"/>
                    <a:pt x="1555" y="1728"/>
                    <a:pt x="1642" y="1641"/>
                  </a:cubicBezTo>
                  <a:cubicBezTo>
                    <a:pt x="1734" y="1554"/>
                    <a:pt x="1804" y="1450"/>
                    <a:pt x="1850" y="1339"/>
                  </a:cubicBezTo>
                  <a:cubicBezTo>
                    <a:pt x="1902" y="1218"/>
                    <a:pt x="1926" y="1090"/>
                    <a:pt x="1926" y="962"/>
                  </a:cubicBezTo>
                  <a:cubicBezTo>
                    <a:pt x="1926" y="835"/>
                    <a:pt x="1902" y="707"/>
                    <a:pt x="1850" y="585"/>
                  </a:cubicBezTo>
                  <a:cubicBezTo>
                    <a:pt x="1804" y="475"/>
                    <a:pt x="1734" y="371"/>
                    <a:pt x="1642" y="284"/>
                  </a:cubicBez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108" name="Freeform 348"/>
            <p:cNvSpPr>
              <a:spLocks noChangeArrowheads="1"/>
            </p:cNvSpPr>
            <p:nvPr>
              <p:custDataLst>
                <p:tags r:id="rId85"/>
              </p:custDataLst>
            </p:nvPr>
          </p:nvSpPr>
          <p:spPr bwMode="auto">
            <a:xfrm>
              <a:off x="2174720" y="4819256"/>
              <a:ext cx="388602" cy="388628"/>
            </a:xfrm>
            <a:custGeom>
              <a:avLst/>
              <a:gdLst>
                <a:gd name="T0" fmla="*/ 737 w 1475"/>
                <a:gd name="T1" fmla="*/ 1473 h 1474"/>
                <a:gd name="T2" fmla="*/ 737 w 1475"/>
                <a:gd name="T3" fmla="*/ 1473 h 1474"/>
                <a:gd name="T4" fmla="*/ 0 w 1475"/>
                <a:gd name="T5" fmla="*/ 736 h 1474"/>
                <a:gd name="T6" fmla="*/ 737 w 1475"/>
                <a:gd name="T7" fmla="*/ 0 h 1474"/>
                <a:gd name="T8" fmla="*/ 1474 w 1475"/>
                <a:gd name="T9" fmla="*/ 736 h 1474"/>
                <a:gd name="T10" fmla="*/ 737 w 1475"/>
                <a:gd name="T11" fmla="*/ 1473 h 1474"/>
              </a:gdLst>
              <a:ahLst/>
              <a:cxnLst>
                <a:cxn ang="0">
                  <a:pos x="T0" y="T1"/>
                </a:cxn>
                <a:cxn ang="0">
                  <a:pos x="T2" y="T3"/>
                </a:cxn>
                <a:cxn ang="0">
                  <a:pos x="T4" y="T5"/>
                </a:cxn>
                <a:cxn ang="0">
                  <a:pos x="T6" y="T7"/>
                </a:cxn>
                <a:cxn ang="0">
                  <a:pos x="T8" y="T9"/>
                </a:cxn>
                <a:cxn ang="0">
                  <a:pos x="T10" y="T11"/>
                </a:cxn>
              </a:cxnLst>
              <a:rect l="0" t="0" r="r" b="b"/>
              <a:pathLst>
                <a:path w="1475" h="1474">
                  <a:moveTo>
                    <a:pt x="737" y="1473"/>
                  </a:moveTo>
                  <a:lnTo>
                    <a:pt x="737" y="1473"/>
                  </a:lnTo>
                  <a:cubicBezTo>
                    <a:pt x="331" y="1473"/>
                    <a:pt x="0" y="1142"/>
                    <a:pt x="0" y="736"/>
                  </a:cubicBezTo>
                  <a:cubicBezTo>
                    <a:pt x="0" y="330"/>
                    <a:pt x="331" y="0"/>
                    <a:pt x="737" y="0"/>
                  </a:cubicBezTo>
                  <a:cubicBezTo>
                    <a:pt x="1143" y="0"/>
                    <a:pt x="1474" y="330"/>
                    <a:pt x="1474" y="736"/>
                  </a:cubicBezTo>
                  <a:cubicBezTo>
                    <a:pt x="1474" y="1142"/>
                    <a:pt x="1143" y="1473"/>
                    <a:pt x="737" y="1473"/>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109" name="Freeform 349"/>
            <p:cNvSpPr>
              <a:spLocks noChangeArrowheads="1"/>
            </p:cNvSpPr>
            <p:nvPr>
              <p:custDataLst>
                <p:tags r:id="rId86"/>
              </p:custDataLst>
            </p:nvPr>
          </p:nvSpPr>
          <p:spPr bwMode="auto">
            <a:xfrm>
              <a:off x="2314756" y="4974474"/>
              <a:ext cx="201887" cy="186728"/>
            </a:xfrm>
            <a:custGeom>
              <a:avLst/>
              <a:gdLst>
                <a:gd name="T0" fmla="*/ 702 w 766"/>
                <a:gd name="T1" fmla="*/ 0 h 708"/>
                <a:gd name="T2" fmla="*/ 702 w 766"/>
                <a:gd name="T3" fmla="*/ 0 h 708"/>
                <a:gd name="T4" fmla="*/ 626 w 766"/>
                <a:gd name="T5" fmla="*/ 63 h 708"/>
                <a:gd name="T6" fmla="*/ 70 w 766"/>
                <a:gd name="T7" fmla="*/ 574 h 708"/>
                <a:gd name="T8" fmla="*/ 0 w 766"/>
                <a:gd name="T9" fmla="*/ 638 h 708"/>
                <a:gd name="T10" fmla="*/ 70 w 766"/>
                <a:gd name="T11" fmla="*/ 707 h 708"/>
                <a:gd name="T12" fmla="*/ 539 w 766"/>
                <a:gd name="T13" fmla="*/ 527 h 708"/>
                <a:gd name="T14" fmla="*/ 765 w 766"/>
                <a:gd name="T15" fmla="*/ 75 h 708"/>
                <a:gd name="T16" fmla="*/ 702 w 76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708">
                  <a:moveTo>
                    <a:pt x="702" y="0"/>
                  </a:moveTo>
                  <a:lnTo>
                    <a:pt x="702" y="0"/>
                  </a:lnTo>
                  <a:cubicBezTo>
                    <a:pt x="667" y="0"/>
                    <a:pt x="633" y="29"/>
                    <a:pt x="626" y="63"/>
                  </a:cubicBezTo>
                  <a:cubicBezTo>
                    <a:pt x="597" y="354"/>
                    <a:pt x="360" y="574"/>
                    <a:pt x="70" y="574"/>
                  </a:cubicBezTo>
                  <a:cubicBezTo>
                    <a:pt x="35" y="574"/>
                    <a:pt x="0" y="603"/>
                    <a:pt x="0" y="638"/>
                  </a:cubicBezTo>
                  <a:cubicBezTo>
                    <a:pt x="0" y="678"/>
                    <a:pt x="35" y="707"/>
                    <a:pt x="70" y="707"/>
                  </a:cubicBezTo>
                  <a:cubicBezTo>
                    <a:pt x="244" y="707"/>
                    <a:pt x="412" y="643"/>
                    <a:pt x="539" y="527"/>
                  </a:cubicBezTo>
                  <a:cubicBezTo>
                    <a:pt x="667" y="412"/>
                    <a:pt x="748" y="249"/>
                    <a:pt x="765" y="75"/>
                  </a:cubicBezTo>
                  <a:cubicBezTo>
                    <a:pt x="765" y="41"/>
                    <a:pt x="743" y="5"/>
                    <a:pt x="702" y="0"/>
                  </a:cubicBez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10" name="Freeform 350"/>
            <p:cNvSpPr>
              <a:spLocks noChangeArrowheads="1"/>
            </p:cNvSpPr>
            <p:nvPr>
              <p:custDataLst>
                <p:tags r:id="rId87"/>
              </p:custDataLst>
            </p:nvPr>
          </p:nvSpPr>
          <p:spPr bwMode="auto">
            <a:xfrm>
              <a:off x="2101200" y="5128524"/>
              <a:ext cx="158709" cy="162220"/>
            </a:xfrm>
            <a:custGeom>
              <a:avLst/>
              <a:gdLst>
                <a:gd name="T0" fmla="*/ 423 w 604"/>
                <a:gd name="T1" fmla="*/ 35 h 616"/>
                <a:gd name="T2" fmla="*/ 423 w 604"/>
                <a:gd name="T3" fmla="*/ 35 h 616"/>
                <a:gd name="T4" fmla="*/ 330 w 604"/>
                <a:gd name="T5" fmla="*/ 0 h 616"/>
                <a:gd name="T6" fmla="*/ 238 w 604"/>
                <a:gd name="T7" fmla="*/ 35 h 616"/>
                <a:gd name="T8" fmla="*/ 0 w 604"/>
                <a:gd name="T9" fmla="*/ 279 h 616"/>
                <a:gd name="T10" fmla="*/ 46 w 604"/>
                <a:gd name="T11" fmla="*/ 308 h 616"/>
                <a:gd name="T12" fmla="*/ 58 w 604"/>
                <a:gd name="T13" fmla="*/ 320 h 616"/>
                <a:gd name="T14" fmla="*/ 290 w 604"/>
                <a:gd name="T15" fmla="*/ 87 h 616"/>
                <a:gd name="T16" fmla="*/ 330 w 604"/>
                <a:gd name="T17" fmla="*/ 76 h 616"/>
                <a:gd name="T18" fmla="*/ 371 w 604"/>
                <a:gd name="T19" fmla="*/ 87 h 616"/>
                <a:gd name="T20" fmla="*/ 510 w 604"/>
                <a:gd name="T21" fmla="*/ 232 h 616"/>
                <a:gd name="T22" fmla="*/ 528 w 604"/>
                <a:gd name="T23" fmla="*/ 273 h 616"/>
                <a:gd name="T24" fmla="*/ 510 w 604"/>
                <a:gd name="T25" fmla="*/ 313 h 616"/>
                <a:gd name="T26" fmla="*/ 278 w 604"/>
                <a:gd name="T27" fmla="*/ 545 h 616"/>
                <a:gd name="T28" fmla="*/ 313 w 604"/>
                <a:gd name="T29" fmla="*/ 615 h 616"/>
                <a:gd name="T30" fmla="*/ 562 w 604"/>
                <a:gd name="T31" fmla="*/ 366 h 616"/>
                <a:gd name="T32" fmla="*/ 603 w 604"/>
                <a:gd name="T33" fmla="*/ 273 h 616"/>
                <a:gd name="T34" fmla="*/ 562 w 604"/>
                <a:gd name="T35" fmla="*/ 181 h 616"/>
                <a:gd name="T36" fmla="*/ 423 w 604"/>
                <a:gd name="T37" fmla="*/ 3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616">
                  <a:moveTo>
                    <a:pt x="423" y="35"/>
                  </a:moveTo>
                  <a:lnTo>
                    <a:pt x="423" y="35"/>
                  </a:lnTo>
                  <a:cubicBezTo>
                    <a:pt x="394" y="12"/>
                    <a:pt x="365" y="0"/>
                    <a:pt x="330" y="0"/>
                  </a:cubicBezTo>
                  <a:cubicBezTo>
                    <a:pt x="296" y="0"/>
                    <a:pt x="261" y="12"/>
                    <a:pt x="238" y="35"/>
                  </a:cubicBezTo>
                  <a:cubicBezTo>
                    <a:pt x="0" y="279"/>
                    <a:pt x="0" y="279"/>
                    <a:pt x="0" y="279"/>
                  </a:cubicBezTo>
                  <a:cubicBezTo>
                    <a:pt x="17" y="284"/>
                    <a:pt x="34" y="297"/>
                    <a:pt x="46" y="308"/>
                  </a:cubicBezTo>
                  <a:cubicBezTo>
                    <a:pt x="58" y="320"/>
                    <a:pt x="58" y="320"/>
                    <a:pt x="58" y="320"/>
                  </a:cubicBezTo>
                  <a:cubicBezTo>
                    <a:pt x="290" y="87"/>
                    <a:pt x="290" y="87"/>
                    <a:pt x="290" y="87"/>
                  </a:cubicBezTo>
                  <a:cubicBezTo>
                    <a:pt x="301" y="82"/>
                    <a:pt x="313" y="76"/>
                    <a:pt x="330" y="76"/>
                  </a:cubicBezTo>
                  <a:cubicBezTo>
                    <a:pt x="342" y="76"/>
                    <a:pt x="359" y="82"/>
                    <a:pt x="371" y="87"/>
                  </a:cubicBezTo>
                  <a:cubicBezTo>
                    <a:pt x="510" y="232"/>
                    <a:pt x="510" y="232"/>
                    <a:pt x="510" y="232"/>
                  </a:cubicBezTo>
                  <a:cubicBezTo>
                    <a:pt x="522" y="244"/>
                    <a:pt x="528" y="256"/>
                    <a:pt x="528" y="273"/>
                  </a:cubicBezTo>
                  <a:cubicBezTo>
                    <a:pt x="528" y="284"/>
                    <a:pt x="522" y="302"/>
                    <a:pt x="510" y="313"/>
                  </a:cubicBezTo>
                  <a:cubicBezTo>
                    <a:pt x="278" y="545"/>
                    <a:pt x="278" y="545"/>
                    <a:pt x="278" y="545"/>
                  </a:cubicBezTo>
                  <a:cubicBezTo>
                    <a:pt x="296" y="563"/>
                    <a:pt x="307" y="592"/>
                    <a:pt x="313" y="615"/>
                  </a:cubicBezTo>
                  <a:cubicBezTo>
                    <a:pt x="562" y="366"/>
                    <a:pt x="562" y="366"/>
                    <a:pt x="562" y="366"/>
                  </a:cubicBezTo>
                  <a:cubicBezTo>
                    <a:pt x="586" y="337"/>
                    <a:pt x="603" y="308"/>
                    <a:pt x="603" y="273"/>
                  </a:cubicBezTo>
                  <a:cubicBezTo>
                    <a:pt x="603" y="239"/>
                    <a:pt x="586" y="203"/>
                    <a:pt x="562" y="181"/>
                  </a:cubicBezTo>
                  <a:lnTo>
                    <a:pt x="423" y="35"/>
                  </a:lnTo>
                </a:path>
              </a:pathLst>
            </a:custGeom>
            <a:solidFill>
              <a:srgbClr val="2C2847"/>
            </a:solidFill>
            <a:ln>
              <a:noFill/>
            </a:ln>
            <a:effectLst/>
          </p:spPr>
          <p:txBody>
            <a:bodyPr wrap="square" anchor="ctr">
              <a:normAutofit fontScale="32500" lnSpcReduction="20000"/>
            </a:bodyPr>
            <a:lstStyle/>
            <a:p>
              <a:endParaRPr lang="en-US" sz="675">
                <a:sym typeface="Arial" panose="020B0604020202020204" pitchFamily="34" charset="0"/>
              </a:endParaRPr>
            </a:p>
          </p:txBody>
        </p:sp>
        <p:sp>
          <p:nvSpPr>
            <p:cNvPr id="111" name="Freeform 351"/>
            <p:cNvSpPr>
              <a:spLocks noChangeArrowheads="1"/>
            </p:cNvSpPr>
            <p:nvPr>
              <p:custDataLst>
                <p:tags r:id="rId88"/>
              </p:custDataLst>
            </p:nvPr>
          </p:nvSpPr>
          <p:spPr bwMode="auto">
            <a:xfrm>
              <a:off x="1866639" y="5170538"/>
              <a:ext cx="347758" cy="345447"/>
            </a:xfrm>
            <a:custGeom>
              <a:avLst/>
              <a:gdLst>
                <a:gd name="T0" fmla="*/ 1016 w 1318"/>
                <a:gd name="T1" fmla="*/ 75 h 1311"/>
                <a:gd name="T2" fmla="*/ 1016 w 1318"/>
                <a:gd name="T3" fmla="*/ 75 h 1311"/>
                <a:gd name="T4" fmla="*/ 830 w 1318"/>
                <a:gd name="T5" fmla="*/ 0 h 1311"/>
                <a:gd name="T6" fmla="*/ 645 w 1318"/>
                <a:gd name="T7" fmla="*/ 75 h 1311"/>
                <a:gd name="T8" fmla="*/ 76 w 1318"/>
                <a:gd name="T9" fmla="*/ 644 h 1311"/>
                <a:gd name="T10" fmla="*/ 0 w 1318"/>
                <a:gd name="T11" fmla="*/ 829 h 1311"/>
                <a:gd name="T12" fmla="*/ 76 w 1318"/>
                <a:gd name="T13" fmla="*/ 1009 h 1311"/>
                <a:gd name="T14" fmla="*/ 302 w 1318"/>
                <a:gd name="T15" fmla="*/ 1236 h 1311"/>
                <a:gd name="T16" fmla="*/ 482 w 1318"/>
                <a:gd name="T17" fmla="*/ 1310 h 1311"/>
                <a:gd name="T18" fmla="*/ 667 w 1318"/>
                <a:gd name="T19" fmla="*/ 1236 h 1311"/>
                <a:gd name="T20" fmla="*/ 1236 w 1318"/>
                <a:gd name="T21" fmla="*/ 667 h 1311"/>
                <a:gd name="T22" fmla="*/ 1317 w 1318"/>
                <a:gd name="T23" fmla="*/ 482 h 1311"/>
                <a:gd name="T24" fmla="*/ 1236 w 1318"/>
                <a:gd name="T25" fmla="*/ 296 h 1311"/>
                <a:gd name="T26" fmla="*/ 1016 w 1318"/>
                <a:gd name="T27" fmla="*/ 7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8" h="1311">
                  <a:moveTo>
                    <a:pt x="1016" y="75"/>
                  </a:moveTo>
                  <a:lnTo>
                    <a:pt x="1016" y="75"/>
                  </a:lnTo>
                  <a:cubicBezTo>
                    <a:pt x="963" y="24"/>
                    <a:pt x="900" y="0"/>
                    <a:pt x="830" y="0"/>
                  </a:cubicBezTo>
                  <a:cubicBezTo>
                    <a:pt x="761" y="0"/>
                    <a:pt x="696" y="24"/>
                    <a:pt x="645" y="75"/>
                  </a:cubicBezTo>
                  <a:cubicBezTo>
                    <a:pt x="76" y="644"/>
                    <a:pt x="76" y="644"/>
                    <a:pt x="76" y="644"/>
                  </a:cubicBezTo>
                  <a:cubicBezTo>
                    <a:pt x="29" y="696"/>
                    <a:pt x="0" y="760"/>
                    <a:pt x="0" y="829"/>
                  </a:cubicBezTo>
                  <a:cubicBezTo>
                    <a:pt x="0" y="899"/>
                    <a:pt x="29" y="963"/>
                    <a:pt x="76" y="1009"/>
                  </a:cubicBezTo>
                  <a:cubicBezTo>
                    <a:pt x="302" y="1236"/>
                    <a:pt x="302" y="1236"/>
                    <a:pt x="302" y="1236"/>
                  </a:cubicBezTo>
                  <a:cubicBezTo>
                    <a:pt x="348" y="1282"/>
                    <a:pt x="412" y="1310"/>
                    <a:pt x="482" y="1310"/>
                  </a:cubicBezTo>
                  <a:cubicBezTo>
                    <a:pt x="551" y="1310"/>
                    <a:pt x="621" y="1282"/>
                    <a:pt x="667" y="1236"/>
                  </a:cubicBezTo>
                  <a:cubicBezTo>
                    <a:pt x="1236" y="667"/>
                    <a:pt x="1236" y="667"/>
                    <a:pt x="1236" y="667"/>
                  </a:cubicBezTo>
                  <a:cubicBezTo>
                    <a:pt x="1288" y="615"/>
                    <a:pt x="1317" y="551"/>
                    <a:pt x="1317" y="482"/>
                  </a:cubicBezTo>
                  <a:cubicBezTo>
                    <a:pt x="1317" y="412"/>
                    <a:pt x="1288" y="348"/>
                    <a:pt x="1236" y="296"/>
                  </a:cubicBezTo>
                  <a:lnTo>
                    <a:pt x="1016" y="75"/>
                  </a:ln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112" name="Freeform 352"/>
            <p:cNvSpPr>
              <a:spLocks noChangeArrowheads="1"/>
            </p:cNvSpPr>
            <p:nvPr>
              <p:custDataLst>
                <p:tags r:id="rId89"/>
              </p:custDataLst>
            </p:nvPr>
          </p:nvSpPr>
          <p:spPr bwMode="auto">
            <a:xfrm>
              <a:off x="5095654" y="3127035"/>
              <a:ext cx="36176" cy="21007"/>
            </a:xfrm>
            <a:custGeom>
              <a:avLst/>
              <a:gdLst>
                <a:gd name="T0" fmla="*/ 0 w 140"/>
                <a:gd name="T1" fmla="*/ 0 h 83"/>
                <a:gd name="T2" fmla="*/ 0 w 140"/>
                <a:gd name="T3" fmla="*/ 0 h 83"/>
                <a:gd name="T4" fmla="*/ 134 w 140"/>
                <a:gd name="T5" fmla="*/ 82 h 83"/>
                <a:gd name="T6" fmla="*/ 139 w 140"/>
                <a:gd name="T7" fmla="*/ 24 h 83"/>
                <a:gd name="T8" fmla="*/ 0 w 140"/>
                <a:gd name="T9" fmla="*/ 0 h 83"/>
              </a:gdLst>
              <a:ahLst/>
              <a:cxnLst>
                <a:cxn ang="0">
                  <a:pos x="T0" y="T1"/>
                </a:cxn>
                <a:cxn ang="0">
                  <a:pos x="T2" y="T3"/>
                </a:cxn>
                <a:cxn ang="0">
                  <a:pos x="T4" y="T5"/>
                </a:cxn>
                <a:cxn ang="0">
                  <a:pos x="T6" y="T7"/>
                </a:cxn>
                <a:cxn ang="0">
                  <a:pos x="T8" y="T9"/>
                </a:cxn>
              </a:cxnLst>
              <a:rect l="0" t="0" r="r" b="b"/>
              <a:pathLst>
                <a:path w="140" h="83">
                  <a:moveTo>
                    <a:pt x="0" y="0"/>
                  </a:moveTo>
                  <a:lnTo>
                    <a:pt x="0" y="0"/>
                  </a:lnTo>
                  <a:cubicBezTo>
                    <a:pt x="47" y="29"/>
                    <a:pt x="93" y="53"/>
                    <a:pt x="134" y="82"/>
                  </a:cubicBezTo>
                  <a:cubicBezTo>
                    <a:pt x="139" y="24"/>
                    <a:pt x="139" y="24"/>
                    <a:pt x="139" y="24"/>
                  </a:cubicBezTo>
                  <a:cubicBezTo>
                    <a:pt x="93" y="17"/>
                    <a:pt x="47" y="6"/>
                    <a:pt x="0" y="0"/>
                  </a:cubicBezTo>
                </a:path>
              </a:pathLst>
            </a:custGeom>
            <a:solidFill>
              <a:srgbClr val="50948E"/>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13" name="Freeform 353"/>
            <p:cNvSpPr>
              <a:spLocks noChangeArrowheads="1"/>
            </p:cNvSpPr>
            <p:nvPr>
              <p:custDataLst>
                <p:tags r:id="rId90"/>
              </p:custDataLst>
            </p:nvPr>
          </p:nvSpPr>
          <p:spPr bwMode="auto">
            <a:xfrm>
              <a:off x="5225188" y="3159987"/>
              <a:ext cx="201887" cy="627873"/>
            </a:xfrm>
            <a:custGeom>
              <a:avLst/>
              <a:gdLst>
                <a:gd name="T0" fmla="*/ 88 w 767"/>
                <a:gd name="T1" fmla="*/ 2343 h 2379"/>
                <a:gd name="T2" fmla="*/ 117 w 767"/>
                <a:gd name="T3" fmla="*/ 2273 h 2379"/>
                <a:gd name="T4" fmla="*/ 133 w 767"/>
                <a:gd name="T5" fmla="*/ 2285 h 2379"/>
                <a:gd name="T6" fmla="*/ 186 w 767"/>
                <a:gd name="T7" fmla="*/ 2233 h 2379"/>
                <a:gd name="T8" fmla="*/ 162 w 767"/>
                <a:gd name="T9" fmla="*/ 2215 h 2379"/>
                <a:gd name="T10" fmla="*/ 227 w 767"/>
                <a:gd name="T11" fmla="*/ 2174 h 2379"/>
                <a:gd name="T12" fmla="*/ 273 w 767"/>
                <a:gd name="T13" fmla="*/ 2116 h 2379"/>
                <a:gd name="T14" fmla="*/ 249 w 767"/>
                <a:gd name="T15" fmla="*/ 2100 h 2379"/>
                <a:gd name="T16" fmla="*/ 314 w 767"/>
                <a:gd name="T17" fmla="*/ 2053 h 2379"/>
                <a:gd name="T18" fmla="*/ 354 w 767"/>
                <a:gd name="T19" fmla="*/ 1989 h 2379"/>
                <a:gd name="T20" fmla="*/ 331 w 767"/>
                <a:gd name="T21" fmla="*/ 1977 h 2379"/>
                <a:gd name="T22" fmla="*/ 389 w 767"/>
                <a:gd name="T23" fmla="*/ 1925 h 2379"/>
                <a:gd name="T24" fmla="*/ 354 w 767"/>
                <a:gd name="T25" fmla="*/ 1740 h 2379"/>
                <a:gd name="T26" fmla="*/ 0 w 767"/>
                <a:gd name="T27" fmla="*/ 2256 h 2379"/>
                <a:gd name="T28" fmla="*/ 540 w 767"/>
                <a:gd name="T29" fmla="*/ 1955 h 2379"/>
                <a:gd name="T30" fmla="*/ 418 w 767"/>
                <a:gd name="T31" fmla="*/ 1861 h 2379"/>
                <a:gd name="T32" fmla="*/ 418 w 767"/>
                <a:gd name="T33" fmla="*/ 1809 h 2379"/>
                <a:gd name="T34" fmla="*/ 562 w 767"/>
                <a:gd name="T35" fmla="*/ 1444 h 2379"/>
                <a:gd name="T36" fmla="*/ 533 w 767"/>
                <a:gd name="T37" fmla="*/ 1444 h 2379"/>
                <a:gd name="T38" fmla="*/ 574 w 767"/>
                <a:gd name="T39" fmla="*/ 1374 h 2379"/>
                <a:gd name="T40" fmla="*/ 586 w 767"/>
                <a:gd name="T41" fmla="*/ 1304 h 2379"/>
                <a:gd name="T42" fmla="*/ 557 w 767"/>
                <a:gd name="T43" fmla="*/ 1299 h 2379"/>
                <a:gd name="T44" fmla="*/ 569 w 767"/>
                <a:gd name="T45" fmla="*/ 1229 h 2379"/>
                <a:gd name="T46" fmla="*/ 586 w 767"/>
                <a:gd name="T47" fmla="*/ 1304 h 2379"/>
                <a:gd name="T48" fmla="*/ 598 w 767"/>
                <a:gd name="T49" fmla="*/ 1154 h 2379"/>
                <a:gd name="T50" fmla="*/ 574 w 767"/>
                <a:gd name="T51" fmla="*/ 1084 h 2379"/>
                <a:gd name="T52" fmla="*/ 598 w 767"/>
                <a:gd name="T53" fmla="*/ 1020 h 2379"/>
                <a:gd name="T54" fmla="*/ 598 w 767"/>
                <a:gd name="T55" fmla="*/ 1154 h 2379"/>
                <a:gd name="T56" fmla="*/ 482 w 767"/>
                <a:gd name="T57" fmla="*/ 870 h 2379"/>
                <a:gd name="T58" fmla="*/ 447 w 767"/>
                <a:gd name="T59" fmla="*/ 1485 h 2379"/>
                <a:gd name="T60" fmla="*/ 766 w 767"/>
                <a:gd name="T61" fmla="*/ 1189 h 2379"/>
                <a:gd name="T62" fmla="*/ 586 w 767"/>
                <a:gd name="T63" fmla="*/ 875 h 2379"/>
                <a:gd name="T64" fmla="*/ 569 w 767"/>
                <a:gd name="T65" fmla="*/ 951 h 2379"/>
                <a:gd name="T66" fmla="*/ 569 w 767"/>
                <a:gd name="T67" fmla="*/ 875 h 2379"/>
                <a:gd name="T68" fmla="*/ 435 w 767"/>
                <a:gd name="T69" fmla="*/ 388 h 2379"/>
                <a:gd name="T70" fmla="*/ 406 w 767"/>
                <a:gd name="T71" fmla="*/ 324 h 2379"/>
                <a:gd name="T72" fmla="*/ 453 w 767"/>
                <a:gd name="T73" fmla="*/ 382 h 2379"/>
                <a:gd name="T74" fmla="*/ 117 w 767"/>
                <a:gd name="T75" fmla="*/ 0 h 2379"/>
                <a:gd name="T76" fmla="*/ 99 w 767"/>
                <a:gd name="T77" fmla="*/ 11 h 2379"/>
                <a:gd name="T78" fmla="*/ 470 w 767"/>
                <a:gd name="T79" fmla="*/ 492 h 2379"/>
                <a:gd name="T80" fmla="*/ 459 w 767"/>
                <a:gd name="T81" fmla="*/ 458 h 2379"/>
                <a:gd name="T82" fmla="*/ 459 w 767"/>
                <a:gd name="T83" fmla="*/ 458 h 2379"/>
                <a:gd name="T84" fmla="*/ 488 w 767"/>
                <a:gd name="T85" fmla="*/ 469 h 2379"/>
                <a:gd name="T86" fmla="*/ 366 w 767"/>
                <a:gd name="T87" fmla="*/ 203 h 2379"/>
                <a:gd name="T88" fmla="*/ 372 w 767"/>
                <a:gd name="T89" fmla="*/ 261 h 2379"/>
                <a:gd name="T90" fmla="*/ 354 w 767"/>
                <a:gd name="T91" fmla="*/ 191 h 2379"/>
                <a:gd name="T92" fmla="*/ 88 w 767"/>
                <a:gd name="T93" fmla="*/ 2343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7" h="2379">
                  <a:moveTo>
                    <a:pt x="88" y="2343"/>
                  </a:moveTo>
                  <a:lnTo>
                    <a:pt x="88" y="2343"/>
                  </a:lnTo>
                  <a:cubicBezTo>
                    <a:pt x="70" y="2326"/>
                    <a:pt x="70" y="2326"/>
                    <a:pt x="70" y="2326"/>
                  </a:cubicBezTo>
                  <a:cubicBezTo>
                    <a:pt x="88" y="2308"/>
                    <a:pt x="104" y="2290"/>
                    <a:pt x="117" y="2273"/>
                  </a:cubicBezTo>
                  <a:lnTo>
                    <a:pt x="117" y="2273"/>
                  </a:lnTo>
                  <a:cubicBezTo>
                    <a:pt x="133" y="2285"/>
                    <a:pt x="133" y="2285"/>
                    <a:pt x="133" y="2285"/>
                  </a:cubicBezTo>
                  <a:cubicBezTo>
                    <a:pt x="122" y="2302"/>
                    <a:pt x="104" y="2326"/>
                    <a:pt x="88" y="2343"/>
                  </a:cubicBezTo>
                  <a:lnTo>
                    <a:pt x="186" y="2233"/>
                  </a:lnTo>
                  <a:lnTo>
                    <a:pt x="186" y="2233"/>
                  </a:lnTo>
                  <a:cubicBezTo>
                    <a:pt x="162" y="2215"/>
                    <a:pt x="162" y="2215"/>
                    <a:pt x="162" y="2215"/>
                  </a:cubicBezTo>
                  <a:cubicBezTo>
                    <a:pt x="180" y="2198"/>
                    <a:pt x="198" y="2180"/>
                    <a:pt x="209" y="2157"/>
                  </a:cubicBezTo>
                  <a:cubicBezTo>
                    <a:pt x="227" y="2174"/>
                    <a:pt x="227" y="2174"/>
                    <a:pt x="227" y="2174"/>
                  </a:cubicBezTo>
                  <a:cubicBezTo>
                    <a:pt x="215" y="2192"/>
                    <a:pt x="198" y="2215"/>
                    <a:pt x="186" y="2233"/>
                  </a:cubicBezTo>
                  <a:lnTo>
                    <a:pt x="273" y="2116"/>
                  </a:lnTo>
                  <a:lnTo>
                    <a:pt x="273" y="2116"/>
                  </a:lnTo>
                  <a:cubicBezTo>
                    <a:pt x="249" y="2100"/>
                    <a:pt x="249" y="2100"/>
                    <a:pt x="249" y="2100"/>
                  </a:cubicBezTo>
                  <a:cubicBezTo>
                    <a:pt x="267" y="2082"/>
                    <a:pt x="278" y="2058"/>
                    <a:pt x="290" y="2041"/>
                  </a:cubicBezTo>
                  <a:cubicBezTo>
                    <a:pt x="314" y="2053"/>
                    <a:pt x="314" y="2053"/>
                    <a:pt x="314" y="2053"/>
                  </a:cubicBezTo>
                  <a:cubicBezTo>
                    <a:pt x="302" y="2076"/>
                    <a:pt x="284" y="2093"/>
                    <a:pt x="273" y="2116"/>
                  </a:cubicBezTo>
                  <a:lnTo>
                    <a:pt x="354" y="1989"/>
                  </a:lnTo>
                  <a:lnTo>
                    <a:pt x="354" y="1989"/>
                  </a:lnTo>
                  <a:cubicBezTo>
                    <a:pt x="331" y="1977"/>
                    <a:pt x="331" y="1977"/>
                    <a:pt x="331" y="1977"/>
                  </a:cubicBezTo>
                  <a:cubicBezTo>
                    <a:pt x="343" y="1960"/>
                    <a:pt x="354" y="1937"/>
                    <a:pt x="366" y="1914"/>
                  </a:cubicBezTo>
                  <a:cubicBezTo>
                    <a:pt x="389" y="1925"/>
                    <a:pt x="389" y="1925"/>
                    <a:pt x="389" y="1925"/>
                  </a:cubicBezTo>
                  <a:cubicBezTo>
                    <a:pt x="377" y="1948"/>
                    <a:pt x="366" y="1972"/>
                    <a:pt x="354" y="1989"/>
                  </a:cubicBezTo>
                  <a:lnTo>
                    <a:pt x="354" y="1740"/>
                  </a:lnTo>
                  <a:lnTo>
                    <a:pt x="354" y="1740"/>
                  </a:lnTo>
                  <a:cubicBezTo>
                    <a:pt x="273" y="1937"/>
                    <a:pt x="151" y="2111"/>
                    <a:pt x="0" y="2256"/>
                  </a:cubicBezTo>
                  <a:cubicBezTo>
                    <a:pt x="117" y="2378"/>
                    <a:pt x="117" y="2378"/>
                    <a:pt x="117" y="2378"/>
                  </a:cubicBezTo>
                  <a:cubicBezTo>
                    <a:pt x="290" y="2268"/>
                    <a:pt x="430" y="2123"/>
                    <a:pt x="540" y="1955"/>
                  </a:cubicBezTo>
                  <a:cubicBezTo>
                    <a:pt x="435" y="1832"/>
                    <a:pt x="435" y="1832"/>
                    <a:pt x="435" y="1832"/>
                  </a:cubicBezTo>
                  <a:cubicBezTo>
                    <a:pt x="430" y="1844"/>
                    <a:pt x="423" y="1850"/>
                    <a:pt x="418" y="1861"/>
                  </a:cubicBezTo>
                  <a:cubicBezTo>
                    <a:pt x="401" y="1850"/>
                    <a:pt x="401" y="1850"/>
                    <a:pt x="401" y="1850"/>
                  </a:cubicBezTo>
                  <a:cubicBezTo>
                    <a:pt x="406" y="1838"/>
                    <a:pt x="412" y="1827"/>
                    <a:pt x="418" y="1809"/>
                  </a:cubicBezTo>
                  <a:cubicBezTo>
                    <a:pt x="354" y="1740"/>
                    <a:pt x="354" y="1740"/>
                    <a:pt x="354" y="1740"/>
                  </a:cubicBezTo>
                  <a:lnTo>
                    <a:pt x="562" y="1444"/>
                  </a:lnTo>
                  <a:lnTo>
                    <a:pt x="562" y="1444"/>
                  </a:lnTo>
                  <a:cubicBezTo>
                    <a:pt x="533" y="1444"/>
                    <a:pt x="533" y="1444"/>
                    <a:pt x="533" y="1444"/>
                  </a:cubicBezTo>
                  <a:cubicBezTo>
                    <a:pt x="540" y="1420"/>
                    <a:pt x="545" y="1391"/>
                    <a:pt x="551" y="1368"/>
                  </a:cubicBezTo>
                  <a:cubicBezTo>
                    <a:pt x="574" y="1374"/>
                    <a:pt x="574" y="1374"/>
                    <a:pt x="574" y="1374"/>
                  </a:cubicBezTo>
                  <a:cubicBezTo>
                    <a:pt x="569" y="1398"/>
                    <a:pt x="562" y="1420"/>
                    <a:pt x="562" y="1444"/>
                  </a:cubicBezTo>
                  <a:lnTo>
                    <a:pt x="586" y="1304"/>
                  </a:lnTo>
                  <a:lnTo>
                    <a:pt x="586" y="1304"/>
                  </a:lnTo>
                  <a:cubicBezTo>
                    <a:pt x="557" y="1299"/>
                    <a:pt x="557" y="1299"/>
                    <a:pt x="557" y="1299"/>
                  </a:cubicBezTo>
                  <a:cubicBezTo>
                    <a:pt x="562" y="1275"/>
                    <a:pt x="562" y="1252"/>
                    <a:pt x="569" y="1229"/>
                  </a:cubicBezTo>
                  <a:lnTo>
                    <a:pt x="569" y="1229"/>
                  </a:lnTo>
                  <a:cubicBezTo>
                    <a:pt x="592" y="1229"/>
                    <a:pt x="592" y="1229"/>
                    <a:pt x="592" y="1229"/>
                  </a:cubicBezTo>
                  <a:cubicBezTo>
                    <a:pt x="586" y="1252"/>
                    <a:pt x="586" y="1275"/>
                    <a:pt x="586" y="1304"/>
                  </a:cubicBezTo>
                  <a:lnTo>
                    <a:pt x="598" y="1154"/>
                  </a:lnTo>
                  <a:lnTo>
                    <a:pt x="598" y="1154"/>
                  </a:lnTo>
                  <a:cubicBezTo>
                    <a:pt x="569" y="1154"/>
                    <a:pt x="569" y="1154"/>
                    <a:pt x="569" y="1154"/>
                  </a:cubicBezTo>
                  <a:cubicBezTo>
                    <a:pt x="574" y="1131"/>
                    <a:pt x="574" y="1107"/>
                    <a:pt x="574" y="1084"/>
                  </a:cubicBezTo>
                  <a:cubicBezTo>
                    <a:pt x="574" y="1061"/>
                    <a:pt x="574" y="1044"/>
                    <a:pt x="569" y="1020"/>
                  </a:cubicBezTo>
                  <a:cubicBezTo>
                    <a:pt x="598" y="1020"/>
                    <a:pt x="598" y="1020"/>
                    <a:pt x="598" y="1020"/>
                  </a:cubicBezTo>
                  <a:cubicBezTo>
                    <a:pt x="598" y="1044"/>
                    <a:pt x="598" y="1061"/>
                    <a:pt x="598" y="1084"/>
                  </a:cubicBezTo>
                  <a:cubicBezTo>
                    <a:pt x="598" y="1107"/>
                    <a:pt x="598" y="1131"/>
                    <a:pt x="598" y="1154"/>
                  </a:cubicBezTo>
                  <a:lnTo>
                    <a:pt x="482" y="870"/>
                  </a:lnTo>
                  <a:lnTo>
                    <a:pt x="482" y="870"/>
                  </a:lnTo>
                  <a:cubicBezTo>
                    <a:pt x="488" y="939"/>
                    <a:pt x="493" y="1009"/>
                    <a:pt x="493" y="1084"/>
                  </a:cubicBezTo>
                  <a:cubicBezTo>
                    <a:pt x="493" y="1223"/>
                    <a:pt x="476" y="1357"/>
                    <a:pt x="447" y="1485"/>
                  </a:cubicBezTo>
                  <a:cubicBezTo>
                    <a:pt x="737" y="1485"/>
                    <a:pt x="737" y="1485"/>
                    <a:pt x="737" y="1485"/>
                  </a:cubicBezTo>
                  <a:cubicBezTo>
                    <a:pt x="754" y="1391"/>
                    <a:pt x="766" y="1293"/>
                    <a:pt x="766" y="1189"/>
                  </a:cubicBezTo>
                  <a:cubicBezTo>
                    <a:pt x="766" y="1084"/>
                    <a:pt x="754" y="986"/>
                    <a:pt x="737" y="887"/>
                  </a:cubicBezTo>
                  <a:cubicBezTo>
                    <a:pt x="586" y="875"/>
                    <a:pt x="586" y="875"/>
                    <a:pt x="586" y="875"/>
                  </a:cubicBezTo>
                  <a:cubicBezTo>
                    <a:pt x="586" y="899"/>
                    <a:pt x="592" y="922"/>
                    <a:pt x="592" y="951"/>
                  </a:cubicBezTo>
                  <a:cubicBezTo>
                    <a:pt x="569" y="951"/>
                    <a:pt x="569" y="951"/>
                    <a:pt x="569" y="951"/>
                  </a:cubicBezTo>
                  <a:cubicBezTo>
                    <a:pt x="562" y="928"/>
                    <a:pt x="562" y="904"/>
                    <a:pt x="562" y="875"/>
                  </a:cubicBezTo>
                  <a:cubicBezTo>
                    <a:pt x="569" y="875"/>
                    <a:pt x="569" y="875"/>
                    <a:pt x="569" y="875"/>
                  </a:cubicBezTo>
                  <a:cubicBezTo>
                    <a:pt x="482" y="870"/>
                    <a:pt x="482" y="870"/>
                    <a:pt x="482" y="870"/>
                  </a:cubicBezTo>
                  <a:lnTo>
                    <a:pt x="435" y="388"/>
                  </a:lnTo>
                  <a:lnTo>
                    <a:pt x="435" y="388"/>
                  </a:lnTo>
                  <a:cubicBezTo>
                    <a:pt x="423" y="371"/>
                    <a:pt x="412" y="348"/>
                    <a:pt x="406" y="324"/>
                  </a:cubicBezTo>
                  <a:cubicBezTo>
                    <a:pt x="423" y="313"/>
                    <a:pt x="423" y="313"/>
                    <a:pt x="423" y="313"/>
                  </a:cubicBezTo>
                  <a:cubicBezTo>
                    <a:pt x="435" y="336"/>
                    <a:pt x="447" y="359"/>
                    <a:pt x="453" y="382"/>
                  </a:cubicBezTo>
                  <a:cubicBezTo>
                    <a:pt x="435" y="388"/>
                    <a:pt x="435" y="388"/>
                    <a:pt x="435" y="388"/>
                  </a:cubicBezTo>
                  <a:lnTo>
                    <a:pt x="117" y="0"/>
                  </a:lnTo>
                  <a:lnTo>
                    <a:pt x="117" y="0"/>
                  </a:lnTo>
                  <a:cubicBezTo>
                    <a:pt x="99" y="11"/>
                    <a:pt x="99" y="11"/>
                    <a:pt x="99" y="11"/>
                  </a:cubicBezTo>
                  <a:cubicBezTo>
                    <a:pt x="232" y="174"/>
                    <a:pt x="337" y="353"/>
                    <a:pt x="406" y="550"/>
                  </a:cubicBezTo>
                  <a:cubicBezTo>
                    <a:pt x="470" y="492"/>
                    <a:pt x="470" y="492"/>
                    <a:pt x="470" y="492"/>
                  </a:cubicBezTo>
                  <a:cubicBezTo>
                    <a:pt x="470" y="481"/>
                    <a:pt x="464" y="469"/>
                    <a:pt x="459" y="458"/>
                  </a:cubicBezTo>
                  <a:lnTo>
                    <a:pt x="459" y="458"/>
                  </a:lnTo>
                  <a:lnTo>
                    <a:pt x="459" y="458"/>
                  </a:lnTo>
                  <a:lnTo>
                    <a:pt x="459" y="458"/>
                  </a:lnTo>
                  <a:cubicBezTo>
                    <a:pt x="482" y="452"/>
                    <a:pt x="482" y="452"/>
                    <a:pt x="482" y="452"/>
                  </a:cubicBezTo>
                  <a:cubicBezTo>
                    <a:pt x="488" y="458"/>
                    <a:pt x="488" y="463"/>
                    <a:pt x="488" y="469"/>
                  </a:cubicBezTo>
                  <a:cubicBezTo>
                    <a:pt x="540" y="423"/>
                    <a:pt x="540" y="423"/>
                    <a:pt x="540" y="423"/>
                  </a:cubicBezTo>
                  <a:cubicBezTo>
                    <a:pt x="493" y="342"/>
                    <a:pt x="435" y="272"/>
                    <a:pt x="366" y="203"/>
                  </a:cubicBezTo>
                  <a:cubicBezTo>
                    <a:pt x="377" y="220"/>
                    <a:pt x="383" y="232"/>
                    <a:pt x="394" y="249"/>
                  </a:cubicBezTo>
                  <a:cubicBezTo>
                    <a:pt x="372" y="261"/>
                    <a:pt x="372" y="261"/>
                    <a:pt x="372" y="261"/>
                  </a:cubicBezTo>
                  <a:cubicBezTo>
                    <a:pt x="360" y="237"/>
                    <a:pt x="348" y="220"/>
                    <a:pt x="337" y="197"/>
                  </a:cubicBezTo>
                  <a:cubicBezTo>
                    <a:pt x="354" y="191"/>
                    <a:pt x="354" y="191"/>
                    <a:pt x="354" y="191"/>
                  </a:cubicBezTo>
                  <a:cubicBezTo>
                    <a:pt x="278" y="116"/>
                    <a:pt x="203" y="52"/>
                    <a:pt x="117" y="0"/>
                  </a:cubicBezTo>
                  <a:lnTo>
                    <a:pt x="88" y="2343"/>
                  </a:lnTo>
                </a:path>
              </a:pathLst>
            </a:custGeom>
            <a:solidFill>
              <a:srgbClr val="B6B3B3"/>
            </a:solidFill>
            <a:ln>
              <a:noFill/>
            </a:ln>
            <a:effectLst/>
          </p:spPr>
          <p:txBody>
            <a:bodyPr wrap="square" lIns="67500" tIns="35100" rIns="67500" bIns="35100" anchor="ctr">
              <a:normAutofit/>
            </a:bodyPr>
            <a:lstStyle/>
            <a:p>
              <a:endParaRPr lang="en-US" sz="675">
                <a:sym typeface="Arial" panose="020B0604020202020204" pitchFamily="34" charset="0"/>
              </a:endParaRPr>
            </a:p>
          </p:txBody>
        </p:sp>
        <p:sp>
          <p:nvSpPr>
            <p:cNvPr id="114" name="Freeform 354"/>
            <p:cNvSpPr>
              <a:spLocks noChangeArrowheads="1"/>
            </p:cNvSpPr>
            <p:nvPr>
              <p:custDataLst>
                <p:tags r:id="rId91"/>
              </p:custDataLst>
            </p:nvPr>
          </p:nvSpPr>
          <p:spPr bwMode="auto">
            <a:xfrm>
              <a:off x="5164505" y="3188888"/>
              <a:ext cx="189050" cy="592861"/>
            </a:xfrm>
            <a:custGeom>
              <a:avLst/>
              <a:gdLst>
                <a:gd name="T0" fmla="*/ 325 w 720"/>
                <a:gd name="T1" fmla="*/ 0 h 2246"/>
                <a:gd name="T2" fmla="*/ 325 w 720"/>
                <a:gd name="T3" fmla="*/ 0 h 2246"/>
                <a:gd name="T4" fmla="*/ 186 w 720"/>
                <a:gd name="T5" fmla="*/ 122 h 2246"/>
                <a:gd name="T6" fmla="*/ 540 w 720"/>
                <a:gd name="T7" fmla="*/ 1073 h 2246"/>
                <a:gd name="T8" fmla="*/ 0 w 720"/>
                <a:gd name="T9" fmla="*/ 2204 h 2246"/>
                <a:gd name="T10" fmla="*/ 122 w 720"/>
                <a:gd name="T11" fmla="*/ 2140 h 2246"/>
                <a:gd name="T12" fmla="*/ 226 w 720"/>
                <a:gd name="T13" fmla="*/ 2245 h 2246"/>
                <a:gd name="T14" fmla="*/ 580 w 720"/>
                <a:gd name="T15" fmla="*/ 1729 h 2246"/>
                <a:gd name="T16" fmla="*/ 557 w 720"/>
                <a:gd name="T17" fmla="*/ 1700 h 2246"/>
                <a:gd name="T18" fmla="*/ 644 w 720"/>
                <a:gd name="T19" fmla="*/ 1474 h 2246"/>
                <a:gd name="T20" fmla="*/ 673 w 720"/>
                <a:gd name="T21" fmla="*/ 1474 h 2246"/>
                <a:gd name="T22" fmla="*/ 719 w 720"/>
                <a:gd name="T23" fmla="*/ 1073 h 2246"/>
                <a:gd name="T24" fmla="*/ 708 w 720"/>
                <a:gd name="T25" fmla="*/ 859 h 2246"/>
                <a:gd name="T26" fmla="*/ 638 w 720"/>
                <a:gd name="T27" fmla="*/ 852 h 2246"/>
                <a:gd name="T28" fmla="*/ 545 w 720"/>
                <a:gd name="T29" fmla="*/ 633 h 2246"/>
                <a:gd name="T30" fmla="*/ 632 w 720"/>
                <a:gd name="T31" fmla="*/ 539 h 2246"/>
                <a:gd name="T32" fmla="*/ 325 w 720"/>
                <a:gd name="T33" fmla="*/ 0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2246">
                  <a:moveTo>
                    <a:pt x="325" y="0"/>
                  </a:moveTo>
                  <a:lnTo>
                    <a:pt x="325" y="0"/>
                  </a:lnTo>
                  <a:cubicBezTo>
                    <a:pt x="186" y="122"/>
                    <a:pt x="186" y="122"/>
                    <a:pt x="186" y="122"/>
                  </a:cubicBezTo>
                  <a:cubicBezTo>
                    <a:pt x="406" y="377"/>
                    <a:pt x="540" y="708"/>
                    <a:pt x="540" y="1073"/>
                  </a:cubicBezTo>
                  <a:cubicBezTo>
                    <a:pt x="540" y="1526"/>
                    <a:pt x="330" y="1937"/>
                    <a:pt x="0" y="2204"/>
                  </a:cubicBezTo>
                  <a:cubicBezTo>
                    <a:pt x="41" y="2187"/>
                    <a:pt x="81" y="2163"/>
                    <a:pt x="122" y="2140"/>
                  </a:cubicBezTo>
                  <a:cubicBezTo>
                    <a:pt x="226" y="2245"/>
                    <a:pt x="226" y="2245"/>
                    <a:pt x="226" y="2245"/>
                  </a:cubicBezTo>
                  <a:cubicBezTo>
                    <a:pt x="377" y="2100"/>
                    <a:pt x="499" y="1926"/>
                    <a:pt x="580" y="1729"/>
                  </a:cubicBezTo>
                  <a:cubicBezTo>
                    <a:pt x="557" y="1700"/>
                    <a:pt x="557" y="1700"/>
                    <a:pt x="557" y="1700"/>
                  </a:cubicBezTo>
                  <a:cubicBezTo>
                    <a:pt x="592" y="1630"/>
                    <a:pt x="627" y="1555"/>
                    <a:pt x="644" y="1474"/>
                  </a:cubicBezTo>
                  <a:cubicBezTo>
                    <a:pt x="673" y="1474"/>
                    <a:pt x="673" y="1474"/>
                    <a:pt x="673" y="1474"/>
                  </a:cubicBezTo>
                  <a:cubicBezTo>
                    <a:pt x="702" y="1346"/>
                    <a:pt x="719" y="1212"/>
                    <a:pt x="719" y="1073"/>
                  </a:cubicBezTo>
                  <a:cubicBezTo>
                    <a:pt x="719" y="998"/>
                    <a:pt x="714" y="928"/>
                    <a:pt x="708" y="859"/>
                  </a:cubicBezTo>
                  <a:cubicBezTo>
                    <a:pt x="638" y="852"/>
                    <a:pt x="638" y="852"/>
                    <a:pt x="638" y="852"/>
                  </a:cubicBezTo>
                  <a:cubicBezTo>
                    <a:pt x="615" y="778"/>
                    <a:pt x="580" y="702"/>
                    <a:pt x="545" y="633"/>
                  </a:cubicBezTo>
                  <a:cubicBezTo>
                    <a:pt x="632" y="539"/>
                    <a:pt x="632" y="539"/>
                    <a:pt x="632" y="539"/>
                  </a:cubicBezTo>
                  <a:cubicBezTo>
                    <a:pt x="563" y="342"/>
                    <a:pt x="458" y="163"/>
                    <a:pt x="325" y="0"/>
                  </a:cubicBezTo>
                </a:path>
              </a:pathLst>
            </a:custGeom>
            <a:solidFill>
              <a:srgbClr val="50948E"/>
            </a:solidFill>
            <a:ln>
              <a:noFill/>
            </a:ln>
            <a:effectLst/>
          </p:spPr>
          <p:txBody>
            <a:bodyPr wrap="square" lIns="67500" tIns="35100" rIns="67500" bIns="35100" anchor="ctr">
              <a:normAutofit/>
            </a:bodyPr>
            <a:lstStyle/>
            <a:p>
              <a:endParaRPr lang="en-US" sz="675">
                <a:sym typeface="Arial" panose="020B0604020202020204" pitchFamily="34" charset="0"/>
              </a:endParaRPr>
            </a:p>
          </p:txBody>
        </p:sp>
        <p:sp>
          <p:nvSpPr>
            <p:cNvPr id="115" name="Freeform 355"/>
            <p:cNvSpPr>
              <a:spLocks noChangeArrowheads="1"/>
            </p:cNvSpPr>
            <p:nvPr>
              <p:custDataLst>
                <p:tags r:id="rId92"/>
              </p:custDataLst>
            </p:nvPr>
          </p:nvSpPr>
          <p:spPr bwMode="auto">
            <a:xfrm>
              <a:off x="5243859" y="3211337"/>
              <a:ext cx="138870" cy="568353"/>
            </a:xfrm>
            <a:custGeom>
              <a:avLst/>
              <a:gdLst>
                <a:gd name="T0" fmla="*/ 47 w 529"/>
                <a:gd name="T1" fmla="*/ 2082 h 2153"/>
                <a:gd name="T2" fmla="*/ 0 w 529"/>
                <a:gd name="T3" fmla="*/ 2135 h 2153"/>
                <a:gd name="T4" fmla="*/ 63 w 529"/>
                <a:gd name="T5" fmla="*/ 2094 h 2153"/>
                <a:gd name="T6" fmla="*/ 139 w 529"/>
                <a:gd name="T7" fmla="*/ 1966 h 2153"/>
                <a:gd name="T8" fmla="*/ 92 w 529"/>
                <a:gd name="T9" fmla="*/ 2024 h 2153"/>
                <a:gd name="T10" fmla="*/ 157 w 529"/>
                <a:gd name="T11" fmla="*/ 1983 h 2153"/>
                <a:gd name="T12" fmla="*/ 220 w 529"/>
                <a:gd name="T13" fmla="*/ 1850 h 2153"/>
                <a:gd name="T14" fmla="*/ 179 w 529"/>
                <a:gd name="T15" fmla="*/ 1909 h 2153"/>
                <a:gd name="T16" fmla="*/ 244 w 529"/>
                <a:gd name="T17" fmla="*/ 1862 h 2153"/>
                <a:gd name="T18" fmla="*/ 296 w 529"/>
                <a:gd name="T19" fmla="*/ 1723 h 2153"/>
                <a:gd name="T20" fmla="*/ 261 w 529"/>
                <a:gd name="T21" fmla="*/ 1786 h 2153"/>
                <a:gd name="T22" fmla="*/ 319 w 529"/>
                <a:gd name="T23" fmla="*/ 1734 h 2153"/>
                <a:gd name="T24" fmla="*/ 348 w 529"/>
                <a:gd name="T25" fmla="*/ 1618 h 2153"/>
                <a:gd name="T26" fmla="*/ 331 w 529"/>
                <a:gd name="T27" fmla="*/ 1659 h 2153"/>
                <a:gd name="T28" fmla="*/ 365 w 529"/>
                <a:gd name="T29" fmla="*/ 1641 h 2153"/>
                <a:gd name="T30" fmla="*/ 481 w 529"/>
                <a:gd name="T31" fmla="*/ 1177 h 2153"/>
                <a:gd name="T32" fmla="*/ 463 w 529"/>
                <a:gd name="T33" fmla="*/ 1253 h 2153"/>
                <a:gd name="T34" fmla="*/ 504 w 529"/>
                <a:gd name="T35" fmla="*/ 1183 h 2153"/>
                <a:gd name="T36" fmla="*/ 499 w 529"/>
                <a:gd name="T37" fmla="*/ 1038 h 2153"/>
                <a:gd name="T38" fmla="*/ 499 w 529"/>
                <a:gd name="T39" fmla="*/ 1038 h 2153"/>
                <a:gd name="T40" fmla="*/ 516 w 529"/>
                <a:gd name="T41" fmla="*/ 1113 h 2153"/>
                <a:gd name="T42" fmla="*/ 499 w 529"/>
                <a:gd name="T43" fmla="*/ 1038 h 2153"/>
                <a:gd name="T44" fmla="*/ 528 w 529"/>
                <a:gd name="T45" fmla="*/ 829 h 2153"/>
                <a:gd name="T46" fmla="*/ 504 w 529"/>
                <a:gd name="T47" fmla="*/ 893 h 2153"/>
                <a:gd name="T48" fmla="*/ 528 w 529"/>
                <a:gd name="T49" fmla="*/ 963 h 2153"/>
                <a:gd name="T50" fmla="*/ 528 w 529"/>
                <a:gd name="T51" fmla="*/ 829 h 2153"/>
                <a:gd name="T52" fmla="*/ 499 w 529"/>
                <a:gd name="T53" fmla="*/ 684 h 2153"/>
                <a:gd name="T54" fmla="*/ 499 w 529"/>
                <a:gd name="T55" fmla="*/ 760 h 2153"/>
                <a:gd name="T56" fmla="*/ 516 w 529"/>
                <a:gd name="T57" fmla="*/ 684 h 2153"/>
                <a:gd name="T58" fmla="*/ 389 w 529"/>
                <a:gd name="T59" fmla="*/ 267 h 2153"/>
                <a:gd name="T60" fmla="*/ 389 w 529"/>
                <a:gd name="T61" fmla="*/ 267 h 2153"/>
                <a:gd name="T62" fmla="*/ 389 w 529"/>
                <a:gd name="T63" fmla="*/ 267 h 2153"/>
                <a:gd name="T64" fmla="*/ 412 w 529"/>
                <a:gd name="T65" fmla="*/ 261 h 2153"/>
                <a:gd name="T66" fmla="*/ 400 w 529"/>
                <a:gd name="T67" fmla="*/ 301 h 2153"/>
                <a:gd name="T68" fmla="*/ 412 w 529"/>
                <a:gd name="T69" fmla="*/ 261 h 2153"/>
                <a:gd name="T70" fmla="*/ 353 w 529"/>
                <a:gd name="T71" fmla="*/ 122 h 2153"/>
                <a:gd name="T72" fmla="*/ 365 w 529"/>
                <a:gd name="T73" fmla="*/ 197 h 2153"/>
                <a:gd name="T74" fmla="*/ 353 w 529"/>
                <a:gd name="T75" fmla="*/ 122 h 2153"/>
                <a:gd name="T76" fmla="*/ 284 w 529"/>
                <a:gd name="T77" fmla="*/ 0 h 2153"/>
                <a:gd name="T78" fmla="*/ 302 w 529"/>
                <a:gd name="T79" fmla="*/ 70 h 2153"/>
                <a:gd name="T80" fmla="*/ 296 w 529"/>
                <a:gd name="T81" fmla="*/ 12 h 2153"/>
                <a:gd name="T82" fmla="*/ 47 w 529"/>
                <a:gd name="T83" fmla="*/ 2082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9" h="2153">
                  <a:moveTo>
                    <a:pt x="47" y="2082"/>
                  </a:moveTo>
                  <a:lnTo>
                    <a:pt x="47" y="2082"/>
                  </a:lnTo>
                  <a:lnTo>
                    <a:pt x="47" y="2082"/>
                  </a:lnTo>
                  <a:cubicBezTo>
                    <a:pt x="34" y="2099"/>
                    <a:pt x="18" y="2117"/>
                    <a:pt x="0" y="2135"/>
                  </a:cubicBezTo>
                  <a:cubicBezTo>
                    <a:pt x="18" y="2152"/>
                    <a:pt x="18" y="2152"/>
                    <a:pt x="18" y="2152"/>
                  </a:cubicBezTo>
                  <a:cubicBezTo>
                    <a:pt x="34" y="2135"/>
                    <a:pt x="52" y="2111"/>
                    <a:pt x="63" y="2094"/>
                  </a:cubicBezTo>
                  <a:cubicBezTo>
                    <a:pt x="47" y="2082"/>
                    <a:pt x="47" y="2082"/>
                    <a:pt x="47" y="2082"/>
                  </a:cubicBezTo>
                  <a:lnTo>
                    <a:pt x="139" y="1966"/>
                  </a:lnTo>
                  <a:lnTo>
                    <a:pt x="139" y="1966"/>
                  </a:lnTo>
                  <a:cubicBezTo>
                    <a:pt x="128" y="1989"/>
                    <a:pt x="110" y="2007"/>
                    <a:pt x="92" y="2024"/>
                  </a:cubicBezTo>
                  <a:cubicBezTo>
                    <a:pt x="116" y="2042"/>
                    <a:pt x="116" y="2042"/>
                    <a:pt x="116" y="2042"/>
                  </a:cubicBezTo>
                  <a:cubicBezTo>
                    <a:pt x="128" y="2024"/>
                    <a:pt x="145" y="2001"/>
                    <a:pt x="157" y="1983"/>
                  </a:cubicBezTo>
                  <a:cubicBezTo>
                    <a:pt x="139" y="1966"/>
                    <a:pt x="139" y="1966"/>
                    <a:pt x="139" y="1966"/>
                  </a:cubicBezTo>
                  <a:lnTo>
                    <a:pt x="220" y="1850"/>
                  </a:lnTo>
                  <a:lnTo>
                    <a:pt x="220" y="1850"/>
                  </a:lnTo>
                  <a:cubicBezTo>
                    <a:pt x="208" y="1867"/>
                    <a:pt x="197" y="1891"/>
                    <a:pt x="179" y="1909"/>
                  </a:cubicBezTo>
                  <a:cubicBezTo>
                    <a:pt x="203" y="1925"/>
                    <a:pt x="203" y="1925"/>
                    <a:pt x="203" y="1925"/>
                  </a:cubicBezTo>
                  <a:cubicBezTo>
                    <a:pt x="214" y="1902"/>
                    <a:pt x="232" y="1885"/>
                    <a:pt x="244" y="1862"/>
                  </a:cubicBezTo>
                  <a:cubicBezTo>
                    <a:pt x="220" y="1850"/>
                    <a:pt x="220" y="1850"/>
                    <a:pt x="220" y="1850"/>
                  </a:cubicBezTo>
                  <a:lnTo>
                    <a:pt x="296" y="1723"/>
                  </a:lnTo>
                  <a:lnTo>
                    <a:pt x="296" y="1723"/>
                  </a:lnTo>
                  <a:cubicBezTo>
                    <a:pt x="284" y="1746"/>
                    <a:pt x="273" y="1769"/>
                    <a:pt x="261" y="1786"/>
                  </a:cubicBezTo>
                  <a:cubicBezTo>
                    <a:pt x="284" y="1798"/>
                    <a:pt x="284" y="1798"/>
                    <a:pt x="284" y="1798"/>
                  </a:cubicBezTo>
                  <a:cubicBezTo>
                    <a:pt x="296" y="1781"/>
                    <a:pt x="307" y="1757"/>
                    <a:pt x="319" y="1734"/>
                  </a:cubicBezTo>
                  <a:cubicBezTo>
                    <a:pt x="296" y="1723"/>
                    <a:pt x="296" y="1723"/>
                    <a:pt x="296" y="1723"/>
                  </a:cubicBezTo>
                  <a:lnTo>
                    <a:pt x="348" y="1618"/>
                  </a:lnTo>
                  <a:lnTo>
                    <a:pt x="348" y="1618"/>
                  </a:lnTo>
                  <a:cubicBezTo>
                    <a:pt x="342" y="1636"/>
                    <a:pt x="336" y="1647"/>
                    <a:pt x="331" y="1659"/>
                  </a:cubicBezTo>
                  <a:cubicBezTo>
                    <a:pt x="348" y="1670"/>
                    <a:pt x="348" y="1670"/>
                    <a:pt x="348" y="1670"/>
                  </a:cubicBezTo>
                  <a:cubicBezTo>
                    <a:pt x="353" y="1659"/>
                    <a:pt x="360" y="1653"/>
                    <a:pt x="365" y="1641"/>
                  </a:cubicBezTo>
                  <a:cubicBezTo>
                    <a:pt x="348" y="1618"/>
                    <a:pt x="348" y="1618"/>
                    <a:pt x="348" y="1618"/>
                  </a:cubicBezTo>
                  <a:lnTo>
                    <a:pt x="481" y="1177"/>
                  </a:lnTo>
                  <a:lnTo>
                    <a:pt x="481" y="1177"/>
                  </a:lnTo>
                  <a:cubicBezTo>
                    <a:pt x="475" y="1200"/>
                    <a:pt x="470" y="1229"/>
                    <a:pt x="463" y="1253"/>
                  </a:cubicBezTo>
                  <a:cubicBezTo>
                    <a:pt x="492" y="1253"/>
                    <a:pt x="492" y="1253"/>
                    <a:pt x="492" y="1253"/>
                  </a:cubicBezTo>
                  <a:cubicBezTo>
                    <a:pt x="492" y="1229"/>
                    <a:pt x="499" y="1207"/>
                    <a:pt x="504" y="1183"/>
                  </a:cubicBezTo>
                  <a:cubicBezTo>
                    <a:pt x="481" y="1177"/>
                    <a:pt x="481" y="1177"/>
                    <a:pt x="481" y="1177"/>
                  </a:cubicBezTo>
                  <a:lnTo>
                    <a:pt x="499" y="1038"/>
                  </a:lnTo>
                  <a:lnTo>
                    <a:pt x="499" y="1038"/>
                  </a:lnTo>
                  <a:lnTo>
                    <a:pt x="499" y="1038"/>
                  </a:lnTo>
                  <a:cubicBezTo>
                    <a:pt x="492" y="1061"/>
                    <a:pt x="492" y="1084"/>
                    <a:pt x="487" y="1108"/>
                  </a:cubicBezTo>
                  <a:cubicBezTo>
                    <a:pt x="516" y="1113"/>
                    <a:pt x="516" y="1113"/>
                    <a:pt x="516" y="1113"/>
                  </a:cubicBezTo>
                  <a:cubicBezTo>
                    <a:pt x="516" y="1084"/>
                    <a:pt x="516" y="1061"/>
                    <a:pt x="522" y="1038"/>
                  </a:cubicBezTo>
                  <a:cubicBezTo>
                    <a:pt x="499" y="1038"/>
                    <a:pt x="499" y="1038"/>
                    <a:pt x="499" y="1038"/>
                  </a:cubicBezTo>
                  <a:lnTo>
                    <a:pt x="528" y="829"/>
                  </a:lnTo>
                  <a:lnTo>
                    <a:pt x="528" y="829"/>
                  </a:lnTo>
                  <a:cubicBezTo>
                    <a:pt x="499" y="829"/>
                    <a:pt x="499" y="829"/>
                    <a:pt x="499" y="829"/>
                  </a:cubicBezTo>
                  <a:cubicBezTo>
                    <a:pt x="504" y="853"/>
                    <a:pt x="504" y="870"/>
                    <a:pt x="504" y="893"/>
                  </a:cubicBezTo>
                  <a:cubicBezTo>
                    <a:pt x="504" y="916"/>
                    <a:pt x="504" y="940"/>
                    <a:pt x="499" y="963"/>
                  </a:cubicBezTo>
                  <a:cubicBezTo>
                    <a:pt x="528" y="963"/>
                    <a:pt x="528" y="963"/>
                    <a:pt x="528" y="963"/>
                  </a:cubicBezTo>
                  <a:cubicBezTo>
                    <a:pt x="528" y="940"/>
                    <a:pt x="528" y="916"/>
                    <a:pt x="528" y="893"/>
                  </a:cubicBezTo>
                  <a:cubicBezTo>
                    <a:pt x="528" y="870"/>
                    <a:pt x="528" y="853"/>
                    <a:pt x="528" y="829"/>
                  </a:cubicBezTo>
                  <a:lnTo>
                    <a:pt x="499" y="684"/>
                  </a:lnTo>
                  <a:lnTo>
                    <a:pt x="499" y="684"/>
                  </a:lnTo>
                  <a:cubicBezTo>
                    <a:pt x="492" y="684"/>
                    <a:pt x="492" y="684"/>
                    <a:pt x="492" y="684"/>
                  </a:cubicBezTo>
                  <a:cubicBezTo>
                    <a:pt x="492" y="713"/>
                    <a:pt x="492" y="737"/>
                    <a:pt x="499" y="760"/>
                  </a:cubicBezTo>
                  <a:cubicBezTo>
                    <a:pt x="522" y="760"/>
                    <a:pt x="522" y="760"/>
                    <a:pt x="522" y="760"/>
                  </a:cubicBezTo>
                  <a:cubicBezTo>
                    <a:pt x="522" y="731"/>
                    <a:pt x="516" y="708"/>
                    <a:pt x="516" y="684"/>
                  </a:cubicBezTo>
                  <a:cubicBezTo>
                    <a:pt x="499" y="684"/>
                    <a:pt x="499" y="684"/>
                    <a:pt x="499" y="684"/>
                  </a:cubicBezTo>
                  <a:lnTo>
                    <a:pt x="389" y="267"/>
                  </a:lnTo>
                  <a:lnTo>
                    <a:pt x="389" y="267"/>
                  </a:lnTo>
                  <a:lnTo>
                    <a:pt x="389" y="267"/>
                  </a:lnTo>
                  <a:lnTo>
                    <a:pt x="389" y="267"/>
                  </a:lnTo>
                  <a:lnTo>
                    <a:pt x="389" y="267"/>
                  </a:lnTo>
                  <a:lnTo>
                    <a:pt x="412" y="261"/>
                  </a:lnTo>
                  <a:lnTo>
                    <a:pt x="412" y="261"/>
                  </a:lnTo>
                  <a:cubicBezTo>
                    <a:pt x="389" y="267"/>
                    <a:pt x="389" y="267"/>
                    <a:pt x="389" y="267"/>
                  </a:cubicBezTo>
                  <a:cubicBezTo>
                    <a:pt x="394" y="278"/>
                    <a:pt x="400" y="290"/>
                    <a:pt x="400" y="301"/>
                  </a:cubicBezTo>
                  <a:cubicBezTo>
                    <a:pt x="418" y="278"/>
                    <a:pt x="418" y="278"/>
                    <a:pt x="418" y="278"/>
                  </a:cubicBezTo>
                  <a:cubicBezTo>
                    <a:pt x="418" y="272"/>
                    <a:pt x="418" y="267"/>
                    <a:pt x="412" y="261"/>
                  </a:cubicBezTo>
                  <a:lnTo>
                    <a:pt x="353" y="122"/>
                  </a:lnTo>
                  <a:lnTo>
                    <a:pt x="353" y="122"/>
                  </a:lnTo>
                  <a:cubicBezTo>
                    <a:pt x="336" y="133"/>
                    <a:pt x="336" y="133"/>
                    <a:pt x="336" y="133"/>
                  </a:cubicBezTo>
                  <a:cubicBezTo>
                    <a:pt x="342" y="157"/>
                    <a:pt x="353" y="180"/>
                    <a:pt x="365" y="197"/>
                  </a:cubicBezTo>
                  <a:cubicBezTo>
                    <a:pt x="383" y="191"/>
                    <a:pt x="383" y="191"/>
                    <a:pt x="383" y="191"/>
                  </a:cubicBezTo>
                  <a:cubicBezTo>
                    <a:pt x="377" y="168"/>
                    <a:pt x="365" y="145"/>
                    <a:pt x="353" y="122"/>
                  </a:cubicBezTo>
                  <a:lnTo>
                    <a:pt x="284" y="0"/>
                  </a:lnTo>
                  <a:lnTo>
                    <a:pt x="284" y="0"/>
                  </a:lnTo>
                  <a:cubicBezTo>
                    <a:pt x="267" y="6"/>
                    <a:pt x="267" y="6"/>
                    <a:pt x="267" y="6"/>
                  </a:cubicBezTo>
                  <a:cubicBezTo>
                    <a:pt x="278" y="29"/>
                    <a:pt x="290" y="46"/>
                    <a:pt x="302" y="70"/>
                  </a:cubicBezTo>
                  <a:cubicBezTo>
                    <a:pt x="324" y="58"/>
                    <a:pt x="324" y="58"/>
                    <a:pt x="324" y="58"/>
                  </a:cubicBezTo>
                  <a:cubicBezTo>
                    <a:pt x="313" y="41"/>
                    <a:pt x="307" y="29"/>
                    <a:pt x="296" y="12"/>
                  </a:cubicBezTo>
                  <a:cubicBezTo>
                    <a:pt x="296" y="6"/>
                    <a:pt x="290" y="0"/>
                    <a:pt x="284" y="0"/>
                  </a:cubicBezTo>
                  <a:lnTo>
                    <a:pt x="47" y="2082"/>
                  </a:lnTo>
                </a:path>
              </a:pathLst>
            </a:custGeom>
            <a:solidFill>
              <a:srgbClr val="E7E6E6">
                <a:lumMod val="75000"/>
              </a:srgbClr>
            </a:solidFill>
            <a:ln>
              <a:noFill/>
            </a:ln>
            <a:effectLst/>
          </p:spPr>
          <p:txBody>
            <a:bodyPr wrap="square" lIns="67500" tIns="35100" rIns="67500" bIns="35100" anchor="ctr">
              <a:normAutofit/>
            </a:bodyPr>
            <a:lstStyle/>
            <a:p>
              <a:endParaRPr lang="en-US" sz="675">
                <a:sym typeface="Arial" panose="020B0604020202020204" pitchFamily="34" charset="0"/>
              </a:endParaRPr>
            </a:p>
          </p:txBody>
        </p:sp>
        <p:sp>
          <p:nvSpPr>
            <p:cNvPr id="116" name="Freeform 356"/>
            <p:cNvSpPr>
              <a:spLocks noChangeArrowheads="1"/>
            </p:cNvSpPr>
            <p:nvPr>
              <p:custDataLst>
                <p:tags r:id="rId93"/>
              </p:custDataLst>
            </p:nvPr>
          </p:nvSpPr>
          <p:spPr bwMode="auto">
            <a:xfrm>
              <a:off x="5088652" y="3851772"/>
              <a:ext cx="43178" cy="21007"/>
            </a:xfrm>
            <a:custGeom>
              <a:avLst/>
              <a:gdLst>
                <a:gd name="T0" fmla="*/ 168 w 169"/>
                <a:gd name="T1" fmla="*/ 0 h 82"/>
                <a:gd name="T2" fmla="*/ 168 w 169"/>
                <a:gd name="T3" fmla="*/ 0 h 82"/>
                <a:gd name="T4" fmla="*/ 0 w 169"/>
                <a:gd name="T5" fmla="*/ 81 h 82"/>
                <a:gd name="T6" fmla="*/ 168 w 169"/>
                <a:gd name="T7" fmla="*/ 58 h 82"/>
                <a:gd name="T8" fmla="*/ 168 w 169"/>
                <a:gd name="T9" fmla="*/ 0 h 82"/>
              </a:gdLst>
              <a:ahLst/>
              <a:cxnLst>
                <a:cxn ang="0">
                  <a:pos x="T0" y="T1"/>
                </a:cxn>
                <a:cxn ang="0">
                  <a:pos x="T2" y="T3"/>
                </a:cxn>
                <a:cxn ang="0">
                  <a:pos x="T4" y="T5"/>
                </a:cxn>
                <a:cxn ang="0">
                  <a:pos x="T6" y="T7"/>
                </a:cxn>
                <a:cxn ang="0">
                  <a:pos x="T8" y="T9"/>
                </a:cxn>
              </a:cxnLst>
              <a:rect l="0" t="0" r="r" b="b"/>
              <a:pathLst>
                <a:path w="169" h="82">
                  <a:moveTo>
                    <a:pt x="168" y="0"/>
                  </a:moveTo>
                  <a:lnTo>
                    <a:pt x="168" y="0"/>
                  </a:lnTo>
                  <a:cubicBezTo>
                    <a:pt x="116" y="29"/>
                    <a:pt x="58" y="58"/>
                    <a:pt x="0" y="81"/>
                  </a:cubicBezTo>
                  <a:cubicBezTo>
                    <a:pt x="58" y="75"/>
                    <a:pt x="116" y="69"/>
                    <a:pt x="168" y="58"/>
                  </a:cubicBezTo>
                  <a:cubicBezTo>
                    <a:pt x="168" y="0"/>
                    <a:pt x="168" y="0"/>
                    <a:pt x="168" y="0"/>
                  </a:cubicBezTo>
                </a:path>
              </a:pathLst>
            </a:custGeom>
            <a:solidFill>
              <a:srgbClr val="B6B3B3"/>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17" name="Freeform 357"/>
            <p:cNvSpPr>
              <a:spLocks noChangeArrowheads="1"/>
            </p:cNvSpPr>
            <p:nvPr>
              <p:custDataLst>
                <p:tags r:id="rId94"/>
              </p:custDataLst>
            </p:nvPr>
          </p:nvSpPr>
          <p:spPr bwMode="auto">
            <a:xfrm>
              <a:off x="4974289" y="3792253"/>
              <a:ext cx="162210" cy="81694"/>
            </a:xfrm>
            <a:custGeom>
              <a:avLst/>
              <a:gdLst>
                <a:gd name="T0" fmla="*/ 615 w 616"/>
                <a:gd name="T1" fmla="*/ 0 h 315"/>
                <a:gd name="T2" fmla="*/ 615 w 616"/>
                <a:gd name="T3" fmla="*/ 0 h 315"/>
                <a:gd name="T4" fmla="*/ 0 w 616"/>
                <a:gd name="T5" fmla="*/ 238 h 315"/>
                <a:gd name="T6" fmla="*/ 0 w 616"/>
                <a:gd name="T7" fmla="*/ 285 h 315"/>
                <a:gd name="T8" fmla="*/ 295 w 616"/>
                <a:gd name="T9" fmla="*/ 314 h 315"/>
                <a:gd name="T10" fmla="*/ 429 w 616"/>
                <a:gd name="T11" fmla="*/ 308 h 315"/>
                <a:gd name="T12" fmla="*/ 597 w 616"/>
                <a:gd name="T13" fmla="*/ 227 h 315"/>
                <a:gd name="T14" fmla="*/ 615 w 616"/>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315">
                  <a:moveTo>
                    <a:pt x="615" y="0"/>
                  </a:moveTo>
                  <a:lnTo>
                    <a:pt x="615" y="0"/>
                  </a:lnTo>
                  <a:cubicBezTo>
                    <a:pt x="435" y="123"/>
                    <a:pt x="226" y="209"/>
                    <a:pt x="0" y="238"/>
                  </a:cubicBezTo>
                  <a:cubicBezTo>
                    <a:pt x="0" y="285"/>
                    <a:pt x="0" y="285"/>
                    <a:pt x="0" y="285"/>
                  </a:cubicBezTo>
                  <a:cubicBezTo>
                    <a:pt x="93" y="302"/>
                    <a:pt x="192" y="314"/>
                    <a:pt x="295" y="314"/>
                  </a:cubicBezTo>
                  <a:cubicBezTo>
                    <a:pt x="342" y="314"/>
                    <a:pt x="388" y="314"/>
                    <a:pt x="429" y="308"/>
                  </a:cubicBezTo>
                  <a:cubicBezTo>
                    <a:pt x="487" y="285"/>
                    <a:pt x="545" y="256"/>
                    <a:pt x="597" y="227"/>
                  </a:cubicBezTo>
                  <a:cubicBezTo>
                    <a:pt x="615" y="0"/>
                    <a:pt x="615" y="0"/>
                    <a:pt x="615" y="0"/>
                  </a:cubicBezTo>
                </a:path>
              </a:pathLst>
            </a:custGeom>
            <a:solidFill>
              <a:srgbClr val="50948E"/>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18" name="Freeform 358"/>
            <p:cNvSpPr>
              <a:spLocks noChangeArrowheads="1"/>
            </p:cNvSpPr>
            <p:nvPr>
              <p:custDataLst>
                <p:tags r:id="rId95"/>
              </p:custDataLst>
            </p:nvPr>
          </p:nvSpPr>
          <p:spPr bwMode="auto">
            <a:xfrm>
              <a:off x="4679044" y="3125868"/>
              <a:ext cx="627832" cy="728239"/>
            </a:xfrm>
            <a:custGeom>
              <a:avLst/>
              <a:gdLst>
                <a:gd name="T0" fmla="*/ 1414 w 2379"/>
                <a:gd name="T1" fmla="*/ 980 h 2755"/>
                <a:gd name="T2" fmla="*/ 1414 w 2379"/>
                <a:gd name="T3" fmla="*/ 980 h 2755"/>
                <a:gd name="T4" fmla="*/ 980 w 2379"/>
                <a:gd name="T5" fmla="*/ 1415 h 2755"/>
                <a:gd name="T6" fmla="*/ 1414 w 2379"/>
                <a:gd name="T7" fmla="*/ 1850 h 2755"/>
                <a:gd name="T8" fmla="*/ 1850 w 2379"/>
                <a:gd name="T9" fmla="*/ 1415 h 2755"/>
                <a:gd name="T10" fmla="*/ 1414 w 2379"/>
                <a:gd name="T11" fmla="*/ 980 h 2755"/>
                <a:gd name="T12" fmla="*/ 1414 w 2379"/>
                <a:gd name="T13" fmla="*/ 1925 h 2755"/>
                <a:gd name="T14" fmla="*/ 1414 w 2379"/>
                <a:gd name="T15" fmla="*/ 1925 h 2755"/>
                <a:gd name="T16" fmla="*/ 904 w 2379"/>
                <a:gd name="T17" fmla="*/ 1415 h 2755"/>
                <a:gd name="T18" fmla="*/ 1414 w 2379"/>
                <a:gd name="T19" fmla="*/ 904 h 2755"/>
                <a:gd name="T20" fmla="*/ 1925 w 2379"/>
                <a:gd name="T21" fmla="*/ 1415 h 2755"/>
                <a:gd name="T22" fmla="*/ 1414 w 2379"/>
                <a:gd name="T23" fmla="*/ 1925 h 2755"/>
                <a:gd name="T24" fmla="*/ 1414 w 2379"/>
                <a:gd name="T25" fmla="*/ 0 h 2755"/>
                <a:gd name="T26" fmla="*/ 1414 w 2379"/>
                <a:gd name="T27" fmla="*/ 0 h 2755"/>
                <a:gd name="T28" fmla="*/ 1113 w 2379"/>
                <a:gd name="T29" fmla="*/ 29 h 2755"/>
                <a:gd name="T30" fmla="*/ 1096 w 2379"/>
                <a:gd name="T31" fmla="*/ 353 h 2755"/>
                <a:gd name="T32" fmla="*/ 870 w 2379"/>
                <a:gd name="T33" fmla="*/ 446 h 2755"/>
                <a:gd name="T34" fmla="*/ 649 w 2379"/>
                <a:gd name="T35" fmla="*/ 226 h 2755"/>
                <a:gd name="T36" fmla="*/ 226 w 2379"/>
                <a:gd name="T37" fmla="*/ 649 h 2755"/>
                <a:gd name="T38" fmla="*/ 434 w 2379"/>
                <a:gd name="T39" fmla="*/ 892 h 2755"/>
                <a:gd name="T40" fmla="*/ 347 w 2379"/>
                <a:gd name="T41" fmla="*/ 1119 h 2755"/>
                <a:gd name="T42" fmla="*/ 29 w 2379"/>
                <a:gd name="T43" fmla="*/ 1113 h 2755"/>
                <a:gd name="T44" fmla="*/ 0 w 2379"/>
                <a:gd name="T45" fmla="*/ 1415 h 2755"/>
                <a:gd name="T46" fmla="*/ 29 w 2379"/>
                <a:gd name="T47" fmla="*/ 1716 h 2755"/>
                <a:gd name="T48" fmla="*/ 353 w 2379"/>
                <a:gd name="T49" fmla="*/ 1733 h 2755"/>
                <a:gd name="T50" fmla="*/ 452 w 2379"/>
                <a:gd name="T51" fmla="*/ 1960 h 2755"/>
                <a:gd name="T52" fmla="*/ 226 w 2379"/>
                <a:gd name="T53" fmla="*/ 2181 h 2755"/>
                <a:gd name="T54" fmla="*/ 649 w 2379"/>
                <a:gd name="T55" fmla="*/ 2604 h 2755"/>
                <a:gd name="T56" fmla="*/ 893 w 2379"/>
                <a:gd name="T57" fmla="*/ 2395 h 2755"/>
                <a:gd name="T58" fmla="*/ 1119 w 2379"/>
                <a:gd name="T59" fmla="*/ 2482 h 2755"/>
                <a:gd name="T60" fmla="*/ 1119 w 2379"/>
                <a:gd name="T61" fmla="*/ 2754 h 2755"/>
                <a:gd name="T62" fmla="*/ 1734 w 2379"/>
                <a:gd name="T63" fmla="*/ 2516 h 2755"/>
                <a:gd name="T64" fmla="*/ 1740 w 2379"/>
                <a:gd name="T65" fmla="*/ 2476 h 2755"/>
                <a:gd name="T66" fmla="*/ 1838 w 2379"/>
                <a:gd name="T67" fmla="*/ 2441 h 2755"/>
                <a:gd name="T68" fmla="*/ 2378 w 2379"/>
                <a:gd name="T69" fmla="*/ 1310 h 2755"/>
                <a:gd name="T70" fmla="*/ 2024 w 2379"/>
                <a:gd name="T71" fmla="*/ 359 h 2755"/>
                <a:gd name="T72" fmla="*/ 1937 w 2379"/>
                <a:gd name="T73" fmla="*/ 434 h 2755"/>
                <a:gd name="T74" fmla="*/ 1711 w 2379"/>
                <a:gd name="T75" fmla="*/ 347 h 2755"/>
                <a:gd name="T76" fmla="*/ 1711 w 2379"/>
                <a:gd name="T77" fmla="*/ 87 h 2755"/>
                <a:gd name="T78" fmla="*/ 1577 w 2379"/>
                <a:gd name="T79" fmla="*/ 5 h 2755"/>
                <a:gd name="T80" fmla="*/ 1414 w 2379"/>
                <a:gd name="T81" fmla="*/ 0 h 2755"/>
                <a:gd name="T82" fmla="*/ 1414 w 2379"/>
                <a:gd name="T83" fmla="*/ 980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9" h="2755">
                  <a:moveTo>
                    <a:pt x="1414" y="980"/>
                  </a:moveTo>
                  <a:lnTo>
                    <a:pt x="1414" y="980"/>
                  </a:lnTo>
                  <a:cubicBezTo>
                    <a:pt x="1177" y="980"/>
                    <a:pt x="980" y="1177"/>
                    <a:pt x="980" y="1415"/>
                  </a:cubicBezTo>
                  <a:cubicBezTo>
                    <a:pt x="980" y="1653"/>
                    <a:pt x="1177" y="1850"/>
                    <a:pt x="1414" y="1850"/>
                  </a:cubicBezTo>
                  <a:cubicBezTo>
                    <a:pt x="1653" y="1850"/>
                    <a:pt x="1850" y="1653"/>
                    <a:pt x="1850" y="1415"/>
                  </a:cubicBezTo>
                  <a:cubicBezTo>
                    <a:pt x="1850" y="1177"/>
                    <a:pt x="1653" y="980"/>
                    <a:pt x="1414" y="980"/>
                  </a:cubicBezTo>
                  <a:lnTo>
                    <a:pt x="1414" y="1925"/>
                  </a:lnTo>
                  <a:lnTo>
                    <a:pt x="1414" y="1925"/>
                  </a:lnTo>
                  <a:cubicBezTo>
                    <a:pt x="1130" y="1925"/>
                    <a:pt x="904" y="1699"/>
                    <a:pt x="904" y="1415"/>
                  </a:cubicBezTo>
                  <a:cubicBezTo>
                    <a:pt x="904" y="1130"/>
                    <a:pt x="1130" y="904"/>
                    <a:pt x="1414" y="904"/>
                  </a:cubicBezTo>
                  <a:cubicBezTo>
                    <a:pt x="1699" y="904"/>
                    <a:pt x="1925" y="1130"/>
                    <a:pt x="1925" y="1415"/>
                  </a:cubicBezTo>
                  <a:cubicBezTo>
                    <a:pt x="1925" y="1699"/>
                    <a:pt x="1699" y="1925"/>
                    <a:pt x="1414" y="1925"/>
                  </a:cubicBezTo>
                  <a:lnTo>
                    <a:pt x="1414" y="0"/>
                  </a:lnTo>
                  <a:lnTo>
                    <a:pt x="1414" y="0"/>
                  </a:lnTo>
                  <a:cubicBezTo>
                    <a:pt x="1311" y="0"/>
                    <a:pt x="1212" y="11"/>
                    <a:pt x="1113" y="29"/>
                  </a:cubicBezTo>
                  <a:cubicBezTo>
                    <a:pt x="1096" y="353"/>
                    <a:pt x="1096" y="353"/>
                    <a:pt x="1096" y="353"/>
                  </a:cubicBezTo>
                  <a:cubicBezTo>
                    <a:pt x="1014" y="376"/>
                    <a:pt x="939" y="411"/>
                    <a:pt x="870" y="446"/>
                  </a:cubicBezTo>
                  <a:cubicBezTo>
                    <a:pt x="649" y="226"/>
                    <a:pt x="649" y="226"/>
                    <a:pt x="649" y="226"/>
                  </a:cubicBezTo>
                  <a:cubicBezTo>
                    <a:pt x="481" y="336"/>
                    <a:pt x="335" y="481"/>
                    <a:pt x="226" y="649"/>
                  </a:cubicBezTo>
                  <a:cubicBezTo>
                    <a:pt x="434" y="892"/>
                    <a:pt x="434" y="892"/>
                    <a:pt x="434" y="892"/>
                  </a:cubicBezTo>
                  <a:cubicBezTo>
                    <a:pt x="400" y="962"/>
                    <a:pt x="365" y="1038"/>
                    <a:pt x="347" y="1119"/>
                  </a:cubicBezTo>
                  <a:cubicBezTo>
                    <a:pt x="29" y="1113"/>
                    <a:pt x="29" y="1113"/>
                    <a:pt x="29" y="1113"/>
                  </a:cubicBezTo>
                  <a:cubicBezTo>
                    <a:pt x="11" y="1212"/>
                    <a:pt x="0" y="1310"/>
                    <a:pt x="0" y="1415"/>
                  </a:cubicBezTo>
                  <a:cubicBezTo>
                    <a:pt x="0" y="1519"/>
                    <a:pt x="11" y="1617"/>
                    <a:pt x="29" y="1716"/>
                  </a:cubicBezTo>
                  <a:cubicBezTo>
                    <a:pt x="353" y="1733"/>
                    <a:pt x="353" y="1733"/>
                    <a:pt x="353" y="1733"/>
                  </a:cubicBezTo>
                  <a:cubicBezTo>
                    <a:pt x="376" y="1814"/>
                    <a:pt x="411" y="1890"/>
                    <a:pt x="452" y="1960"/>
                  </a:cubicBezTo>
                  <a:cubicBezTo>
                    <a:pt x="226" y="2181"/>
                    <a:pt x="226" y="2181"/>
                    <a:pt x="226" y="2181"/>
                  </a:cubicBezTo>
                  <a:cubicBezTo>
                    <a:pt x="335" y="2349"/>
                    <a:pt x="481" y="2494"/>
                    <a:pt x="649" y="2604"/>
                  </a:cubicBezTo>
                  <a:cubicBezTo>
                    <a:pt x="893" y="2395"/>
                    <a:pt x="893" y="2395"/>
                    <a:pt x="893" y="2395"/>
                  </a:cubicBezTo>
                  <a:cubicBezTo>
                    <a:pt x="962" y="2429"/>
                    <a:pt x="1038" y="2465"/>
                    <a:pt x="1119" y="2482"/>
                  </a:cubicBezTo>
                  <a:cubicBezTo>
                    <a:pt x="1119" y="2754"/>
                    <a:pt x="1119" y="2754"/>
                    <a:pt x="1119" y="2754"/>
                  </a:cubicBezTo>
                  <a:cubicBezTo>
                    <a:pt x="1345" y="2725"/>
                    <a:pt x="1554" y="2639"/>
                    <a:pt x="1734" y="2516"/>
                  </a:cubicBezTo>
                  <a:cubicBezTo>
                    <a:pt x="1740" y="2476"/>
                    <a:pt x="1740" y="2476"/>
                    <a:pt x="1740" y="2476"/>
                  </a:cubicBezTo>
                  <a:cubicBezTo>
                    <a:pt x="1769" y="2465"/>
                    <a:pt x="1803" y="2453"/>
                    <a:pt x="1838" y="2441"/>
                  </a:cubicBezTo>
                  <a:cubicBezTo>
                    <a:pt x="2168" y="2174"/>
                    <a:pt x="2378" y="1763"/>
                    <a:pt x="2378" y="1310"/>
                  </a:cubicBezTo>
                  <a:cubicBezTo>
                    <a:pt x="2378" y="945"/>
                    <a:pt x="2244" y="614"/>
                    <a:pt x="2024" y="359"/>
                  </a:cubicBezTo>
                  <a:cubicBezTo>
                    <a:pt x="1937" y="434"/>
                    <a:pt x="1937" y="434"/>
                    <a:pt x="1937" y="434"/>
                  </a:cubicBezTo>
                  <a:cubicBezTo>
                    <a:pt x="1867" y="400"/>
                    <a:pt x="1792" y="364"/>
                    <a:pt x="1711" y="347"/>
                  </a:cubicBezTo>
                  <a:cubicBezTo>
                    <a:pt x="1711" y="87"/>
                    <a:pt x="1711" y="87"/>
                    <a:pt x="1711" y="87"/>
                  </a:cubicBezTo>
                  <a:cubicBezTo>
                    <a:pt x="1670" y="58"/>
                    <a:pt x="1624" y="34"/>
                    <a:pt x="1577" y="5"/>
                  </a:cubicBezTo>
                  <a:cubicBezTo>
                    <a:pt x="1525" y="0"/>
                    <a:pt x="1472" y="0"/>
                    <a:pt x="1414" y="0"/>
                  </a:cubicBezTo>
                  <a:lnTo>
                    <a:pt x="1414" y="980"/>
                  </a:ln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119" name="Freeform 359"/>
            <p:cNvSpPr>
              <a:spLocks noChangeArrowheads="1"/>
            </p:cNvSpPr>
            <p:nvPr>
              <p:custDataLst>
                <p:tags r:id="rId96"/>
              </p:custDataLst>
            </p:nvPr>
          </p:nvSpPr>
          <p:spPr bwMode="auto">
            <a:xfrm>
              <a:off x="4918274" y="3365113"/>
              <a:ext cx="269571" cy="269589"/>
            </a:xfrm>
            <a:custGeom>
              <a:avLst/>
              <a:gdLst>
                <a:gd name="T0" fmla="*/ 510 w 1022"/>
                <a:gd name="T1" fmla="*/ 946 h 1022"/>
                <a:gd name="T2" fmla="*/ 510 w 1022"/>
                <a:gd name="T3" fmla="*/ 946 h 1022"/>
                <a:gd name="T4" fmla="*/ 76 w 1022"/>
                <a:gd name="T5" fmla="*/ 511 h 1022"/>
                <a:gd name="T6" fmla="*/ 510 w 1022"/>
                <a:gd name="T7" fmla="*/ 76 h 1022"/>
                <a:gd name="T8" fmla="*/ 946 w 1022"/>
                <a:gd name="T9" fmla="*/ 511 h 1022"/>
                <a:gd name="T10" fmla="*/ 510 w 1022"/>
                <a:gd name="T11" fmla="*/ 946 h 1022"/>
                <a:gd name="T12" fmla="*/ 510 w 1022"/>
                <a:gd name="T13" fmla="*/ 0 h 1022"/>
                <a:gd name="T14" fmla="*/ 510 w 1022"/>
                <a:gd name="T15" fmla="*/ 0 h 1022"/>
                <a:gd name="T16" fmla="*/ 0 w 1022"/>
                <a:gd name="T17" fmla="*/ 511 h 1022"/>
                <a:gd name="T18" fmla="*/ 510 w 1022"/>
                <a:gd name="T19" fmla="*/ 1021 h 1022"/>
                <a:gd name="T20" fmla="*/ 1021 w 1022"/>
                <a:gd name="T21" fmla="*/ 511 h 1022"/>
                <a:gd name="T22" fmla="*/ 510 w 1022"/>
                <a:gd name="T23" fmla="*/ 0 h 1022"/>
                <a:gd name="T24" fmla="*/ 510 w 1022"/>
                <a:gd name="T25" fmla="*/ 94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2" h="1022">
                  <a:moveTo>
                    <a:pt x="510" y="946"/>
                  </a:moveTo>
                  <a:lnTo>
                    <a:pt x="510" y="946"/>
                  </a:lnTo>
                  <a:cubicBezTo>
                    <a:pt x="273" y="946"/>
                    <a:pt x="76" y="749"/>
                    <a:pt x="76" y="511"/>
                  </a:cubicBezTo>
                  <a:cubicBezTo>
                    <a:pt x="76" y="273"/>
                    <a:pt x="273" y="76"/>
                    <a:pt x="510" y="76"/>
                  </a:cubicBezTo>
                  <a:cubicBezTo>
                    <a:pt x="749" y="76"/>
                    <a:pt x="946" y="273"/>
                    <a:pt x="946" y="511"/>
                  </a:cubicBezTo>
                  <a:cubicBezTo>
                    <a:pt x="946" y="749"/>
                    <a:pt x="749" y="946"/>
                    <a:pt x="510" y="946"/>
                  </a:cubicBezTo>
                  <a:lnTo>
                    <a:pt x="510" y="0"/>
                  </a:lnTo>
                  <a:lnTo>
                    <a:pt x="510" y="0"/>
                  </a:lnTo>
                  <a:cubicBezTo>
                    <a:pt x="226" y="0"/>
                    <a:pt x="0" y="226"/>
                    <a:pt x="0" y="511"/>
                  </a:cubicBezTo>
                  <a:cubicBezTo>
                    <a:pt x="0" y="795"/>
                    <a:pt x="226" y="1021"/>
                    <a:pt x="510" y="1021"/>
                  </a:cubicBezTo>
                  <a:cubicBezTo>
                    <a:pt x="795" y="1021"/>
                    <a:pt x="1021" y="795"/>
                    <a:pt x="1021" y="511"/>
                  </a:cubicBezTo>
                  <a:cubicBezTo>
                    <a:pt x="1021" y="226"/>
                    <a:pt x="795" y="0"/>
                    <a:pt x="510" y="0"/>
                  </a:cubicBezTo>
                  <a:lnTo>
                    <a:pt x="510" y="946"/>
                  </a:lnTo>
                </a:path>
              </a:pathLst>
            </a:custGeom>
            <a:solidFill>
              <a:srgbClr val="B5B3B3"/>
            </a:solidFill>
            <a:ln>
              <a:noFill/>
            </a:ln>
            <a:effectLst/>
          </p:spPr>
          <p:txBody>
            <a:bodyPr wrap="square" anchor="ctr">
              <a:normAutofit/>
            </a:bodyPr>
            <a:lstStyle/>
            <a:p>
              <a:endParaRPr lang="en-US" sz="675">
                <a:sym typeface="Arial" panose="020B0604020202020204" pitchFamily="34" charset="0"/>
              </a:endParaRPr>
            </a:p>
          </p:txBody>
        </p:sp>
        <p:sp>
          <p:nvSpPr>
            <p:cNvPr id="120" name="Freeform 360"/>
            <p:cNvSpPr>
              <a:spLocks noChangeArrowheads="1"/>
            </p:cNvSpPr>
            <p:nvPr>
              <p:custDataLst>
                <p:tags r:id="rId97"/>
              </p:custDataLst>
            </p:nvPr>
          </p:nvSpPr>
          <p:spPr bwMode="auto">
            <a:xfrm>
              <a:off x="4598523" y="3000993"/>
              <a:ext cx="748030" cy="749246"/>
            </a:xfrm>
            <a:custGeom>
              <a:avLst/>
              <a:gdLst>
                <a:gd name="T0" fmla="*/ 2476 w 2831"/>
                <a:gd name="T1" fmla="*/ 1096 h 2837"/>
                <a:gd name="T2" fmla="*/ 2476 w 2831"/>
                <a:gd name="T3" fmla="*/ 1096 h 2837"/>
                <a:gd name="T4" fmla="*/ 2384 w 2831"/>
                <a:gd name="T5" fmla="*/ 870 h 2837"/>
                <a:gd name="T6" fmla="*/ 2604 w 2831"/>
                <a:gd name="T7" fmla="*/ 649 h 2837"/>
                <a:gd name="T8" fmla="*/ 2181 w 2831"/>
                <a:gd name="T9" fmla="*/ 226 h 2837"/>
                <a:gd name="T10" fmla="*/ 1937 w 2831"/>
                <a:gd name="T11" fmla="*/ 440 h 2837"/>
                <a:gd name="T12" fmla="*/ 1711 w 2831"/>
                <a:gd name="T13" fmla="*/ 347 h 2837"/>
                <a:gd name="T14" fmla="*/ 1716 w 2831"/>
                <a:gd name="T15" fmla="*/ 34 h 2837"/>
                <a:gd name="T16" fmla="*/ 1415 w 2831"/>
                <a:gd name="T17" fmla="*/ 0 h 2837"/>
                <a:gd name="T18" fmla="*/ 1114 w 2831"/>
                <a:gd name="T19" fmla="*/ 34 h 2837"/>
                <a:gd name="T20" fmla="*/ 1096 w 2831"/>
                <a:gd name="T21" fmla="*/ 353 h 2837"/>
                <a:gd name="T22" fmla="*/ 870 w 2831"/>
                <a:gd name="T23" fmla="*/ 452 h 2837"/>
                <a:gd name="T24" fmla="*/ 649 w 2831"/>
                <a:gd name="T25" fmla="*/ 226 h 2837"/>
                <a:gd name="T26" fmla="*/ 226 w 2831"/>
                <a:gd name="T27" fmla="*/ 649 h 2837"/>
                <a:gd name="T28" fmla="*/ 434 w 2831"/>
                <a:gd name="T29" fmla="*/ 893 h 2837"/>
                <a:gd name="T30" fmla="*/ 348 w 2831"/>
                <a:gd name="T31" fmla="*/ 1119 h 2837"/>
                <a:gd name="T32" fmla="*/ 29 w 2831"/>
                <a:gd name="T33" fmla="*/ 1119 h 2837"/>
                <a:gd name="T34" fmla="*/ 0 w 2831"/>
                <a:gd name="T35" fmla="*/ 1415 h 2837"/>
                <a:gd name="T36" fmla="*/ 29 w 2831"/>
                <a:gd name="T37" fmla="*/ 1716 h 2837"/>
                <a:gd name="T38" fmla="*/ 353 w 2831"/>
                <a:gd name="T39" fmla="*/ 1740 h 2837"/>
                <a:gd name="T40" fmla="*/ 452 w 2831"/>
                <a:gd name="T41" fmla="*/ 1966 h 2837"/>
                <a:gd name="T42" fmla="*/ 226 w 2831"/>
                <a:gd name="T43" fmla="*/ 2186 h 2837"/>
                <a:gd name="T44" fmla="*/ 649 w 2831"/>
                <a:gd name="T45" fmla="*/ 2610 h 2837"/>
                <a:gd name="T46" fmla="*/ 893 w 2831"/>
                <a:gd name="T47" fmla="*/ 2395 h 2837"/>
                <a:gd name="T48" fmla="*/ 1119 w 2831"/>
                <a:gd name="T49" fmla="*/ 2488 h 2837"/>
                <a:gd name="T50" fmla="*/ 1119 w 2831"/>
                <a:gd name="T51" fmla="*/ 2801 h 2837"/>
                <a:gd name="T52" fmla="*/ 1415 w 2831"/>
                <a:gd name="T53" fmla="*/ 2836 h 2837"/>
                <a:gd name="T54" fmla="*/ 1716 w 2831"/>
                <a:gd name="T55" fmla="*/ 2801 h 2837"/>
                <a:gd name="T56" fmla="*/ 1740 w 2831"/>
                <a:gd name="T57" fmla="*/ 2482 h 2837"/>
                <a:gd name="T58" fmla="*/ 1960 w 2831"/>
                <a:gd name="T59" fmla="*/ 2383 h 2837"/>
                <a:gd name="T60" fmla="*/ 2181 w 2831"/>
                <a:gd name="T61" fmla="*/ 2610 h 2837"/>
                <a:gd name="T62" fmla="*/ 2604 w 2831"/>
                <a:gd name="T63" fmla="*/ 2186 h 2837"/>
                <a:gd name="T64" fmla="*/ 2395 w 2831"/>
                <a:gd name="T65" fmla="*/ 1942 h 2837"/>
                <a:gd name="T66" fmla="*/ 2483 w 2831"/>
                <a:gd name="T67" fmla="*/ 1716 h 2837"/>
                <a:gd name="T68" fmla="*/ 2801 w 2831"/>
                <a:gd name="T69" fmla="*/ 1716 h 2837"/>
                <a:gd name="T70" fmla="*/ 2830 w 2831"/>
                <a:gd name="T71" fmla="*/ 1415 h 2837"/>
                <a:gd name="T72" fmla="*/ 2801 w 2831"/>
                <a:gd name="T73" fmla="*/ 1119 h 2837"/>
                <a:gd name="T74" fmla="*/ 2476 w 2831"/>
                <a:gd name="T75" fmla="*/ 1096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1" h="2837">
                  <a:moveTo>
                    <a:pt x="2476" y="1096"/>
                  </a:moveTo>
                  <a:lnTo>
                    <a:pt x="2476" y="1096"/>
                  </a:lnTo>
                  <a:cubicBezTo>
                    <a:pt x="2454" y="1015"/>
                    <a:pt x="2418" y="939"/>
                    <a:pt x="2384" y="870"/>
                  </a:cubicBezTo>
                  <a:cubicBezTo>
                    <a:pt x="2604" y="649"/>
                    <a:pt x="2604" y="649"/>
                    <a:pt x="2604" y="649"/>
                  </a:cubicBezTo>
                  <a:cubicBezTo>
                    <a:pt x="2494" y="481"/>
                    <a:pt x="2349" y="336"/>
                    <a:pt x="2181" y="226"/>
                  </a:cubicBezTo>
                  <a:cubicBezTo>
                    <a:pt x="1937" y="440"/>
                    <a:pt x="1937" y="440"/>
                    <a:pt x="1937" y="440"/>
                  </a:cubicBezTo>
                  <a:cubicBezTo>
                    <a:pt x="1868" y="400"/>
                    <a:pt x="1792" y="371"/>
                    <a:pt x="1711" y="347"/>
                  </a:cubicBezTo>
                  <a:cubicBezTo>
                    <a:pt x="1716" y="34"/>
                    <a:pt x="1716" y="34"/>
                    <a:pt x="1716" y="34"/>
                  </a:cubicBezTo>
                  <a:cubicBezTo>
                    <a:pt x="1618" y="11"/>
                    <a:pt x="1519" y="0"/>
                    <a:pt x="1415" y="0"/>
                  </a:cubicBezTo>
                  <a:cubicBezTo>
                    <a:pt x="1311" y="0"/>
                    <a:pt x="1212" y="11"/>
                    <a:pt x="1114" y="34"/>
                  </a:cubicBezTo>
                  <a:cubicBezTo>
                    <a:pt x="1096" y="353"/>
                    <a:pt x="1096" y="353"/>
                    <a:pt x="1096" y="353"/>
                  </a:cubicBezTo>
                  <a:cubicBezTo>
                    <a:pt x="1015" y="376"/>
                    <a:pt x="939" y="411"/>
                    <a:pt x="870" y="452"/>
                  </a:cubicBezTo>
                  <a:cubicBezTo>
                    <a:pt x="649" y="226"/>
                    <a:pt x="649" y="226"/>
                    <a:pt x="649" y="226"/>
                  </a:cubicBezTo>
                  <a:cubicBezTo>
                    <a:pt x="481" y="336"/>
                    <a:pt x="336" y="481"/>
                    <a:pt x="226" y="649"/>
                  </a:cubicBezTo>
                  <a:cubicBezTo>
                    <a:pt x="434" y="893"/>
                    <a:pt x="434" y="893"/>
                    <a:pt x="434" y="893"/>
                  </a:cubicBezTo>
                  <a:cubicBezTo>
                    <a:pt x="400" y="968"/>
                    <a:pt x="365" y="1044"/>
                    <a:pt x="348" y="1119"/>
                  </a:cubicBezTo>
                  <a:cubicBezTo>
                    <a:pt x="29" y="1119"/>
                    <a:pt x="29" y="1119"/>
                    <a:pt x="29" y="1119"/>
                  </a:cubicBezTo>
                  <a:cubicBezTo>
                    <a:pt x="11" y="1217"/>
                    <a:pt x="0" y="1316"/>
                    <a:pt x="0" y="1415"/>
                  </a:cubicBezTo>
                  <a:cubicBezTo>
                    <a:pt x="0" y="1519"/>
                    <a:pt x="11" y="1624"/>
                    <a:pt x="29" y="1716"/>
                  </a:cubicBezTo>
                  <a:cubicBezTo>
                    <a:pt x="353" y="1740"/>
                    <a:pt x="353" y="1740"/>
                    <a:pt x="353" y="1740"/>
                  </a:cubicBezTo>
                  <a:cubicBezTo>
                    <a:pt x="377" y="1821"/>
                    <a:pt x="412" y="1896"/>
                    <a:pt x="452" y="1966"/>
                  </a:cubicBezTo>
                  <a:cubicBezTo>
                    <a:pt x="226" y="2186"/>
                    <a:pt x="226" y="2186"/>
                    <a:pt x="226" y="2186"/>
                  </a:cubicBezTo>
                  <a:cubicBezTo>
                    <a:pt x="336" y="2355"/>
                    <a:pt x="481" y="2499"/>
                    <a:pt x="649" y="2610"/>
                  </a:cubicBezTo>
                  <a:cubicBezTo>
                    <a:pt x="893" y="2395"/>
                    <a:pt x="893" y="2395"/>
                    <a:pt x="893" y="2395"/>
                  </a:cubicBezTo>
                  <a:cubicBezTo>
                    <a:pt x="962" y="2436"/>
                    <a:pt x="1038" y="2465"/>
                    <a:pt x="1119" y="2488"/>
                  </a:cubicBezTo>
                  <a:cubicBezTo>
                    <a:pt x="1119" y="2801"/>
                    <a:pt x="1119" y="2801"/>
                    <a:pt x="1119" y="2801"/>
                  </a:cubicBezTo>
                  <a:cubicBezTo>
                    <a:pt x="1212" y="2824"/>
                    <a:pt x="1311" y="2836"/>
                    <a:pt x="1415" y="2836"/>
                  </a:cubicBezTo>
                  <a:cubicBezTo>
                    <a:pt x="1519" y="2836"/>
                    <a:pt x="1618" y="2824"/>
                    <a:pt x="1716" y="2801"/>
                  </a:cubicBezTo>
                  <a:cubicBezTo>
                    <a:pt x="1740" y="2482"/>
                    <a:pt x="1740" y="2482"/>
                    <a:pt x="1740" y="2482"/>
                  </a:cubicBezTo>
                  <a:cubicBezTo>
                    <a:pt x="1815" y="2453"/>
                    <a:pt x="1890" y="2424"/>
                    <a:pt x="1960" y="2383"/>
                  </a:cubicBezTo>
                  <a:cubicBezTo>
                    <a:pt x="2181" y="2610"/>
                    <a:pt x="2181" y="2610"/>
                    <a:pt x="2181" y="2610"/>
                  </a:cubicBezTo>
                  <a:cubicBezTo>
                    <a:pt x="2355" y="2499"/>
                    <a:pt x="2499" y="2355"/>
                    <a:pt x="2604" y="2186"/>
                  </a:cubicBezTo>
                  <a:cubicBezTo>
                    <a:pt x="2395" y="1942"/>
                    <a:pt x="2395" y="1942"/>
                    <a:pt x="2395" y="1942"/>
                  </a:cubicBezTo>
                  <a:cubicBezTo>
                    <a:pt x="2430" y="1868"/>
                    <a:pt x="2465" y="1792"/>
                    <a:pt x="2483" y="1716"/>
                  </a:cubicBezTo>
                  <a:cubicBezTo>
                    <a:pt x="2801" y="1716"/>
                    <a:pt x="2801" y="1716"/>
                    <a:pt x="2801" y="1716"/>
                  </a:cubicBezTo>
                  <a:cubicBezTo>
                    <a:pt x="2819" y="1618"/>
                    <a:pt x="2830" y="1519"/>
                    <a:pt x="2830" y="1415"/>
                  </a:cubicBezTo>
                  <a:cubicBezTo>
                    <a:pt x="2830" y="1316"/>
                    <a:pt x="2819" y="1212"/>
                    <a:pt x="2801" y="1119"/>
                  </a:cubicBezTo>
                  <a:lnTo>
                    <a:pt x="2476" y="1096"/>
                  </a:ln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121" name="Freeform 361"/>
            <p:cNvSpPr>
              <a:spLocks noChangeArrowheads="1"/>
            </p:cNvSpPr>
            <p:nvPr>
              <p:custDataLst>
                <p:tags r:id="rId98"/>
              </p:custDataLst>
            </p:nvPr>
          </p:nvSpPr>
          <p:spPr bwMode="auto">
            <a:xfrm>
              <a:off x="4593855" y="2996325"/>
              <a:ext cx="757366" cy="758582"/>
            </a:xfrm>
            <a:custGeom>
              <a:avLst/>
              <a:gdLst>
                <a:gd name="T0" fmla="*/ 2512 w 2867"/>
                <a:gd name="T1" fmla="*/ 1108 h 2872"/>
                <a:gd name="T2" fmla="*/ 2413 w 2867"/>
                <a:gd name="T3" fmla="*/ 899 h 2872"/>
                <a:gd name="T4" fmla="*/ 2210 w 2867"/>
                <a:gd name="T5" fmla="*/ 232 h 2872"/>
                <a:gd name="T6" fmla="*/ 1955 w 2867"/>
                <a:gd name="T7" fmla="*/ 458 h 2872"/>
                <a:gd name="T8" fmla="*/ 1729 w 2867"/>
                <a:gd name="T9" fmla="*/ 365 h 2872"/>
                <a:gd name="T10" fmla="*/ 1734 w 2867"/>
                <a:gd name="T11" fmla="*/ 35 h 2872"/>
                <a:gd name="T12" fmla="*/ 1114 w 2867"/>
                <a:gd name="T13" fmla="*/ 35 h 2872"/>
                <a:gd name="T14" fmla="*/ 1108 w 2867"/>
                <a:gd name="T15" fmla="*/ 354 h 2872"/>
                <a:gd name="T16" fmla="*/ 899 w 2867"/>
                <a:gd name="T17" fmla="*/ 458 h 2872"/>
                <a:gd name="T18" fmla="*/ 226 w 2867"/>
                <a:gd name="T19" fmla="*/ 662 h 2872"/>
                <a:gd name="T20" fmla="*/ 452 w 2867"/>
                <a:gd name="T21" fmla="*/ 911 h 2872"/>
                <a:gd name="T22" fmla="*/ 366 w 2867"/>
                <a:gd name="T23" fmla="*/ 1137 h 2872"/>
                <a:gd name="T24" fmla="*/ 29 w 2867"/>
                <a:gd name="T25" fmla="*/ 1131 h 2872"/>
                <a:gd name="T26" fmla="*/ 35 w 2867"/>
                <a:gd name="T27" fmla="*/ 1752 h 2872"/>
                <a:gd name="T28" fmla="*/ 354 w 2867"/>
                <a:gd name="T29" fmla="*/ 1763 h 2872"/>
                <a:gd name="T30" fmla="*/ 452 w 2867"/>
                <a:gd name="T31" fmla="*/ 1966 h 2872"/>
                <a:gd name="T32" fmla="*/ 655 w 2867"/>
                <a:gd name="T33" fmla="*/ 2639 h 2872"/>
                <a:gd name="T34" fmla="*/ 911 w 2867"/>
                <a:gd name="T35" fmla="*/ 2413 h 2872"/>
                <a:gd name="T36" fmla="*/ 1137 w 2867"/>
                <a:gd name="T37" fmla="*/ 2506 h 2872"/>
                <a:gd name="T38" fmla="*/ 1132 w 2867"/>
                <a:gd name="T39" fmla="*/ 2837 h 2872"/>
                <a:gd name="T40" fmla="*/ 1752 w 2867"/>
                <a:gd name="T41" fmla="*/ 2837 h 2872"/>
                <a:gd name="T42" fmla="*/ 1758 w 2867"/>
                <a:gd name="T43" fmla="*/ 2517 h 2872"/>
                <a:gd name="T44" fmla="*/ 1966 w 2867"/>
                <a:gd name="T45" fmla="*/ 2413 h 2872"/>
                <a:gd name="T46" fmla="*/ 2640 w 2867"/>
                <a:gd name="T47" fmla="*/ 2210 h 2872"/>
                <a:gd name="T48" fmla="*/ 2413 w 2867"/>
                <a:gd name="T49" fmla="*/ 1960 h 2872"/>
                <a:gd name="T50" fmla="*/ 2501 w 2867"/>
                <a:gd name="T51" fmla="*/ 1734 h 2872"/>
                <a:gd name="T52" fmla="*/ 2837 w 2867"/>
                <a:gd name="T53" fmla="*/ 1740 h 2872"/>
                <a:gd name="T54" fmla="*/ 2831 w 2867"/>
                <a:gd name="T55" fmla="*/ 1120 h 2872"/>
                <a:gd name="T56" fmla="*/ 2512 w 2867"/>
                <a:gd name="T57" fmla="*/ 1108 h 2872"/>
                <a:gd name="T58" fmla="*/ 2814 w 2867"/>
                <a:gd name="T59" fmla="*/ 1154 h 2872"/>
                <a:gd name="T60" fmla="*/ 2831 w 2867"/>
                <a:gd name="T61" fmla="*/ 1433 h 2872"/>
                <a:gd name="T62" fmla="*/ 2819 w 2867"/>
                <a:gd name="T63" fmla="*/ 1717 h 2872"/>
                <a:gd name="T64" fmla="*/ 2396 w 2867"/>
                <a:gd name="T65" fmla="*/ 1949 h 2872"/>
                <a:gd name="T66" fmla="*/ 2622 w 2867"/>
                <a:gd name="T67" fmla="*/ 2204 h 2872"/>
                <a:gd name="T68" fmla="*/ 2199 w 2867"/>
                <a:gd name="T69" fmla="*/ 2628 h 2872"/>
                <a:gd name="T70" fmla="*/ 1973 w 2867"/>
                <a:gd name="T71" fmla="*/ 2384 h 2872"/>
                <a:gd name="T72" fmla="*/ 1717 w 2867"/>
                <a:gd name="T73" fmla="*/ 2819 h 2872"/>
                <a:gd name="T74" fmla="*/ 1433 w 2867"/>
                <a:gd name="T75" fmla="*/ 2830 h 2872"/>
                <a:gd name="T76" fmla="*/ 1154 w 2867"/>
                <a:gd name="T77" fmla="*/ 2819 h 2872"/>
                <a:gd name="T78" fmla="*/ 917 w 2867"/>
                <a:gd name="T79" fmla="*/ 2396 h 2872"/>
                <a:gd name="T80" fmla="*/ 667 w 2867"/>
                <a:gd name="T81" fmla="*/ 2628 h 2872"/>
                <a:gd name="T82" fmla="*/ 244 w 2867"/>
                <a:gd name="T83" fmla="*/ 2204 h 2872"/>
                <a:gd name="T84" fmla="*/ 481 w 2867"/>
                <a:gd name="T85" fmla="*/ 1973 h 2872"/>
                <a:gd name="T86" fmla="*/ 53 w 2867"/>
                <a:gd name="T87" fmla="*/ 1717 h 2872"/>
                <a:gd name="T88" fmla="*/ 35 w 2867"/>
                <a:gd name="T89" fmla="*/ 1433 h 2872"/>
                <a:gd name="T90" fmla="*/ 47 w 2867"/>
                <a:gd name="T91" fmla="*/ 1154 h 2872"/>
                <a:gd name="T92" fmla="*/ 470 w 2867"/>
                <a:gd name="T93" fmla="*/ 922 h 2872"/>
                <a:gd name="T94" fmla="*/ 244 w 2867"/>
                <a:gd name="T95" fmla="*/ 667 h 2872"/>
                <a:gd name="T96" fmla="*/ 667 w 2867"/>
                <a:gd name="T97" fmla="*/ 244 h 2872"/>
                <a:gd name="T98" fmla="*/ 893 w 2867"/>
                <a:gd name="T99" fmla="*/ 488 h 2872"/>
                <a:gd name="T100" fmla="*/ 1149 w 2867"/>
                <a:gd name="T101" fmla="*/ 52 h 2872"/>
                <a:gd name="T102" fmla="*/ 1433 w 2867"/>
                <a:gd name="T103" fmla="*/ 35 h 2872"/>
                <a:gd name="T104" fmla="*/ 1711 w 2867"/>
                <a:gd name="T105" fmla="*/ 52 h 2872"/>
                <a:gd name="T106" fmla="*/ 1949 w 2867"/>
                <a:gd name="T107" fmla="*/ 476 h 2872"/>
                <a:gd name="T108" fmla="*/ 2199 w 2867"/>
                <a:gd name="T109" fmla="*/ 244 h 2872"/>
                <a:gd name="T110" fmla="*/ 2622 w 2867"/>
                <a:gd name="T111" fmla="*/ 667 h 2872"/>
                <a:gd name="T112" fmla="*/ 2384 w 2867"/>
                <a:gd name="T113" fmla="*/ 899 h 2872"/>
                <a:gd name="T114" fmla="*/ 2494 w 2867"/>
                <a:gd name="T115" fmla="*/ 1131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7" h="2872">
                  <a:moveTo>
                    <a:pt x="2494" y="1114"/>
                  </a:moveTo>
                  <a:lnTo>
                    <a:pt x="2494" y="1114"/>
                  </a:lnTo>
                  <a:cubicBezTo>
                    <a:pt x="2512" y="1108"/>
                    <a:pt x="2512" y="1108"/>
                    <a:pt x="2512" y="1108"/>
                  </a:cubicBezTo>
                  <a:cubicBezTo>
                    <a:pt x="2488" y="1027"/>
                    <a:pt x="2454" y="951"/>
                    <a:pt x="2413" y="882"/>
                  </a:cubicBezTo>
                  <a:cubicBezTo>
                    <a:pt x="2402" y="888"/>
                    <a:pt x="2402" y="888"/>
                    <a:pt x="2402" y="888"/>
                  </a:cubicBezTo>
                  <a:cubicBezTo>
                    <a:pt x="2413" y="899"/>
                    <a:pt x="2413" y="899"/>
                    <a:pt x="2413" y="899"/>
                  </a:cubicBezTo>
                  <a:cubicBezTo>
                    <a:pt x="2645" y="673"/>
                    <a:pt x="2645" y="673"/>
                    <a:pt x="2645" y="673"/>
                  </a:cubicBezTo>
                  <a:cubicBezTo>
                    <a:pt x="2640" y="656"/>
                    <a:pt x="2640" y="656"/>
                    <a:pt x="2640" y="656"/>
                  </a:cubicBezTo>
                  <a:cubicBezTo>
                    <a:pt x="2530" y="488"/>
                    <a:pt x="2378" y="342"/>
                    <a:pt x="2210" y="232"/>
                  </a:cubicBezTo>
                  <a:cubicBezTo>
                    <a:pt x="2199" y="221"/>
                    <a:pt x="2199" y="221"/>
                    <a:pt x="2199" y="221"/>
                  </a:cubicBezTo>
                  <a:cubicBezTo>
                    <a:pt x="1944" y="441"/>
                    <a:pt x="1944" y="441"/>
                    <a:pt x="1944" y="441"/>
                  </a:cubicBezTo>
                  <a:cubicBezTo>
                    <a:pt x="1955" y="458"/>
                    <a:pt x="1955" y="458"/>
                    <a:pt x="1955" y="458"/>
                  </a:cubicBezTo>
                  <a:cubicBezTo>
                    <a:pt x="1966" y="441"/>
                    <a:pt x="1966" y="441"/>
                    <a:pt x="1966" y="441"/>
                  </a:cubicBezTo>
                  <a:cubicBezTo>
                    <a:pt x="1891" y="400"/>
                    <a:pt x="1816" y="371"/>
                    <a:pt x="1734" y="349"/>
                  </a:cubicBezTo>
                  <a:cubicBezTo>
                    <a:pt x="1729" y="365"/>
                    <a:pt x="1729" y="365"/>
                    <a:pt x="1729" y="365"/>
                  </a:cubicBezTo>
                  <a:cubicBezTo>
                    <a:pt x="1747" y="365"/>
                    <a:pt x="1747" y="365"/>
                    <a:pt x="1747" y="365"/>
                  </a:cubicBezTo>
                  <a:cubicBezTo>
                    <a:pt x="1752" y="35"/>
                    <a:pt x="1752" y="35"/>
                    <a:pt x="1752" y="35"/>
                  </a:cubicBezTo>
                  <a:cubicBezTo>
                    <a:pt x="1734" y="35"/>
                    <a:pt x="1734" y="35"/>
                    <a:pt x="1734" y="35"/>
                  </a:cubicBezTo>
                  <a:cubicBezTo>
                    <a:pt x="1636" y="11"/>
                    <a:pt x="1537" y="0"/>
                    <a:pt x="1433" y="0"/>
                  </a:cubicBezTo>
                  <a:cubicBezTo>
                    <a:pt x="1329" y="0"/>
                    <a:pt x="1230" y="11"/>
                    <a:pt x="1132" y="35"/>
                  </a:cubicBezTo>
                  <a:cubicBezTo>
                    <a:pt x="1114" y="35"/>
                    <a:pt x="1114" y="35"/>
                    <a:pt x="1114" y="35"/>
                  </a:cubicBezTo>
                  <a:cubicBezTo>
                    <a:pt x="1091" y="371"/>
                    <a:pt x="1091" y="371"/>
                    <a:pt x="1091" y="371"/>
                  </a:cubicBezTo>
                  <a:cubicBezTo>
                    <a:pt x="1114" y="371"/>
                    <a:pt x="1114" y="371"/>
                    <a:pt x="1114" y="371"/>
                  </a:cubicBezTo>
                  <a:cubicBezTo>
                    <a:pt x="1108" y="354"/>
                    <a:pt x="1108" y="354"/>
                    <a:pt x="1108" y="354"/>
                  </a:cubicBezTo>
                  <a:cubicBezTo>
                    <a:pt x="1027" y="383"/>
                    <a:pt x="951" y="412"/>
                    <a:pt x="876" y="452"/>
                  </a:cubicBezTo>
                  <a:cubicBezTo>
                    <a:pt x="888" y="470"/>
                    <a:pt x="888" y="470"/>
                    <a:pt x="888" y="470"/>
                  </a:cubicBezTo>
                  <a:cubicBezTo>
                    <a:pt x="899" y="458"/>
                    <a:pt x="899" y="458"/>
                    <a:pt x="899" y="458"/>
                  </a:cubicBezTo>
                  <a:cubicBezTo>
                    <a:pt x="667" y="221"/>
                    <a:pt x="667" y="221"/>
                    <a:pt x="667" y="221"/>
                  </a:cubicBezTo>
                  <a:cubicBezTo>
                    <a:pt x="655" y="232"/>
                    <a:pt x="655" y="232"/>
                    <a:pt x="655" y="232"/>
                  </a:cubicBezTo>
                  <a:cubicBezTo>
                    <a:pt x="481" y="342"/>
                    <a:pt x="337" y="488"/>
                    <a:pt x="226" y="662"/>
                  </a:cubicBezTo>
                  <a:cubicBezTo>
                    <a:pt x="221" y="673"/>
                    <a:pt x="221" y="673"/>
                    <a:pt x="221" y="673"/>
                  </a:cubicBezTo>
                  <a:cubicBezTo>
                    <a:pt x="441" y="922"/>
                    <a:pt x="441" y="922"/>
                    <a:pt x="441" y="922"/>
                  </a:cubicBezTo>
                  <a:cubicBezTo>
                    <a:pt x="452" y="911"/>
                    <a:pt x="452" y="911"/>
                    <a:pt x="452" y="911"/>
                  </a:cubicBezTo>
                  <a:cubicBezTo>
                    <a:pt x="441" y="905"/>
                    <a:pt x="441" y="905"/>
                    <a:pt x="441" y="905"/>
                  </a:cubicBezTo>
                  <a:cubicBezTo>
                    <a:pt x="400" y="975"/>
                    <a:pt x="371" y="1056"/>
                    <a:pt x="349" y="1137"/>
                  </a:cubicBezTo>
                  <a:cubicBezTo>
                    <a:pt x="366" y="1137"/>
                    <a:pt x="366" y="1137"/>
                    <a:pt x="366" y="1137"/>
                  </a:cubicBezTo>
                  <a:cubicBezTo>
                    <a:pt x="366" y="1120"/>
                    <a:pt x="366" y="1120"/>
                    <a:pt x="366" y="1120"/>
                  </a:cubicBezTo>
                  <a:cubicBezTo>
                    <a:pt x="35" y="1120"/>
                    <a:pt x="35" y="1120"/>
                    <a:pt x="35" y="1120"/>
                  </a:cubicBezTo>
                  <a:cubicBezTo>
                    <a:pt x="29" y="1131"/>
                    <a:pt x="29" y="1131"/>
                    <a:pt x="29" y="1131"/>
                  </a:cubicBezTo>
                  <a:cubicBezTo>
                    <a:pt x="12" y="1230"/>
                    <a:pt x="0" y="1334"/>
                    <a:pt x="0" y="1433"/>
                  </a:cubicBezTo>
                  <a:cubicBezTo>
                    <a:pt x="0" y="1537"/>
                    <a:pt x="12" y="1642"/>
                    <a:pt x="29" y="1740"/>
                  </a:cubicBezTo>
                  <a:cubicBezTo>
                    <a:pt x="35" y="1752"/>
                    <a:pt x="35" y="1752"/>
                    <a:pt x="35" y="1752"/>
                  </a:cubicBezTo>
                  <a:cubicBezTo>
                    <a:pt x="371" y="1775"/>
                    <a:pt x="371" y="1775"/>
                    <a:pt x="371" y="1775"/>
                  </a:cubicBezTo>
                  <a:cubicBezTo>
                    <a:pt x="371" y="1758"/>
                    <a:pt x="371" y="1758"/>
                    <a:pt x="371" y="1758"/>
                  </a:cubicBezTo>
                  <a:cubicBezTo>
                    <a:pt x="354" y="1763"/>
                    <a:pt x="354" y="1763"/>
                    <a:pt x="354" y="1763"/>
                  </a:cubicBezTo>
                  <a:cubicBezTo>
                    <a:pt x="378" y="1845"/>
                    <a:pt x="412" y="1920"/>
                    <a:pt x="452" y="1989"/>
                  </a:cubicBezTo>
                  <a:cubicBezTo>
                    <a:pt x="470" y="1984"/>
                    <a:pt x="470" y="1984"/>
                    <a:pt x="470" y="1984"/>
                  </a:cubicBezTo>
                  <a:cubicBezTo>
                    <a:pt x="452" y="1966"/>
                    <a:pt x="452" y="1966"/>
                    <a:pt x="452" y="1966"/>
                  </a:cubicBezTo>
                  <a:cubicBezTo>
                    <a:pt x="221" y="2199"/>
                    <a:pt x="221" y="2199"/>
                    <a:pt x="221" y="2199"/>
                  </a:cubicBezTo>
                  <a:cubicBezTo>
                    <a:pt x="226" y="2210"/>
                    <a:pt x="226" y="2210"/>
                    <a:pt x="226" y="2210"/>
                  </a:cubicBezTo>
                  <a:cubicBezTo>
                    <a:pt x="337" y="2384"/>
                    <a:pt x="487" y="2529"/>
                    <a:pt x="655" y="2639"/>
                  </a:cubicBezTo>
                  <a:cubicBezTo>
                    <a:pt x="667" y="2651"/>
                    <a:pt x="667" y="2651"/>
                    <a:pt x="667" y="2651"/>
                  </a:cubicBezTo>
                  <a:cubicBezTo>
                    <a:pt x="922" y="2430"/>
                    <a:pt x="922" y="2430"/>
                    <a:pt x="922" y="2430"/>
                  </a:cubicBezTo>
                  <a:cubicBezTo>
                    <a:pt x="911" y="2413"/>
                    <a:pt x="911" y="2413"/>
                    <a:pt x="911" y="2413"/>
                  </a:cubicBezTo>
                  <a:cubicBezTo>
                    <a:pt x="899" y="2430"/>
                    <a:pt x="899" y="2430"/>
                    <a:pt x="899" y="2430"/>
                  </a:cubicBezTo>
                  <a:cubicBezTo>
                    <a:pt x="975" y="2471"/>
                    <a:pt x="1050" y="2500"/>
                    <a:pt x="1132" y="2523"/>
                  </a:cubicBezTo>
                  <a:cubicBezTo>
                    <a:pt x="1137" y="2506"/>
                    <a:pt x="1137" y="2506"/>
                    <a:pt x="1137" y="2506"/>
                  </a:cubicBezTo>
                  <a:cubicBezTo>
                    <a:pt x="1120" y="2506"/>
                    <a:pt x="1120" y="2506"/>
                    <a:pt x="1120" y="2506"/>
                  </a:cubicBezTo>
                  <a:cubicBezTo>
                    <a:pt x="1114" y="2837"/>
                    <a:pt x="1114" y="2837"/>
                    <a:pt x="1114" y="2837"/>
                  </a:cubicBezTo>
                  <a:cubicBezTo>
                    <a:pt x="1132" y="2837"/>
                    <a:pt x="1132" y="2837"/>
                    <a:pt x="1132" y="2837"/>
                  </a:cubicBezTo>
                  <a:cubicBezTo>
                    <a:pt x="1230" y="2859"/>
                    <a:pt x="1329" y="2871"/>
                    <a:pt x="1433" y="2871"/>
                  </a:cubicBezTo>
                  <a:cubicBezTo>
                    <a:pt x="1537" y="2871"/>
                    <a:pt x="1642" y="2859"/>
                    <a:pt x="1734" y="2837"/>
                  </a:cubicBezTo>
                  <a:cubicBezTo>
                    <a:pt x="1752" y="2837"/>
                    <a:pt x="1752" y="2837"/>
                    <a:pt x="1752" y="2837"/>
                  </a:cubicBezTo>
                  <a:cubicBezTo>
                    <a:pt x="1775" y="2500"/>
                    <a:pt x="1775" y="2500"/>
                    <a:pt x="1775" y="2500"/>
                  </a:cubicBezTo>
                  <a:cubicBezTo>
                    <a:pt x="1758" y="2500"/>
                    <a:pt x="1758" y="2500"/>
                    <a:pt x="1758" y="2500"/>
                  </a:cubicBezTo>
                  <a:cubicBezTo>
                    <a:pt x="1758" y="2517"/>
                    <a:pt x="1758" y="2517"/>
                    <a:pt x="1758" y="2517"/>
                  </a:cubicBezTo>
                  <a:cubicBezTo>
                    <a:pt x="1839" y="2488"/>
                    <a:pt x="1915" y="2459"/>
                    <a:pt x="1990" y="2419"/>
                  </a:cubicBezTo>
                  <a:cubicBezTo>
                    <a:pt x="1978" y="2401"/>
                    <a:pt x="1978" y="2401"/>
                    <a:pt x="1978" y="2401"/>
                  </a:cubicBezTo>
                  <a:cubicBezTo>
                    <a:pt x="1966" y="2413"/>
                    <a:pt x="1966" y="2413"/>
                    <a:pt x="1966" y="2413"/>
                  </a:cubicBezTo>
                  <a:cubicBezTo>
                    <a:pt x="2199" y="2651"/>
                    <a:pt x="2199" y="2651"/>
                    <a:pt x="2199" y="2651"/>
                  </a:cubicBezTo>
                  <a:cubicBezTo>
                    <a:pt x="2210" y="2639"/>
                    <a:pt x="2210" y="2639"/>
                    <a:pt x="2210" y="2639"/>
                  </a:cubicBezTo>
                  <a:cubicBezTo>
                    <a:pt x="2384" y="2529"/>
                    <a:pt x="2530" y="2384"/>
                    <a:pt x="2640" y="2210"/>
                  </a:cubicBezTo>
                  <a:cubicBezTo>
                    <a:pt x="2645" y="2199"/>
                    <a:pt x="2645" y="2199"/>
                    <a:pt x="2645" y="2199"/>
                  </a:cubicBezTo>
                  <a:cubicBezTo>
                    <a:pt x="2425" y="1949"/>
                    <a:pt x="2425" y="1949"/>
                    <a:pt x="2425" y="1949"/>
                  </a:cubicBezTo>
                  <a:cubicBezTo>
                    <a:pt x="2413" y="1960"/>
                    <a:pt x="2413" y="1960"/>
                    <a:pt x="2413" y="1960"/>
                  </a:cubicBezTo>
                  <a:cubicBezTo>
                    <a:pt x="2431" y="1966"/>
                    <a:pt x="2431" y="1966"/>
                    <a:pt x="2431" y="1966"/>
                  </a:cubicBezTo>
                  <a:cubicBezTo>
                    <a:pt x="2465" y="1897"/>
                    <a:pt x="2501" y="1816"/>
                    <a:pt x="2517" y="1734"/>
                  </a:cubicBezTo>
                  <a:cubicBezTo>
                    <a:pt x="2501" y="1734"/>
                    <a:pt x="2501" y="1734"/>
                    <a:pt x="2501" y="1734"/>
                  </a:cubicBezTo>
                  <a:cubicBezTo>
                    <a:pt x="2501" y="1752"/>
                    <a:pt x="2501" y="1752"/>
                    <a:pt x="2501" y="1752"/>
                  </a:cubicBezTo>
                  <a:cubicBezTo>
                    <a:pt x="2831" y="1752"/>
                    <a:pt x="2831" y="1752"/>
                    <a:pt x="2831" y="1752"/>
                  </a:cubicBezTo>
                  <a:cubicBezTo>
                    <a:pt x="2837" y="1740"/>
                    <a:pt x="2837" y="1740"/>
                    <a:pt x="2837" y="1740"/>
                  </a:cubicBezTo>
                  <a:cubicBezTo>
                    <a:pt x="2854" y="1642"/>
                    <a:pt x="2866" y="1537"/>
                    <a:pt x="2866" y="1433"/>
                  </a:cubicBezTo>
                  <a:cubicBezTo>
                    <a:pt x="2866" y="1329"/>
                    <a:pt x="2854" y="1230"/>
                    <a:pt x="2837" y="1131"/>
                  </a:cubicBezTo>
                  <a:cubicBezTo>
                    <a:pt x="2831" y="1120"/>
                    <a:pt x="2831" y="1120"/>
                    <a:pt x="2831" y="1120"/>
                  </a:cubicBezTo>
                  <a:cubicBezTo>
                    <a:pt x="2494" y="1096"/>
                    <a:pt x="2494" y="1096"/>
                    <a:pt x="2494" y="1096"/>
                  </a:cubicBezTo>
                  <a:cubicBezTo>
                    <a:pt x="2494" y="1114"/>
                    <a:pt x="2494" y="1114"/>
                    <a:pt x="2494" y="1114"/>
                  </a:cubicBezTo>
                  <a:cubicBezTo>
                    <a:pt x="2512" y="1108"/>
                    <a:pt x="2512" y="1108"/>
                    <a:pt x="2512" y="1108"/>
                  </a:cubicBezTo>
                  <a:cubicBezTo>
                    <a:pt x="2494" y="1114"/>
                    <a:pt x="2494" y="1114"/>
                    <a:pt x="2494" y="1114"/>
                  </a:cubicBezTo>
                  <a:cubicBezTo>
                    <a:pt x="2494" y="1131"/>
                    <a:pt x="2494" y="1131"/>
                    <a:pt x="2494" y="1131"/>
                  </a:cubicBezTo>
                  <a:cubicBezTo>
                    <a:pt x="2814" y="1154"/>
                    <a:pt x="2814" y="1154"/>
                    <a:pt x="2814" y="1154"/>
                  </a:cubicBezTo>
                  <a:cubicBezTo>
                    <a:pt x="2819" y="1137"/>
                    <a:pt x="2819" y="1137"/>
                    <a:pt x="2819" y="1137"/>
                  </a:cubicBezTo>
                  <a:cubicBezTo>
                    <a:pt x="2802" y="1137"/>
                    <a:pt x="2802" y="1137"/>
                    <a:pt x="2802" y="1137"/>
                  </a:cubicBezTo>
                  <a:cubicBezTo>
                    <a:pt x="2819" y="1235"/>
                    <a:pt x="2831" y="1334"/>
                    <a:pt x="2831" y="1433"/>
                  </a:cubicBezTo>
                  <a:cubicBezTo>
                    <a:pt x="2831" y="1537"/>
                    <a:pt x="2819" y="1636"/>
                    <a:pt x="2802" y="1729"/>
                  </a:cubicBezTo>
                  <a:cubicBezTo>
                    <a:pt x="2819" y="1734"/>
                    <a:pt x="2819" y="1734"/>
                    <a:pt x="2819" y="1734"/>
                  </a:cubicBezTo>
                  <a:cubicBezTo>
                    <a:pt x="2819" y="1717"/>
                    <a:pt x="2819" y="1717"/>
                    <a:pt x="2819" y="1717"/>
                  </a:cubicBezTo>
                  <a:cubicBezTo>
                    <a:pt x="2488" y="1711"/>
                    <a:pt x="2488" y="1711"/>
                    <a:pt x="2488" y="1711"/>
                  </a:cubicBezTo>
                  <a:cubicBezTo>
                    <a:pt x="2483" y="1729"/>
                    <a:pt x="2483" y="1729"/>
                    <a:pt x="2483" y="1729"/>
                  </a:cubicBezTo>
                  <a:cubicBezTo>
                    <a:pt x="2465" y="1804"/>
                    <a:pt x="2431" y="1879"/>
                    <a:pt x="2396" y="1949"/>
                  </a:cubicBezTo>
                  <a:cubicBezTo>
                    <a:pt x="2390" y="1960"/>
                    <a:pt x="2390" y="1960"/>
                    <a:pt x="2390" y="1960"/>
                  </a:cubicBezTo>
                  <a:cubicBezTo>
                    <a:pt x="2611" y="2216"/>
                    <a:pt x="2611" y="2216"/>
                    <a:pt x="2611" y="2216"/>
                  </a:cubicBezTo>
                  <a:cubicBezTo>
                    <a:pt x="2622" y="2204"/>
                    <a:pt x="2622" y="2204"/>
                    <a:pt x="2622" y="2204"/>
                  </a:cubicBezTo>
                  <a:cubicBezTo>
                    <a:pt x="2611" y="2192"/>
                    <a:pt x="2611" y="2192"/>
                    <a:pt x="2611" y="2192"/>
                  </a:cubicBezTo>
                  <a:cubicBezTo>
                    <a:pt x="2501" y="2360"/>
                    <a:pt x="2361" y="2500"/>
                    <a:pt x="2193" y="2610"/>
                  </a:cubicBezTo>
                  <a:cubicBezTo>
                    <a:pt x="2199" y="2628"/>
                    <a:pt x="2199" y="2628"/>
                    <a:pt x="2199" y="2628"/>
                  </a:cubicBezTo>
                  <a:cubicBezTo>
                    <a:pt x="2216" y="2610"/>
                    <a:pt x="2216" y="2610"/>
                    <a:pt x="2216" y="2610"/>
                  </a:cubicBezTo>
                  <a:cubicBezTo>
                    <a:pt x="1984" y="2378"/>
                    <a:pt x="1984" y="2378"/>
                    <a:pt x="1984" y="2378"/>
                  </a:cubicBezTo>
                  <a:cubicBezTo>
                    <a:pt x="1973" y="2384"/>
                    <a:pt x="1973" y="2384"/>
                    <a:pt x="1973" y="2384"/>
                  </a:cubicBezTo>
                  <a:cubicBezTo>
                    <a:pt x="1903" y="2425"/>
                    <a:pt x="1827" y="2459"/>
                    <a:pt x="1752" y="2483"/>
                  </a:cubicBezTo>
                  <a:cubicBezTo>
                    <a:pt x="1740" y="2483"/>
                    <a:pt x="1740" y="2483"/>
                    <a:pt x="1740" y="2483"/>
                  </a:cubicBezTo>
                  <a:cubicBezTo>
                    <a:pt x="1717" y="2819"/>
                    <a:pt x="1717" y="2819"/>
                    <a:pt x="1717" y="2819"/>
                  </a:cubicBezTo>
                  <a:cubicBezTo>
                    <a:pt x="1734" y="2819"/>
                    <a:pt x="1734" y="2819"/>
                    <a:pt x="1734" y="2819"/>
                  </a:cubicBezTo>
                  <a:cubicBezTo>
                    <a:pt x="1729" y="2801"/>
                    <a:pt x="1729" y="2801"/>
                    <a:pt x="1729" y="2801"/>
                  </a:cubicBezTo>
                  <a:cubicBezTo>
                    <a:pt x="1636" y="2825"/>
                    <a:pt x="1537" y="2830"/>
                    <a:pt x="1433" y="2830"/>
                  </a:cubicBezTo>
                  <a:cubicBezTo>
                    <a:pt x="1334" y="2830"/>
                    <a:pt x="1236" y="2825"/>
                    <a:pt x="1137" y="2801"/>
                  </a:cubicBezTo>
                  <a:cubicBezTo>
                    <a:pt x="1137" y="2819"/>
                    <a:pt x="1137" y="2819"/>
                    <a:pt x="1137" y="2819"/>
                  </a:cubicBezTo>
                  <a:cubicBezTo>
                    <a:pt x="1154" y="2819"/>
                    <a:pt x="1154" y="2819"/>
                    <a:pt x="1154" y="2819"/>
                  </a:cubicBezTo>
                  <a:cubicBezTo>
                    <a:pt x="1154" y="2488"/>
                    <a:pt x="1154" y="2488"/>
                    <a:pt x="1154" y="2488"/>
                  </a:cubicBezTo>
                  <a:cubicBezTo>
                    <a:pt x="1143" y="2488"/>
                    <a:pt x="1143" y="2488"/>
                    <a:pt x="1143" y="2488"/>
                  </a:cubicBezTo>
                  <a:cubicBezTo>
                    <a:pt x="1062" y="2465"/>
                    <a:pt x="986" y="2436"/>
                    <a:pt x="917" y="2396"/>
                  </a:cubicBezTo>
                  <a:cubicBezTo>
                    <a:pt x="905" y="2390"/>
                    <a:pt x="905" y="2390"/>
                    <a:pt x="905" y="2390"/>
                  </a:cubicBezTo>
                  <a:cubicBezTo>
                    <a:pt x="655" y="2610"/>
                    <a:pt x="655" y="2610"/>
                    <a:pt x="655" y="2610"/>
                  </a:cubicBezTo>
                  <a:cubicBezTo>
                    <a:pt x="667" y="2628"/>
                    <a:pt x="667" y="2628"/>
                    <a:pt x="667" y="2628"/>
                  </a:cubicBezTo>
                  <a:cubicBezTo>
                    <a:pt x="679" y="2610"/>
                    <a:pt x="679" y="2610"/>
                    <a:pt x="679" y="2610"/>
                  </a:cubicBezTo>
                  <a:cubicBezTo>
                    <a:pt x="510" y="2506"/>
                    <a:pt x="366" y="2360"/>
                    <a:pt x="262" y="2192"/>
                  </a:cubicBezTo>
                  <a:cubicBezTo>
                    <a:pt x="244" y="2204"/>
                    <a:pt x="244" y="2204"/>
                    <a:pt x="244" y="2204"/>
                  </a:cubicBezTo>
                  <a:cubicBezTo>
                    <a:pt x="255" y="2216"/>
                    <a:pt x="255" y="2216"/>
                    <a:pt x="255" y="2216"/>
                  </a:cubicBezTo>
                  <a:cubicBezTo>
                    <a:pt x="487" y="1984"/>
                    <a:pt x="487" y="1984"/>
                    <a:pt x="487" y="1984"/>
                  </a:cubicBezTo>
                  <a:cubicBezTo>
                    <a:pt x="481" y="1973"/>
                    <a:pt x="481" y="1973"/>
                    <a:pt x="481" y="1973"/>
                  </a:cubicBezTo>
                  <a:cubicBezTo>
                    <a:pt x="447" y="1903"/>
                    <a:pt x="412" y="1827"/>
                    <a:pt x="389" y="1752"/>
                  </a:cubicBezTo>
                  <a:cubicBezTo>
                    <a:pt x="383" y="1740"/>
                    <a:pt x="383" y="1740"/>
                    <a:pt x="383" y="1740"/>
                  </a:cubicBezTo>
                  <a:cubicBezTo>
                    <a:pt x="53" y="1717"/>
                    <a:pt x="53" y="1717"/>
                    <a:pt x="53" y="1717"/>
                  </a:cubicBezTo>
                  <a:cubicBezTo>
                    <a:pt x="47" y="1734"/>
                    <a:pt x="47" y="1734"/>
                    <a:pt x="47" y="1734"/>
                  </a:cubicBezTo>
                  <a:cubicBezTo>
                    <a:pt x="70" y="1734"/>
                    <a:pt x="70" y="1734"/>
                    <a:pt x="70" y="1734"/>
                  </a:cubicBezTo>
                  <a:cubicBezTo>
                    <a:pt x="47" y="1636"/>
                    <a:pt x="35" y="1537"/>
                    <a:pt x="35" y="1433"/>
                  </a:cubicBezTo>
                  <a:cubicBezTo>
                    <a:pt x="35" y="1334"/>
                    <a:pt x="47" y="1235"/>
                    <a:pt x="64" y="1143"/>
                  </a:cubicBezTo>
                  <a:cubicBezTo>
                    <a:pt x="47" y="1137"/>
                    <a:pt x="47" y="1137"/>
                    <a:pt x="47" y="1137"/>
                  </a:cubicBezTo>
                  <a:cubicBezTo>
                    <a:pt x="47" y="1154"/>
                    <a:pt x="47" y="1154"/>
                    <a:pt x="47" y="1154"/>
                  </a:cubicBezTo>
                  <a:cubicBezTo>
                    <a:pt x="378" y="1161"/>
                    <a:pt x="378" y="1161"/>
                    <a:pt x="378" y="1161"/>
                  </a:cubicBezTo>
                  <a:cubicBezTo>
                    <a:pt x="383" y="1143"/>
                    <a:pt x="383" y="1143"/>
                    <a:pt x="383" y="1143"/>
                  </a:cubicBezTo>
                  <a:cubicBezTo>
                    <a:pt x="400" y="1067"/>
                    <a:pt x="436" y="992"/>
                    <a:pt x="470" y="922"/>
                  </a:cubicBezTo>
                  <a:cubicBezTo>
                    <a:pt x="476" y="911"/>
                    <a:pt x="476" y="911"/>
                    <a:pt x="476" y="911"/>
                  </a:cubicBezTo>
                  <a:cubicBezTo>
                    <a:pt x="255" y="656"/>
                    <a:pt x="255" y="656"/>
                    <a:pt x="255" y="656"/>
                  </a:cubicBezTo>
                  <a:cubicBezTo>
                    <a:pt x="244" y="667"/>
                    <a:pt x="244" y="667"/>
                    <a:pt x="244" y="667"/>
                  </a:cubicBezTo>
                  <a:cubicBezTo>
                    <a:pt x="255" y="679"/>
                    <a:pt x="255" y="679"/>
                    <a:pt x="255" y="679"/>
                  </a:cubicBezTo>
                  <a:cubicBezTo>
                    <a:pt x="366" y="510"/>
                    <a:pt x="510" y="371"/>
                    <a:pt x="673" y="261"/>
                  </a:cubicBezTo>
                  <a:cubicBezTo>
                    <a:pt x="667" y="244"/>
                    <a:pt x="667" y="244"/>
                    <a:pt x="667" y="244"/>
                  </a:cubicBezTo>
                  <a:cubicBezTo>
                    <a:pt x="655" y="255"/>
                    <a:pt x="655" y="255"/>
                    <a:pt x="655" y="255"/>
                  </a:cubicBezTo>
                  <a:cubicBezTo>
                    <a:pt x="882" y="493"/>
                    <a:pt x="882" y="493"/>
                    <a:pt x="882" y="493"/>
                  </a:cubicBezTo>
                  <a:cubicBezTo>
                    <a:pt x="893" y="488"/>
                    <a:pt x="893" y="488"/>
                    <a:pt x="893" y="488"/>
                  </a:cubicBezTo>
                  <a:cubicBezTo>
                    <a:pt x="964" y="447"/>
                    <a:pt x="1038" y="412"/>
                    <a:pt x="1114" y="389"/>
                  </a:cubicBezTo>
                  <a:cubicBezTo>
                    <a:pt x="1132" y="389"/>
                    <a:pt x="1132" y="389"/>
                    <a:pt x="1132" y="389"/>
                  </a:cubicBezTo>
                  <a:cubicBezTo>
                    <a:pt x="1149" y="52"/>
                    <a:pt x="1149" y="52"/>
                    <a:pt x="1149" y="52"/>
                  </a:cubicBezTo>
                  <a:cubicBezTo>
                    <a:pt x="1132" y="52"/>
                    <a:pt x="1132" y="52"/>
                    <a:pt x="1132" y="52"/>
                  </a:cubicBezTo>
                  <a:cubicBezTo>
                    <a:pt x="1137" y="70"/>
                    <a:pt x="1137" y="70"/>
                    <a:pt x="1137" y="70"/>
                  </a:cubicBezTo>
                  <a:cubicBezTo>
                    <a:pt x="1230" y="47"/>
                    <a:pt x="1334" y="35"/>
                    <a:pt x="1433" y="35"/>
                  </a:cubicBezTo>
                  <a:cubicBezTo>
                    <a:pt x="1537" y="35"/>
                    <a:pt x="1636" y="47"/>
                    <a:pt x="1729" y="70"/>
                  </a:cubicBezTo>
                  <a:cubicBezTo>
                    <a:pt x="1734" y="52"/>
                    <a:pt x="1734" y="52"/>
                    <a:pt x="1734" y="52"/>
                  </a:cubicBezTo>
                  <a:cubicBezTo>
                    <a:pt x="1711" y="52"/>
                    <a:pt x="1711" y="52"/>
                    <a:pt x="1711" y="52"/>
                  </a:cubicBezTo>
                  <a:cubicBezTo>
                    <a:pt x="1711" y="378"/>
                    <a:pt x="1711" y="378"/>
                    <a:pt x="1711" y="378"/>
                  </a:cubicBezTo>
                  <a:cubicBezTo>
                    <a:pt x="1723" y="383"/>
                    <a:pt x="1723" y="383"/>
                    <a:pt x="1723" y="383"/>
                  </a:cubicBezTo>
                  <a:cubicBezTo>
                    <a:pt x="1804" y="407"/>
                    <a:pt x="1879" y="435"/>
                    <a:pt x="1949" y="476"/>
                  </a:cubicBezTo>
                  <a:cubicBezTo>
                    <a:pt x="1961" y="481"/>
                    <a:pt x="1961" y="481"/>
                    <a:pt x="1961" y="481"/>
                  </a:cubicBezTo>
                  <a:cubicBezTo>
                    <a:pt x="2210" y="261"/>
                    <a:pt x="2210" y="261"/>
                    <a:pt x="2210" y="261"/>
                  </a:cubicBezTo>
                  <a:cubicBezTo>
                    <a:pt x="2199" y="244"/>
                    <a:pt x="2199" y="244"/>
                    <a:pt x="2199" y="244"/>
                  </a:cubicBezTo>
                  <a:cubicBezTo>
                    <a:pt x="2187" y="261"/>
                    <a:pt x="2187" y="261"/>
                    <a:pt x="2187" y="261"/>
                  </a:cubicBezTo>
                  <a:cubicBezTo>
                    <a:pt x="2355" y="365"/>
                    <a:pt x="2501" y="510"/>
                    <a:pt x="2611" y="679"/>
                  </a:cubicBezTo>
                  <a:cubicBezTo>
                    <a:pt x="2622" y="667"/>
                    <a:pt x="2622" y="667"/>
                    <a:pt x="2622" y="667"/>
                  </a:cubicBezTo>
                  <a:cubicBezTo>
                    <a:pt x="2611" y="656"/>
                    <a:pt x="2611" y="656"/>
                    <a:pt x="2611" y="656"/>
                  </a:cubicBezTo>
                  <a:cubicBezTo>
                    <a:pt x="2378" y="888"/>
                    <a:pt x="2378" y="888"/>
                    <a:pt x="2378" y="888"/>
                  </a:cubicBezTo>
                  <a:cubicBezTo>
                    <a:pt x="2384" y="899"/>
                    <a:pt x="2384" y="899"/>
                    <a:pt x="2384" y="899"/>
                  </a:cubicBezTo>
                  <a:cubicBezTo>
                    <a:pt x="2425" y="969"/>
                    <a:pt x="2454" y="1038"/>
                    <a:pt x="2477" y="1120"/>
                  </a:cubicBezTo>
                  <a:cubicBezTo>
                    <a:pt x="2483" y="1131"/>
                    <a:pt x="2483" y="1131"/>
                    <a:pt x="2483" y="1131"/>
                  </a:cubicBezTo>
                  <a:cubicBezTo>
                    <a:pt x="2494" y="1131"/>
                    <a:pt x="2494" y="1131"/>
                    <a:pt x="2494" y="1131"/>
                  </a:cubicBezTo>
                  <a:lnTo>
                    <a:pt x="2494" y="1114"/>
                  </a:ln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122" name="Freeform 362"/>
            <p:cNvSpPr>
              <a:spLocks noChangeArrowheads="1"/>
            </p:cNvSpPr>
            <p:nvPr>
              <p:custDataLst>
                <p:tags r:id="rId99"/>
              </p:custDataLst>
            </p:nvPr>
          </p:nvSpPr>
          <p:spPr bwMode="auto">
            <a:xfrm>
              <a:off x="1305325" y="3466646"/>
              <a:ext cx="847223" cy="947644"/>
            </a:xfrm>
            <a:custGeom>
              <a:avLst/>
              <a:gdLst>
                <a:gd name="T0" fmla="*/ 186 w 3208"/>
                <a:gd name="T1" fmla="*/ 1537 h 3585"/>
                <a:gd name="T2" fmla="*/ 186 w 3208"/>
                <a:gd name="T3" fmla="*/ 1537 h 3585"/>
                <a:gd name="T4" fmla="*/ 1177 w 3208"/>
                <a:gd name="T5" fmla="*/ 1264 h 3585"/>
                <a:gd name="T6" fmla="*/ 1235 w 3208"/>
                <a:gd name="T7" fmla="*/ 1253 h 3585"/>
                <a:gd name="T8" fmla="*/ 1061 w 3208"/>
                <a:gd name="T9" fmla="*/ 347 h 3585"/>
                <a:gd name="T10" fmla="*/ 1374 w 3208"/>
                <a:gd name="T11" fmla="*/ 81 h 3585"/>
                <a:gd name="T12" fmla="*/ 1676 w 3208"/>
                <a:gd name="T13" fmla="*/ 626 h 3585"/>
                <a:gd name="T14" fmla="*/ 2285 w 3208"/>
                <a:gd name="T15" fmla="*/ 968 h 3585"/>
                <a:gd name="T16" fmla="*/ 2471 w 3208"/>
                <a:gd name="T17" fmla="*/ 916 h 3585"/>
                <a:gd name="T18" fmla="*/ 2737 w 3208"/>
                <a:gd name="T19" fmla="*/ 1067 h 3585"/>
                <a:gd name="T20" fmla="*/ 2766 w 3208"/>
                <a:gd name="T21" fmla="*/ 1171 h 3585"/>
                <a:gd name="T22" fmla="*/ 2721 w 3208"/>
                <a:gd name="T23" fmla="*/ 1374 h 3585"/>
                <a:gd name="T24" fmla="*/ 2842 w 3208"/>
                <a:gd name="T25" fmla="*/ 1345 h 3585"/>
                <a:gd name="T26" fmla="*/ 3207 w 3208"/>
                <a:gd name="T27" fmla="*/ 2702 h 3585"/>
                <a:gd name="T28" fmla="*/ 3173 w 3208"/>
                <a:gd name="T29" fmla="*/ 2714 h 3585"/>
                <a:gd name="T30" fmla="*/ 1873 w 3208"/>
                <a:gd name="T31" fmla="*/ 3335 h 3585"/>
                <a:gd name="T32" fmla="*/ 1850 w 3208"/>
                <a:gd name="T33" fmla="*/ 3340 h 3585"/>
                <a:gd name="T34" fmla="*/ 1833 w 3208"/>
                <a:gd name="T35" fmla="*/ 3346 h 3585"/>
                <a:gd name="T36" fmla="*/ 1073 w 3208"/>
                <a:gd name="T37" fmla="*/ 3555 h 3585"/>
                <a:gd name="T38" fmla="*/ 806 w 3208"/>
                <a:gd name="T39" fmla="*/ 3398 h 3585"/>
                <a:gd name="T40" fmla="*/ 777 w 3208"/>
                <a:gd name="T41" fmla="*/ 3294 h 3585"/>
                <a:gd name="T42" fmla="*/ 928 w 3208"/>
                <a:gd name="T43" fmla="*/ 3027 h 3585"/>
                <a:gd name="T44" fmla="*/ 824 w 3208"/>
                <a:gd name="T45" fmla="*/ 3056 h 3585"/>
                <a:gd name="T46" fmla="*/ 557 w 3208"/>
                <a:gd name="T47" fmla="*/ 2900 h 3585"/>
                <a:gd name="T48" fmla="*/ 528 w 3208"/>
                <a:gd name="T49" fmla="*/ 2795 h 3585"/>
                <a:gd name="T50" fmla="*/ 685 w 3208"/>
                <a:gd name="T51" fmla="*/ 2528 h 3585"/>
                <a:gd name="T52" fmla="*/ 580 w 3208"/>
                <a:gd name="T53" fmla="*/ 2557 h 3585"/>
                <a:gd name="T54" fmla="*/ 307 w 3208"/>
                <a:gd name="T55" fmla="*/ 2407 h 3585"/>
                <a:gd name="T56" fmla="*/ 284 w 3208"/>
                <a:gd name="T57" fmla="*/ 2302 h 3585"/>
                <a:gd name="T58" fmla="*/ 435 w 3208"/>
                <a:gd name="T59" fmla="*/ 2029 h 3585"/>
                <a:gd name="T60" fmla="*/ 330 w 3208"/>
                <a:gd name="T61" fmla="*/ 2058 h 3585"/>
                <a:gd name="T62" fmla="*/ 64 w 3208"/>
                <a:gd name="T63" fmla="*/ 1908 h 3585"/>
                <a:gd name="T64" fmla="*/ 35 w 3208"/>
                <a:gd name="T65" fmla="*/ 1803 h 3585"/>
                <a:gd name="T66" fmla="*/ 186 w 3208"/>
                <a:gd name="T67" fmla="*/ 1537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8" h="3585">
                  <a:moveTo>
                    <a:pt x="186" y="1537"/>
                  </a:moveTo>
                  <a:lnTo>
                    <a:pt x="186" y="1537"/>
                  </a:lnTo>
                  <a:cubicBezTo>
                    <a:pt x="1177" y="1264"/>
                    <a:pt x="1177" y="1264"/>
                    <a:pt x="1177" y="1264"/>
                  </a:cubicBezTo>
                  <a:cubicBezTo>
                    <a:pt x="1235" y="1253"/>
                    <a:pt x="1235" y="1253"/>
                    <a:pt x="1235" y="1253"/>
                  </a:cubicBezTo>
                  <a:cubicBezTo>
                    <a:pt x="1067" y="998"/>
                    <a:pt x="1038" y="580"/>
                    <a:pt x="1061" y="347"/>
                  </a:cubicBezTo>
                  <a:cubicBezTo>
                    <a:pt x="1084" y="98"/>
                    <a:pt x="1247" y="0"/>
                    <a:pt x="1374" y="81"/>
                  </a:cubicBezTo>
                  <a:cubicBezTo>
                    <a:pt x="1473" y="145"/>
                    <a:pt x="1439" y="302"/>
                    <a:pt x="1676" y="626"/>
                  </a:cubicBezTo>
                  <a:cubicBezTo>
                    <a:pt x="1822" y="823"/>
                    <a:pt x="2099" y="922"/>
                    <a:pt x="2285" y="968"/>
                  </a:cubicBezTo>
                  <a:cubicBezTo>
                    <a:pt x="2471" y="916"/>
                    <a:pt x="2471" y="916"/>
                    <a:pt x="2471" y="916"/>
                  </a:cubicBezTo>
                  <a:cubicBezTo>
                    <a:pt x="2587" y="881"/>
                    <a:pt x="2708" y="951"/>
                    <a:pt x="2737" y="1067"/>
                  </a:cubicBezTo>
                  <a:cubicBezTo>
                    <a:pt x="2766" y="1171"/>
                    <a:pt x="2766" y="1171"/>
                    <a:pt x="2766" y="1171"/>
                  </a:cubicBezTo>
                  <a:cubicBezTo>
                    <a:pt x="2790" y="1246"/>
                    <a:pt x="2766" y="1322"/>
                    <a:pt x="2721" y="1374"/>
                  </a:cubicBezTo>
                  <a:cubicBezTo>
                    <a:pt x="2842" y="1345"/>
                    <a:pt x="2842" y="1345"/>
                    <a:pt x="2842" y="1345"/>
                  </a:cubicBezTo>
                  <a:cubicBezTo>
                    <a:pt x="3207" y="2702"/>
                    <a:pt x="3207" y="2702"/>
                    <a:pt x="3207" y="2702"/>
                  </a:cubicBezTo>
                  <a:cubicBezTo>
                    <a:pt x="3196" y="2709"/>
                    <a:pt x="3184" y="2714"/>
                    <a:pt x="3173" y="2714"/>
                  </a:cubicBezTo>
                  <a:cubicBezTo>
                    <a:pt x="1873" y="3335"/>
                    <a:pt x="1873" y="3335"/>
                    <a:pt x="1873" y="3335"/>
                  </a:cubicBezTo>
                  <a:cubicBezTo>
                    <a:pt x="1868" y="3335"/>
                    <a:pt x="1862" y="3340"/>
                    <a:pt x="1850" y="3340"/>
                  </a:cubicBezTo>
                  <a:cubicBezTo>
                    <a:pt x="1844" y="3340"/>
                    <a:pt x="1839" y="3346"/>
                    <a:pt x="1833" y="3346"/>
                  </a:cubicBezTo>
                  <a:cubicBezTo>
                    <a:pt x="1073" y="3555"/>
                    <a:pt x="1073" y="3555"/>
                    <a:pt x="1073" y="3555"/>
                  </a:cubicBezTo>
                  <a:cubicBezTo>
                    <a:pt x="957" y="3584"/>
                    <a:pt x="835" y="3514"/>
                    <a:pt x="806" y="3398"/>
                  </a:cubicBezTo>
                  <a:cubicBezTo>
                    <a:pt x="777" y="3294"/>
                    <a:pt x="777" y="3294"/>
                    <a:pt x="777" y="3294"/>
                  </a:cubicBezTo>
                  <a:cubicBezTo>
                    <a:pt x="742" y="3179"/>
                    <a:pt x="812" y="3056"/>
                    <a:pt x="928" y="3027"/>
                  </a:cubicBezTo>
                  <a:cubicBezTo>
                    <a:pt x="824" y="3056"/>
                    <a:pt x="824" y="3056"/>
                    <a:pt x="824" y="3056"/>
                  </a:cubicBezTo>
                  <a:cubicBezTo>
                    <a:pt x="708" y="3085"/>
                    <a:pt x="592" y="3016"/>
                    <a:pt x="557" y="2900"/>
                  </a:cubicBezTo>
                  <a:cubicBezTo>
                    <a:pt x="528" y="2795"/>
                    <a:pt x="528" y="2795"/>
                    <a:pt x="528" y="2795"/>
                  </a:cubicBezTo>
                  <a:cubicBezTo>
                    <a:pt x="499" y="2680"/>
                    <a:pt x="569" y="2563"/>
                    <a:pt x="685" y="2528"/>
                  </a:cubicBezTo>
                  <a:cubicBezTo>
                    <a:pt x="580" y="2557"/>
                    <a:pt x="580" y="2557"/>
                    <a:pt x="580" y="2557"/>
                  </a:cubicBezTo>
                  <a:cubicBezTo>
                    <a:pt x="458" y="2592"/>
                    <a:pt x="343" y="2523"/>
                    <a:pt x="307" y="2407"/>
                  </a:cubicBezTo>
                  <a:cubicBezTo>
                    <a:pt x="284" y="2302"/>
                    <a:pt x="284" y="2302"/>
                    <a:pt x="284" y="2302"/>
                  </a:cubicBezTo>
                  <a:cubicBezTo>
                    <a:pt x="249" y="2186"/>
                    <a:pt x="319" y="2064"/>
                    <a:pt x="435" y="2029"/>
                  </a:cubicBezTo>
                  <a:cubicBezTo>
                    <a:pt x="330" y="2058"/>
                    <a:pt x="330" y="2058"/>
                    <a:pt x="330" y="2058"/>
                  </a:cubicBezTo>
                  <a:cubicBezTo>
                    <a:pt x="215" y="2094"/>
                    <a:pt x="93" y="2024"/>
                    <a:pt x="64" y="1908"/>
                  </a:cubicBezTo>
                  <a:cubicBezTo>
                    <a:pt x="35" y="1803"/>
                    <a:pt x="35" y="1803"/>
                    <a:pt x="35" y="1803"/>
                  </a:cubicBezTo>
                  <a:cubicBezTo>
                    <a:pt x="0" y="1687"/>
                    <a:pt x="70" y="1566"/>
                    <a:pt x="186" y="1537"/>
                  </a:cubicBezTo>
                </a:path>
              </a:pathLst>
            </a:custGeom>
            <a:solidFill>
              <a:srgbClr val="FFFFFF">
                <a:lumMod val="85000"/>
              </a:srgbClr>
            </a:solidFill>
            <a:ln>
              <a:noFill/>
            </a:ln>
            <a:effectLst/>
          </p:spPr>
          <p:txBody>
            <a:bodyPr wrap="square" anchor="ctr">
              <a:normAutofit/>
            </a:bodyPr>
            <a:lstStyle/>
            <a:p>
              <a:endParaRPr lang="en-US" sz="675">
                <a:sym typeface="Arial" panose="020B0604020202020204" pitchFamily="34" charset="0"/>
              </a:endParaRPr>
            </a:p>
          </p:txBody>
        </p:sp>
        <p:sp>
          <p:nvSpPr>
            <p:cNvPr id="123" name="Freeform 363"/>
            <p:cNvSpPr>
              <a:spLocks noChangeArrowheads="1"/>
            </p:cNvSpPr>
            <p:nvPr>
              <p:custDataLst>
                <p:tags r:id="rId100"/>
              </p:custDataLst>
            </p:nvPr>
          </p:nvSpPr>
          <p:spPr bwMode="auto">
            <a:xfrm>
              <a:off x="1928488" y="3541337"/>
              <a:ext cx="416610" cy="720070"/>
            </a:xfrm>
            <a:custGeom>
              <a:avLst/>
              <a:gdLst>
                <a:gd name="T0" fmla="*/ 185 w 1578"/>
                <a:gd name="T1" fmla="*/ 174 h 2727"/>
                <a:gd name="T2" fmla="*/ 185 w 1578"/>
                <a:gd name="T3" fmla="*/ 174 h 2727"/>
                <a:gd name="T4" fmla="*/ 707 w 1578"/>
                <a:gd name="T5" fmla="*/ 35 h 2727"/>
                <a:gd name="T6" fmla="*/ 974 w 1578"/>
                <a:gd name="T7" fmla="*/ 186 h 2727"/>
                <a:gd name="T8" fmla="*/ 991 w 1578"/>
                <a:gd name="T9" fmla="*/ 250 h 2727"/>
                <a:gd name="T10" fmla="*/ 1014 w 1578"/>
                <a:gd name="T11" fmla="*/ 319 h 2727"/>
                <a:gd name="T12" fmla="*/ 1508 w 1578"/>
                <a:gd name="T13" fmla="*/ 2146 h 2727"/>
                <a:gd name="T14" fmla="*/ 1525 w 1578"/>
                <a:gd name="T15" fmla="*/ 2210 h 2727"/>
                <a:gd name="T16" fmla="*/ 1542 w 1578"/>
                <a:gd name="T17" fmla="*/ 2279 h 2727"/>
                <a:gd name="T18" fmla="*/ 1392 w 1578"/>
                <a:gd name="T19" fmla="*/ 2552 h 2727"/>
                <a:gd name="T20" fmla="*/ 864 w 1578"/>
                <a:gd name="T21" fmla="*/ 2692 h 2727"/>
                <a:gd name="T22" fmla="*/ 597 w 1578"/>
                <a:gd name="T23" fmla="*/ 2541 h 2727"/>
                <a:gd name="T24" fmla="*/ 579 w 1578"/>
                <a:gd name="T25" fmla="*/ 2471 h 2727"/>
                <a:gd name="T26" fmla="*/ 562 w 1578"/>
                <a:gd name="T27" fmla="*/ 2407 h 2727"/>
                <a:gd name="T28" fmla="*/ 63 w 1578"/>
                <a:gd name="T29" fmla="*/ 574 h 2727"/>
                <a:gd name="T30" fmla="*/ 45 w 1578"/>
                <a:gd name="T31" fmla="*/ 505 h 2727"/>
                <a:gd name="T32" fmla="*/ 29 w 1578"/>
                <a:gd name="T33" fmla="*/ 441 h 2727"/>
                <a:gd name="T34" fmla="*/ 185 w 1578"/>
                <a:gd name="T35" fmla="*/ 174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8" h="2727">
                  <a:moveTo>
                    <a:pt x="185" y="174"/>
                  </a:moveTo>
                  <a:lnTo>
                    <a:pt x="185" y="174"/>
                  </a:lnTo>
                  <a:cubicBezTo>
                    <a:pt x="707" y="35"/>
                    <a:pt x="707" y="35"/>
                    <a:pt x="707" y="35"/>
                  </a:cubicBezTo>
                  <a:cubicBezTo>
                    <a:pt x="823" y="0"/>
                    <a:pt x="945" y="70"/>
                    <a:pt x="974" y="186"/>
                  </a:cubicBezTo>
                  <a:cubicBezTo>
                    <a:pt x="991" y="250"/>
                    <a:pt x="991" y="250"/>
                    <a:pt x="991" y="250"/>
                  </a:cubicBezTo>
                  <a:cubicBezTo>
                    <a:pt x="1014" y="319"/>
                    <a:pt x="1014" y="319"/>
                    <a:pt x="1014" y="319"/>
                  </a:cubicBezTo>
                  <a:cubicBezTo>
                    <a:pt x="1508" y="2146"/>
                    <a:pt x="1508" y="2146"/>
                    <a:pt x="1508" y="2146"/>
                  </a:cubicBezTo>
                  <a:cubicBezTo>
                    <a:pt x="1525" y="2210"/>
                    <a:pt x="1525" y="2210"/>
                    <a:pt x="1525" y="2210"/>
                  </a:cubicBezTo>
                  <a:cubicBezTo>
                    <a:pt x="1542" y="2279"/>
                    <a:pt x="1542" y="2279"/>
                    <a:pt x="1542" y="2279"/>
                  </a:cubicBezTo>
                  <a:cubicBezTo>
                    <a:pt x="1577" y="2395"/>
                    <a:pt x="1508" y="2518"/>
                    <a:pt x="1392" y="2552"/>
                  </a:cubicBezTo>
                  <a:cubicBezTo>
                    <a:pt x="864" y="2692"/>
                    <a:pt x="864" y="2692"/>
                    <a:pt x="864" y="2692"/>
                  </a:cubicBezTo>
                  <a:cubicBezTo>
                    <a:pt x="747" y="2726"/>
                    <a:pt x="631" y="2657"/>
                    <a:pt x="597" y="2541"/>
                  </a:cubicBezTo>
                  <a:cubicBezTo>
                    <a:pt x="579" y="2471"/>
                    <a:pt x="579" y="2471"/>
                    <a:pt x="579" y="2471"/>
                  </a:cubicBezTo>
                  <a:cubicBezTo>
                    <a:pt x="562" y="2407"/>
                    <a:pt x="562" y="2407"/>
                    <a:pt x="562" y="2407"/>
                  </a:cubicBezTo>
                  <a:cubicBezTo>
                    <a:pt x="63" y="574"/>
                    <a:pt x="63" y="574"/>
                    <a:pt x="63" y="574"/>
                  </a:cubicBezTo>
                  <a:cubicBezTo>
                    <a:pt x="45" y="505"/>
                    <a:pt x="45" y="505"/>
                    <a:pt x="45" y="505"/>
                  </a:cubicBezTo>
                  <a:cubicBezTo>
                    <a:pt x="29" y="441"/>
                    <a:pt x="29" y="441"/>
                    <a:pt x="29" y="441"/>
                  </a:cubicBezTo>
                  <a:cubicBezTo>
                    <a:pt x="0" y="325"/>
                    <a:pt x="69" y="209"/>
                    <a:pt x="185" y="174"/>
                  </a:cubicBezTo>
                </a:path>
              </a:pathLst>
            </a:custGeom>
            <a:solidFill>
              <a:srgbClr val="4472C4"/>
            </a:solidFill>
            <a:ln>
              <a:noFill/>
            </a:ln>
            <a:effectLst/>
          </p:spPr>
          <p:txBody>
            <a:bodyPr wrap="square" anchor="ctr">
              <a:normAutofit/>
            </a:bodyPr>
            <a:lstStyle/>
            <a:p>
              <a:endParaRPr lang="en-US" sz="675">
                <a:sym typeface="Arial" panose="020B0604020202020204" pitchFamily="34" charset="0"/>
              </a:endParaRPr>
            </a:p>
          </p:txBody>
        </p:sp>
        <p:sp>
          <p:nvSpPr>
            <p:cNvPr id="124" name="Freeform 364"/>
            <p:cNvSpPr>
              <a:spLocks noChangeArrowheads="1"/>
            </p:cNvSpPr>
            <p:nvPr>
              <p:custDataLst>
                <p:tags r:id="rId101"/>
              </p:custDataLst>
            </p:nvPr>
          </p:nvSpPr>
          <p:spPr bwMode="auto">
            <a:xfrm>
              <a:off x="1998507" y="3658042"/>
              <a:ext cx="180881" cy="507667"/>
            </a:xfrm>
            <a:custGeom>
              <a:avLst/>
              <a:gdLst>
                <a:gd name="T0" fmla="*/ 476 w 686"/>
                <a:gd name="T1" fmla="*/ 1838 h 1921"/>
                <a:gd name="T2" fmla="*/ 476 w 686"/>
                <a:gd name="T3" fmla="*/ 1838 h 1921"/>
                <a:gd name="T4" fmla="*/ 598 w 686"/>
                <a:gd name="T5" fmla="*/ 1909 h 1921"/>
                <a:gd name="T6" fmla="*/ 673 w 686"/>
                <a:gd name="T7" fmla="*/ 1781 h 1921"/>
                <a:gd name="T8" fmla="*/ 209 w 686"/>
                <a:gd name="T9" fmla="*/ 87 h 1921"/>
                <a:gd name="T10" fmla="*/ 87 w 686"/>
                <a:gd name="T11" fmla="*/ 17 h 1921"/>
                <a:gd name="T12" fmla="*/ 12 w 686"/>
                <a:gd name="T13" fmla="*/ 139 h 1921"/>
                <a:gd name="T14" fmla="*/ 476 w 686"/>
                <a:gd name="T15" fmla="*/ 1838 h 1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6" h="1921">
                  <a:moveTo>
                    <a:pt x="476" y="1838"/>
                  </a:moveTo>
                  <a:lnTo>
                    <a:pt x="476" y="1838"/>
                  </a:lnTo>
                  <a:cubicBezTo>
                    <a:pt x="488" y="1891"/>
                    <a:pt x="546" y="1920"/>
                    <a:pt x="598" y="1909"/>
                  </a:cubicBezTo>
                  <a:cubicBezTo>
                    <a:pt x="656" y="1891"/>
                    <a:pt x="685" y="1838"/>
                    <a:pt x="673" y="1781"/>
                  </a:cubicBezTo>
                  <a:cubicBezTo>
                    <a:pt x="209" y="87"/>
                    <a:pt x="209" y="87"/>
                    <a:pt x="209" y="87"/>
                  </a:cubicBezTo>
                  <a:cubicBezTo>
                    <a:pt x="197" y="35"/>
                    <a:pt x="139" y="0"/>
                    <a:pt x="87" y="17"/>
                  </a:cubicBezTo>
                  <a:cubicBezTo>
                    <a:pt x="29" y="29"/>
                    <a:pt x="0" y="87"/>
                    <a:pt x="12" y="139"/>
                  </a:cubicBezTo>
                  <a:lnTo>
                    <a:pt x="476" y="1838"/>
                  </a:lnTo>
                </a:path>
              </a:pathLst>
            </a:custGeom>
            <a:solidFill>
              <a:srgbClr val="4472C4">
                <a:lumMod val="60000"/>
                <a:lumOff val="40000"/>
              </a:srgbClr>
            </a:solidFill>
            <a:ln>
              <a:noFill/>
            </a:ln>
            <a:effectLst/>
          </p:spPr>
          <p:txBody>
            <a:bodyPr wrap="square" anchor="ctr">
              <a:normAutofit/>
            </a:bodyPr>
            <a:lstStyle/>
            <a:p>
              <a:endParaRPr lang="en-US" sz="675">
                <a:sym typeface="Arial" panose="020B0604020202020204" pitchFamily="34" charset="0"/>
              </a:endParaRPr>
            </a:p>
          </p:txBody>
        </p:sp>
        <p:sp>
          <p:nvSpPr>
            <p:cNvPr id="125" name="Freeform 365"/>
            <p:cNvSpPr>
              <a:spLocks noChangeArrowheads="1"/>
            </p:cNvSpPr>
            <p:nvPr>
              <p:custDataLst>
                <p:tags r:id="rId102"/>
              </p:custDataLst>
            </p:nvPr>
          </p:nvSpPr>
          <p:spPr bwMode="auto">
            <a:xfrm>
              <a:off x="4222758" y="2109368"/>
              <a:ext cx="271905" cy="554349"/>
            </a:xfrm>
            <a:custGeom>
              <a:avLst/>
              <a:gdLst>
                <a:gd name="T0" fmla="*/ 528 w 1033"/>
                <a:gd name="T1" fmla="*/ 1554 h 2100"/>
                <a:gd name="T2" fmla="*/ 528 w 1033"/>
                <a:gd name="T3" fmla="*/ 1554 h 2100"/>
                <a:gd name="T4" fmla="*/ 0 w 1033"/>
                <a:gd name="T5" fmla="*/ 1931 h 2100"/>
                <a:gd name="T6" fmla="*/ 203 w 1033"/>
                <a:gd name="T7" fmla="*/ 2099 h 2100"/>
                <a:gd name="T8" fmla="*/ 725 w 1033"/>
                <a:gd name="T9" fmla="*/ 1734 h 2100"/>
                <a:gd name="T10" fmla="*/ 528 w 1033"/>
                <a:gd name="T11" fmla="*/ 1554 h 2100"/>
                <a:gd name="T12" fmla="*/ 1003 w 1033"/>
                <a:gd name="T13" fmla="*/ 1265 h 2100"/>
                <a:gd name="T14" fmla="*/ 1003 w 1033"/>
                <a:gd name="T15" fmla="*/ 1265 h 2100"/>
                <a:gd name="T16" fmla="*/ 725 w 1033"/>
                <a:gd name="T17" fmla="*/ 1265 h 2100"/>
                <a:gd name="T18" fmla="*/ 586 w 1033"/>
                <a:gd name="T19" fmla="*/ 1490 h 2100"/>
                <a:gd name="T20" fmla="*/ 783 w 1033"/>
                <a:gd name="T21" fmla="*/ 1665 h 2100"/>
                <a:gd name="T22" fmla="*/ 1003 w 1033"/>
                <a:gd name="T23" fmla="*/ 1265 h 2100"/>
                <a:gd name="T24" fmla="*/ 846 w 1033"/>
                <a:gd name="T25" fmla="*/ 0 h 2100"/>
                <a:gd name="T26" fmla="*/ 846 w 1033"/>
                <a:gd name="T27" fmla="*/ 0 h 2100"/>
                <a:gd name="T28" fmla="*/ 771 w 1033"/>
                <a:gd name="T29" fmla="*/ 75 h 2100"/>
                <a:gd name="T30" fmla="*/ 853 w 1033"/>
                <a:gd name="T31" fmla="*/ 354 h 2100"/>
                <a:gd name="T32" fmla="*/ 1009 w 1033"/>
                <a:gd name="T33" fmla="*/ 464 h 2100"/>
                <a:gd name="T34" fmla="*/ 1032 w 1033"/>
                <a:gd name="T35" fmla="*/ 388 h 2100"/>
                <a:gd name="T36" fmla="*/ 846 w 1033"/>
                <a:gd name="T37" fmla="*/ 0 h 2100"/>
                <a:gd name="T38" fmla="*/ 528 w 1033"/>
                <a:gd name="T39" fmla="*/ 1554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3" h="2100">
                  <a:moveTo>
                    <a:pt x="528" y="1554"/>
                  </a:moveTo>
                  <a:lnTo>
                    <a:pt x="528" y="1554"/>
                  </a:lnTo>
                  <a:cubicBezTo>
                    <a:pt x="388" y="1723"/>
                    <a:pt x="203" y="1850"/>
                    <a:pt x="0" y="1931"/>
                  </a:cubicBezTo>
                  <a:cubicBezTo>
                    <a:pt x="69" y="1989"/>
                    <a:pt x="133" y="2041"/>
                    <a:pt x="203" y="2099"/>
                  </a:cubicBezTo>
                  <a:cubicBezTo>
                    <a:pt x="405" y="2018"/>
                    <a:pt x="586" y="1891"/>
                    <a:pt x="725" y="1734"/>
                  </a:cubicBezTo>
                  <a:cubicBezTo>
                    <a:pt x="661" y="1670"/>
                    <a:pt x="597" y="1612"/>
                    <a:pt x="528" y="1554"/>
                  </a:cubicBezTo>
                  <a:lnTo>
                    <a:pt x="1003" y="1265"/>
                  </a:lnTo>
                  <a:lnTo>
                    <a:pt x="1003" y="1265"/>
                  </a:lnTo>
                  <a:cubicBezTo>
                    <a:pt x="725" y="1265"/>
                    <a:pt x="725" y="1265"/>
                    <a:pt x="725" y="1265"/>
                  </a:cubicBezTo>
                  <a:cubicBezTo>
                    <a:pt x="684" y="1345"/>
                    <a:pt x="638" y="1421"/>
                    <a:pt x="586" y="1490"/>
                  </a:cubicBezTo>
                  <a:cubicBezTo>
                    <a:pt x="649" y="1549"/>
                    <a:pt x="719" y="1607"/>
                    <a:pt x="783" y="1665"/>
                  </a:cubicBezTo>
                  <a:cubicBezTo>
                    <a:pt x="875" y="1549"/>
                    <a:pt x="951" y="1409"/>
                    <a:pt x="1003" y="1265"/>
                  </a:cubicBezTo>
                  <a:lnTo>
                    <a:pt x="846" y="0"/>
                  </a:lnTo>
                  <a:lnTo>
                    <a:pt x="846" y="0"/>
                  </a:lnTo>
                  <a:cubicBezTo>
                    <a:pt x="771" y="75"/>
                    <a:pt x="771" y="75"/>
                    <a:pt x="771" y="75"/>
                  </a:cubicBezTo>
                  <a:cubicBezTo>
                    <a:pt x="806" y="168"/>
                    <a:pt x="835" y="261"/>
                    <a:pt x="853" y="354"/>
                  </a:cubicBezTo>
                  <a:cubicBezTo>
                    <a:pt x="916" y="377"/>
                    <a:pt x="974" y="412"/>
                    <a:pt x="1009" y="464"/>
                  </a:cubicBezTo>
                  <a:cubicBezTo>
                    <a:pt x="1015" y="441"/>
                    <a:pt x="1020" y="412"/>
                    <a:pt x="1032" y="388"/>
                  </a:cubicBezTo>
                  <a:cubicBezTo>
                    <a:pt x="992" y="249"/>
                    <a:pt x="928" y="122"/>
                    <a:pt x="846" y="0"/>
                  </a:cubicBezTo>
                  <a:lnTo>
                    <a:pt x="528" y="1554"/>
                  </a:lnTo>
                </a:path>
              </a:pathLst>
            </a:custGeom>
            <a:solidFill>
              <a:srgbClr val="B6B3B3"/>
            </a:solidFill>
            <a:ln>
              <a:noFill/>
            </a:ln>
            <a:effectLst/>
          </p:spPr>
          <p:txBody>
            <a:bodyPr wrap="square" anchor="ctr">
              <a:normAutofit/>
            </a:bodyPr>
            <a:lstStyle/>
            <a:p>
              <a:endParaRPr lang="en-US" sz="675">
                <a:sym typeface="Arial" panose="020B0604020202020204" pitchFamily="34" charset="0"/>
              </a:endParaRPr>
            </a:p>
          </p:txBody>
        </p:sp>
        <p:sp>
          <p:nvSpPr>
            <p:cNvPr id="126" name="Freeform 366"/>
            <p:cNvSpPr>
              <a:spLocks noChangeArrowheads="1"/>
            </p:cNvSpPr>
            <p:nvPr>
              <p:custDataLst>
                <p:tags r:id="rId103"/>
              </p:custDataLst>
            </p:nvPr>
          </p:nvSpPr>
          <p:spPr bwMode="auto">
            <a:xfrm>
              <a:off x="4414141" y="2203899"/>
              <a:ext cx="94525" cy="240412"/>
            </a:xfrm>
            <a:custGeom>
              <a:avLst/>
              <a:gdLst>
                <a:gd name="T0" fmla="*/ 128 w 361"/>
                <a:gd name="T1" fmla="*/ 0 h 912"/>
                <a:gd name="T2" fmla="*/ 128 w 361"/>
                <a:gd name="T3" fmla="*/ 0 h 912"/>
                <a:gd name="T4" fmla="*/ 157 w 361"/>
                <a:gd name="T5" fmla="*/ 272 h 912"/>
                <a:gd name="T6" fmla="*/ 0 w 361"/>
                <a:gd name="T7" fmla="*/ 911 h 912"/>
                <a:gd name="T8" fmla="*/ 278 w 361"/>
                <a:gd name="T9" fmla="*/ 911 h 912"/>
                <a:gd name="T10" fmla="*/ 360 w 361"/>
                <a:gd name="T11" fmla="*/ 434 h 912"/>
                <a:gd name="T12" fmla="*/ 307 w 361"/>
                <a:gd name="T13" fmla="*/ 34 h 912"/>
                <a:gd name="T14" fmla="*/ 284 w 361"/>
                <a:gd name="T15" fmla="*/ 110 h 912"/>
                <a:gd name="T16" fmla="*/ 128 w 361"/>
                <a:gd name="T1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912">
                  <a:moveTo>
                    <a:pt x="128" y="0"/>
                  </a:moveTo>
                  <a:lnTo>
                    <a:pt x="128" y="0"/>
                  </a:lnTo>
                  <a:cubicBezTo>
                    <a:pt x="145" y="87"/>
                    <a:pt x="157" y="179"/>
                    <a:pt x="157" y="272"/>
                  </a:cubicBezTo>
                  <a:cubicBezTo>
                    <a:pt x="157" y="499"/>
                    <a:pt x="98" y="719"/>
                    <a:pt x="0" y="911"/>
                  </a:cubicBezTo>
                  <a:cubicBezTo>
                    <a:pt x="278" y="911"/>
                    <a:pt x="278" y="911"/>
                    <a:pt x="278" y="911"/>
                  </a:cubicBezTo>
                  <a:cubicBezTo>
                    <a:pt x="331" y="759"/>
                    <a:pt x="360" y="602"/>
                    <a:pt x="360" y="434"/>
                  </a:cubicBezTo>
                  <a:cubicBezTo>
                    <a:pt x="360" y="295"/>
                    <a:pt x="342" y="162"/>
                    <a:pt x="307" y="34"/>
                  </a:cubicBezTo>
                  <a:cubicBezTo>
                    <a:pt x="295" y="58"/>
                    <a:pt x="290" y="87"/>
                    <a:pt x="284" y="110"/>
                  </a:cubicBezTo>
                  <a:cubicBezTo>
                    <a:pt x="249" y="58"/>
                    <a:pt x="191" y="23"/>
                    <a:pt x="128" y="0"/>
                  </a:cubicBezTo>
                </a:path>
              </a:pathLst>
            </a:custGeom>
            <a:solidFill>
              <a:srgbClr val="878484"/>
            </a:solidFill>
            <a:ln>
              <a:noFill/>
            </a:ln>
            <a:effectLst/>
          </p:spPr>
          <p:txBody>
            <a:bodyPr wrap="square" anchor="ctr">
              <a:normAutofit fontScale="92500" lnSpcReduction="10000"/>
            </a:bodyPr>
            <a:lstStyle/>
            <a:p>
              <a:endParaRPr lang="en-US" sz="675">
                <a:sym typeface="Arial" panose="020B0604020202020204" pitchFamily="34" charset="0"/>
              </a:endParaRPr>
            </a:p>
          </p:txBody>
        </p:sp>
        <p:sp>
          <p:nvSpPr>
            <p:cNvPr id="127" name="Freeform 367"/>
            <p:cNvSpPr>
              <a:spLocks noChangeArrowheads="1"/>
            </p:cNvSpPr>
            <p:nvPr>
              <p:custDataLst>
                <p:tags r:id="rId104"/>
              </p:custDataLst>
            </p:nvPr>
          </p:nvSpPr>
          <p:spPr bwMode="auto">
            <a:xfrm>
              <a:off x="3876167" y="2587858"/>
              <a:ext cx="400272" cy="103868"/>
            </a:xfrm>
            <a:custGeom>
              <a:avLst/>
              <a:gdLst>
                <a:gd name="T0" fmla="*/ 0 w 1515"/>
                <a:gd name="T1" fmla="*/ 0 h 396"/>
                <a:gd name="T2" fmla="*/ 0 w 1515"/>
                <a:gd name="T3" fmla="*/ 0 h 396"/>
                <a:gd name="T4" fmla="*/ 980 w 1515"/>
                <a:gd name="T5" fmla="*/ 395 h 396"/>
                <a:gd name="T6" fmla="*/ 1514 w 1515"/>
                <a:gd name="T7" fmla="*/ 290 h 396"/>
                <a:gd name="T8" fmla="*/ 1311 w 1515"/>
                <a:gd name="T9" fmla="*/ 122 h 396"/>
                <a:gd name="T10" fmla="*/ 777 w 1515"/>
                <a:gd name="T11" fmla="*/ 232 h 396"/>
                <a:gd name="T12" fmla="*/ 0 w 1515"/>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515" h="396">
                  <a:moveTo>
                    <a:pt x="0" y="0"/>
                  </a:moveTo>
                  <a:lnTo>
                    <a:pt x="0" y="0"/>
                  </a:lnTo>
                  <a:cubicBezTo>
                    <a:pt x="255" y="244"/>
                    <a:pt x="597" y="395"/>
                    <a:pt x="980" y="395"/>
                  </a:cubicBezTo>
                  <a:cubicBezTo>
                    <a:pt x="1172" y="395"/>
                    <a:pt x="1345" y="360"/>
                    <a:pt x="1514" y="290"/>
                  </a:cubicBezTo>
                  <a:cubicBezTo>
                    <a:pt x="1444" y="232"/>
                    <a:pt x="1380" y="180"/>
                    <a:pt x="1311" y="122"/>
                  </a:cubicBezTo>
                  <a:cubicBezTo>
                    <a:pt x="1148" y="192"/>
                    <a:pt x="963" y="232"/>
                    <a:pt x="777" y="232"/>
                  </a:cubicBezTo>
                  <a:cubicBezTo>
                    <a:pt x="487" y="232"/>
                    <a:pt x="220" y="145"/>
                    <a:pt x="0" y="0"/>
                  </a:cubicBezTo>
                </a:path>
              </a:pathLst>
            </a:custGeom>
            <a:solidFill>
              <a:srgbClr val="211E3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28" name="Freeform 368"/>
            <p:cNvSpPr>
              <a:spLocks noChangeArrowheads="1"/>
            </p:cNvSpPr>
            <p:nvPr>
              <p:custDataLst>
                <p:tags r:id="rId105"/>
              </p:custDataLst>
            </p:nvPr>
          </p:nvSpPr>
          <p:spPr bwMode="auto">
            <a:xfrm>
              <a:off x="4362795" y="2503830"/>
              <a:ext cx="66518" cy="64188"/>
            </a:xfrm>
            <a:custGeom>
              <a:avLst/>
              <a:gdLst>
                <a:gd name="T0" fmla="*/ 58 w 256"/>
                <a:gd name="T1" fmla="*/ 0 h 245"/>
                <a:gd name="T2" fmla="*/ 58 w 256"/>
                <a:gd name="T3" fmla="*/ 0 h 245"/>
                <a:gd name="T4" fmla="*/ 0 w 256"/>
                <a:gd name="T5" fmla="*/ 64 h 245"/>
                <a:gd name="T6" fmla="*/ 197 w 256"/>
                <a:gd name="T7" fmla="*/ 244 h 245"/>
                <a:gd name="T8" fmla="*/ 255 w 256"/>
                <a:gd name="T9" fmla="*/ 175 h 245"/>
                <a:gd name="T10" fmla="*/ 58 w 256"/>
                <a:gd name="T11" fmla="*/ 0 h 245"/>
              </a:gdLst>
              <a:ahLst/>
              <a:cxnLst>
                <a:cxn ang="0">
                  <a:pos x="T0" y="T1"/>
                </a:cxn>
                <a:cxn ang="0">
                  <a:pos x="T2" y="T3"/>
                </a:cxn>
                <a:cxn ang="0">
                  <a:pos x="T4" y="T5"/>
                </a:cxn>
                <a:cxn ang="0">
                  <a:pos x="T6" y="T7"/>
                </a:cxn>
                <a:cxn ang="0">
                  <a:pos x="T8" y="T9"/>
                </a:cxn>
                <a:cxn ang="0">
                  <a:pos x="T10" y="T11"/>
                </a:cxn>
              </a:cxnLst>
              <a:rect l="0" t="0" r="r" b="b"/>
              <a:pathLst>
                <a:path w="256" h="245">
                  <a:moveTo>
                    <a:pt x="58" y="0"/>
                  </a:moveTo>
                  <a:lnTo>
                    <a:pt x="58" y="0"/>
                  </a:lnTo>
                  <a:cubicBezTo>
                    <a:pt x="40" y="23"/>
                    <a:pt x="17" y="47"/>
                    <a:pt x="0" y="64"/>
                  </a:cubicBezTo>
                  <a:cubicBezTo>
                    <a:pt x="69" y="122"/>
                    <a:pt x="133" y="180"/>
                    <a:pt x="197" y="244"/>
                  </a:cubicBezTo>
                  <a:cubicBezTo>
                    <a:pt x="220" y="220"/>
                    <a:pt x="237" y="198"/>
                    <a:pt x="255" y="175"/>
                  </a:cubicBezTo>
                  <a:cubicBezTo>
                    <a:pt x="191" y="117"/>
                    <a:pt x="121" y="59"/>
                    <a:pt x="58" y="0"/>
                  </a:cubicBezTo>
                </a:path>
              </a:pathLst>
            </a:custGeom>
            <a:solidFill>
              <a:srgbClr val="211E3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5" name="Freeform 369"/>
            <p:cNvSpPr>
              <a:spLocks noChangeArrowheads="1"/>
            </p:cNvSpPr>
            <p:nvPr>
              <p:custDataLst>
                <p:tags r:id="rId106"/>
              </p:custDataLst>
            </p:nvPr>
          </p:nvSpPr>
          <p:spPr bwMode="auto">
            <a:xfrm>
              <a:off x="3705789" y="1899299"/>
              <a:ext cx="750364" cy="749246"/>
            </a:xfrm>
            <a:custGeom>
              <a:avLst/>
              <a:gdLst>
                <a:gd name="T0" fmla="*/ 2837 w 2838"/>
                <a:gd name="T1" fmla="*/ 1421 h 2837"/>
                <a:gd name="T2" fmla="*/ 2837 w 2838"/>
                <a:gd name="T3" fmla="*/ 1421 h 2837"/>
                <a:gd name="T4" fmla="*/ 1421 w 2838"/>
                <a:gd name="T5" fmla="*/ 2836 h 2837"/>
                <a:gd name="T6" fmla="*/ 0 w 2838"/>
                <a:gd name="T7" fmla="*/ 1421 h 2837"/>
                <a:gd name="T8" fmla="*/ 1421 w 2838"/>
                <a:gd name="T9" fmla="*/ 0 h 2837"/>
                <a:gd name="T10" fmla="*/ 2837 w 2838"/>
                <a:gd name="T11" fmla="*/ 1421 h 2837"/>
              </a:gdLst>
              <a:ahLst/>
              <a:cxnLst>
                <a:cxn ang="0">
                  <a:pos x="T0" y="T1"/>
                </a:cxn>
                <a:cxn ang="0">
                  <a:pos x="T2" y="T3"/>
                </a:cxn>
                <a:cxn ang="0">
                  <a:pos x="T4" y="T5"/>
                </a:cxn>
                <a:cxn ang="0">
                  <a:pos x="T6" y="T7"/>
                </a:cxn>
                <a:cxn ang="0">
                  <a:pos x="T8" y="T9"/>
                </a:cxn>
                <a:cxn ang="0">
                  <a:pos x="T10" y="T11"/>
                </a:cxn>
              </a:cxnLst>
              <a:rect l="0" t="0" r="r" b="b"/>
              <a:pathLst>
                <a:path w="2838" h="2837">
                  <a:moveTo>
                    <a:pt x="2837" y="1421"/>
                  </a:moveTo>
                  <a:lnTo>
                    <a:pt x="2837" y="1421"/>
                  </a:lnTo>
                  <a:cubicBezTo>
                    <a:pt x="2837" y="2199"/>
                    <a:pt x="2199" y="2836"/>
                    <a:pt x="1421" y="2836"/>
                  </a:cubicBezTo>
                  <a:cubicBezTo>
                    <a:pt x="638" y="2836"/>
                    <a:pt x="0" y="2199"/>
                    <a:pt x="0" y="1421"/>
                  </a:cubicBezTo>
                  <a:cubicBezTo>
                    <a:pt x="0" y="638"/>
                    <a:pt x="638" y="0"/>
                    <a:pt x="1421" y="0"/>
                  </a:cubicBezTo>
                  <a:cubicBezTo>
                    <a:pt x="2199" y="0"/>
                    <a:pt x="2837" y="638"/>
                    <a:pt x="2837" y="1421"/>
                  </a:cubicBezTo>
                </a:path>
              </a:pathLst>
            </a:custGeom>
            <a:solidFill>
              <a:srgbClr val="002060"/>
            </a:solidFill>
            <a:ln>
              <a:noFill/>
            </a:ln>
            <a:effectLst/>
          </p:spPr>
          <p:txBody>
            <a:bodyPr wrap="square" anchor="ctr">
              <a:normAutofit/>
            </a:bodyPr>
            <a:lstStyle/>
            <a:p>
              <a:endParaRPr lang="en-US" sz="675">
                <a:sym typeface="Arial" panose="020B0604020202020204" pitchFamily="34" charset="0"/>
              </a:endParaRPr>
            </a:p>
          </p:txBody>
        </p:sp>
        <p:sp>
          <p:nvSpPr>
            <p:cNvPr id="139" name="Freeform 370"/>
            <p:cNvSpPr>
              <a:spLocks noChangeArrowheads="1"/>
            </p:cNvSpPr>
            <p:nvPr>
              <p:custDataLst>
                <p:tags r:id="rId107"/>
              </p:custDataLst>
            </p:nvPr>
          </p:nvSpPr>
          <p:spPr bwMode="auto">
            <a:xfrm>
              <a:off x="3748967" y="1942480"/>
              <a:ext cx="665175" cy="664051"/>
            </a:xfrm>
            <a:custGeom>
              <a:avLst/>
              <a:gdLst>
                <a:gd name="T0" fmla="*/ 2517 w 2518"/>
                <a:gd name="T1" fmla="*/ 1258 h 2512"/>
                <a:gd name="T2" fmla="*/ 2517 w 2518"/>
                <a:gd name="T3" fmla="*/ 1258 h 2512"/>
                <a:gd name="T4" fmla="*/ 1258 w 2518"/>
                <a:gd name="T5" fmla="*/ 2511 h 2512"/>
                <a:gd name="T6" fmla="*/ 0 w 2518"/>
                <a:gd name="T7" fmla="*/ 1258 h 2512"/>
                <a:gd name="T8" fmla="*/ 1258 w 2518"/>
                <a:gd name="T9" fmla="*/ 0 h 2512"/>
                <a:gd name="T10" fmla="*/ 2517 w 2518"/>
                <a:gd name="T11" fmla="*/ 1258 h 2512"/>
              </a:gdLst>
              <a:ahLst/>
              <a:cxnLst>
                <a:cxn ang="0">
                  <a:pos x="T0" y="T1"/>
                </a:cxn>
                <a:cxn ang="0">
                  <a:pos x="T2" y="T3"/>
                </a:cxn>
                <a:cxn ang="0">
                  <a:pos x="T4" y="T5"/>
                </a:cxn>
                <a:cxn ang="0">
                  <a:pos x="T6" y="T7"/>
                </a:cxn>
                <a:cxn ang="0">
                  <a:pos x="T8" y="T9"/>
                </a:cxn>
                <a:cxn ang="0">
                  <a:pos x="T10" y="T11"/>
                </a:cxn>
              </a:cxnLst>
              <a:rect l="0" t="0" r="r" b="b"/>
              <a:pathLst>
                <a:path w="2518" h="2512">
                  <a:moveTo>
                    <a:pt x="2517" y="1258"/>
                  </a:moveTo>
                  <a:lnTo>
                    <a:pt x="2517" y="1258"/>
                  </a:lnTo>
                  <a:cubicBezTo>
                    <a:pt x="2517" y="1948"/>
                    <a:pt x="1949" y="2511"/>
                    <a:pt x="1258" y="2511"/>
                  </a:cubicBezTo>
                  <a:cubicBezTo>
                    <a:pt x="562" y="2511"/>
                    <a:pt x="0" y="1948"/>
                    <a:pt x="0" y="1258"/>
                  </a:cubicBezTo>
                  <a:cubicBezTo>
                    <a:pt x="0" y="562"/>
                    <a:pt x="562" y="0"/>
                    <a:pt x="1258" y="0"/>
                  </a:cubicBezTo>
                  <a:cubicBezTo>
                    <a:pt x="1949" y="0"/>
                    <a:pt x="2517" y="562"/>
                    <a:pt x="2517" y="1258"/>
                  </a:cubicBez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140" name="Freeform 371"/>
            <p:cNvSpPr>
              <a:spLocks noChangeArrowheads="1"/>
            </p:cNvSpPr>
            <p:nvPr>
              <p:custDataLst>
                <p:tags r:id="rId108"/>
              </p:custDataLst>
            </p:nvPr>
          </p:nvSpPr>
          <p:spPr bwMode="auto">
            <a:xfrm>
              <a:off x="4306780" y="1826942"/>
              <a:ext cx="295244" cy="281259"/>
            </a:xfrm>
            <a:custGeom>
              <a:avLst/>
              <a:gdLst>
                <a:gd name="T0" fmla="*/ 731 w 1121"/>
                <a:gd name="T1" fmla="*/ 0 h 1069"/>
                <a:gd name="T2" fmla="*/ 731 w 1121"/>
                <a:gd name="T3" fmla="*/ 0 h 1069"/>
                <a:gd name="T4" fmla="*/ 488 w 1121"/>
                <a:gd name="T5" fmla="*/ 99 h 1069"/>
                <a:gd name="T6" fmla="*/ 453 w 1121"/>
                <a:gd name="T7" fmla="*/ 58 h 1069"/>
                <a:gd name="T8" fmla="*/ 372 w 1121"/>
                <a:gd name="T9" fmla="*/ 140 h 1069"/>
                <a:gd name="T10" fmla="*/ 383 w 1121"/>
                <a:gd name="T11" fmla="*/ 157 h 1069"/>
                <a:gd name="T12" fmla="*/ 337 w 1121"/>
                <a:gd name="T13" fmla="*/ 203 h 1069"/>
                <a:gd name="T14" fmla="*/ 320 w 1121"/>
                <a:gd name="T15" fmla="*/ 192 h 1069"/>
                <a:gd name="T16" fmla="*/ 239 w 1121"/>
                <a:gd name="T17" fmla="*/ 273 h 1069"/>
                <a:gd name="T18" fmla="*/ 250 w 1121"/>
                <a:gd name="T19" fmla="*/ 285 h 1069"/>
                <a:gd name="T20" fmla="*/ 204 w 1121"/>
                <a:gd name="T21" fmla="*/ 337 h 1069"/>
                <a:gd name="T22" fmla="*/ 192 w 1121"/>
                <a:gd name="T23" fmla="*/ 320 h 1069"/>
                <a:gd name="T24" fmla="*/ 105 w 1121"/>
                <a:gd name="T25" fmla="*/ 400 h 1069"/>
                <a:gd name="T26" fmla="*/ 134 w 1121"/>
                <a:gd name="T27" fmla="*/ 430 h 1069"/>
                <a:gd name="T28" fmla="*/ 0 w 1121"/>
                <a:gd name="T29" fmla="*/ 563 h 1069"/>
                <a:gd name="T30" fmla="*/ 128 w 1121"/>
                <a:gd name="T31" fmla="*/ 673 h 1069"/>
                <a:gd name="T32" fmla="*/ 528 w 1121"/>
                <a:gd name="T33" fmla="*/ 1068 h 1069"/>
                <a:gd name="T34" fmla="*/ 651 w 1121"/>
                <a:gd name="T35" fmla="*/ 952 h 1069"/>
                <a:gd name="T36" fmla="*/ 685 w 1121"/>
                <a:gd name="T37" fmla="*/ 986 h 1069"/>
                <a:gd name="T38" fmla="*/ 772 w 1121"/>
                <a:gd name="T39" fmla="*/ 905 h 1069"/>
                <a:gd name="T40" fmla="*/ 754 w 1121"/>
                <a:gd name="T41" fmla="*/ 894 h 1069"/>
                <a:gd name="T42" fmla="*/ 807 w 1121"/>
                <a:gd name="T43" fmla="*/ 847 h 1069"/>
                <a:gd name="T44" fmla="*/ 819 w 1121"/>
                <a:gd name="T45" fmla="*/ 859 h 1069"/>
                <a:gd name="T46" fmla="*/ 899 w 1121"/>
                <a:gd name="T47" fmla="*/ 778 h 1069"/>
                <a:gd name="T48" fmla="*/ 888 w 1121"/>
                <a:gd name="T49" fmla="*/ 766 h 1069"/>
                <a:gd name="T50" fmla="*/ 935 w 1121"/>
                <a:gd name="T51" fmla="*/ 714 h 1069"/>
                <a:gd name="T52" fmla="*/ 952 w 1121"/>
                <a:gd name="T53" fmla="*/ 731 h 1069"/>
                <a:gd name="T54" fmla="*/ 1033 w 1121"/>
                <a:gd name="T55" fmla="*/ 650 h 1069"/>
                <a:gd name="T56" fmla="*/ 987 w 1121"/>
                <a:gd name="T57" fmla="*/ 604 h 1069"/>
                <a:gd name="T58" fmla="*/ 987 w 1121"/>
                <a:gd name="T59" fmla="*/ 111 h 1069"/>
                <a:gd name="T60" fmla="*/ 731 w 1121"/>
                <a:gd name="T61"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1069">
                  <a:moveTo>
                    <a:pt x="731" y="0"/>
                  </a:moveTo>
                  <a:lnTo>
                    <a:pt x="731" y="0"/>
                  </a:lnTo>
                  <a:cubicBezTo>
                    <a:pt x="644" y="0"/>
                    <a:pt x="557" y="35"/>
                    <a:pt x="488" y="99"/>
                  </a:cubicBezTo>
                  <a:cubicBezTo>
                    <a:pt x="453" y="58"/>
                    <a:pt x="453" y="58"/>
                    <a:pt x="453" y="58"/>
                  </a:cubicBezTo>
                  <a:cubicBezTo>
                    <a:pt x="372" y="140"/>
                    <a:pt x="372" y="140"/>
                    <a:pt x="372" y="140"/>
                  </a:cubicBezTo>
                  <a:cubicBezTo>
                    <a:pt x="383" y="157"/>
                    <a:pt x="383" y="157"/>
                    <a:pt x="383" y="157"/>
                  </a:cubicBezTo>
                  <a:cubicBezTo>
                    <a:pt x="337" y="203"/>
                    <a:pt x="337" y="203"/>
                    <a:pt x="337" y="203"/>
                  </a:cubicBezTo>
                  <a:cubicBezTo>
                    <a:pt x="320" y="192"/>
                    <a:pt x="320" y="192"/>
                    <a:pt x="320" y="192"/>
                  </a:cubicBezTo>
                  <a:cubicBezTo>
                    <a:pt x="239" y="273"/>
                    <a:pt x="239" y="273"/>
                    <a:pt x="239" y="273"/>
                  </a:cubicBezTo>
                  <a:cubicBezTo>
                    <a:pt x="250" y="285"/>
                    <a:pt x="250" y="285"/>
                    <a:pt x="250" y="285"/>
                  </a:cubicBezTo>
                  <a:cubicBezTo>
                    <a:pt x="204" y="337"/>
                    <a:pt x="204" y="337"/>
                    <a:pt x="204" y="337"/>
                  </a:cubicBezTo>
                  <a:cubicBezTo>
                    <a:pt x="192" y="320"/>
                    <a:pt x="192" y="320"/>
                    <a:pt x="192" y="320"/>
                  </a:cubicBezTo>
                  <a:cubicBezTo>
                    <a:pt x="105" y="400"/>
                    <a:pt x="105" y="400"/>
                    <a:pt x="105" y="400"/>
                  </a:cubicBezTo>
                  <a:cubicBezTo>
                    <a:pt x="134" y="430"/>
                    <a:pt x="134" y="430"/>
                    <a:pt x="134" y="430"/>
                  </a:cubicBezTo>
                  <a:cubicBezTo>
                    <a:pt x="0" y="563"/>
                    <a:pt x="0" y="563"/>
                    <a:pt x="0" y="563"/>
                  </a:cubicBezTo>
                  <a:cubicBezTo>
                    <a:pt x="47" y="598"/>
                    <a:pt x="87" y="633"/>
                    <a:pt x="128" y="673"/>
                  </a:cubicBezTo>
                  <a:cubicBezTo>
                    <a:pt x="285" y="778"/>
                    <a:pt x="425" y="911"/>
                    <a:pt x="528" y="1068"/>
                  </a:cubicBezTo>
                  <a:cubicBezTo>
                    <a:pt x="651" y="952"/>
                    <a:pt x="651" y="952"/>
                    <a:pt x="651" y="952"/>
                  </a:cubicBezTo>
                  <a:cubicBezTo>
                    <a:pt x="685" y="986"/>
                    <a:pt x="685" y="986"/>
                    <a:pt x="685" y="986"/>
                  </a:cubicBezTo>
                  <a:cubicBezTo>
                    <a:pt x="772" y="905"/>
                    <a:pt x="772" y="905"/>
                    <a:pt x="772" y="905"/>
                  </a:cubicBezTo>
                  <a:cubicBezTo>
                    <a:pt x="754" y="894"/>
                    <a:pt x="754" y="894"/>
                    <a:pt x="754" y="894"/>
                  </a:cubicBezTo>
                  <a:cubicBezTo>
                    <a:pt x="807" y="847"/>
                    <a:pt x="807" y="847"/>
                    <a:pt x="807" y="847"/>
                  </a:cubicBezTo>
                  <a:cubicBezTo>
                    <a:pt x="819" y="859"/>
                    <a:pt x="819" y="859"/>
                    <a:pt x="819" y="859"/>
                  </a:cubicBezTo>
                  <a:cubicBezTo>
                    <a:pt x="899" y="778"/>
                    <a:pt x="899" y="778"/>
                    <a:pt x="899" y="778"/>
                  </a:cubicBezTo>
                  <a:cubicBezTo>
                    <a:pt x="888" y="766"/>
                    <a:pt x="888" y="766"/>
                    <a:pt x="888" y="766"/>
                  </a:cubicBezTo>
                  <a:cubicBezTo>
                    <a:pt x="935" y="714"/>
                    <a:pt x="935" y="714"/>
                    <a:pt x="935" y="714"/>
                  </a:cubicBezTo>
                  <a:cubicBezTo>
                    <a:pt x="952" y="731"/>
                    <a:pt x="952" y="731"/>
                    <a:pt x="952" y="731"/>
                  </a:cubicBezTo>
                  <a:cubicBezTo>
                    <a:pt x="1033" y="650"/>
                    <a:pt x="1033" y="650"/>
                    <a:pt x="1033" y="650"/>
                  </a:cubicBezTo>
                  <a:cubicBezTo>
                    <a:pt x="987" y="604"/>
                    <a:pt x="987" y="604"/>
                    <a:pt x="987" y="604"/>
                  </a:cubicBezTo>
                  <a:cubicBezTo>
                    <a:pt x="1120" y="465"/>
                    <a:pt x="1120" y="244"/>
                    <a:pt x="987" y="111"/>
                  </a:cubicBezTo>
                  <a:cubicBezTo>
                    <a:pt x="917" y="35"/>
                    <a:pt x="824" y="0"/>
                    <a:pt x="731" y="0"/>
                  </a:cubicBezTo>
                </a:path>
              </a:pathLst>
            </a:custGeom>
            <a:solidFill>
              <a:srgbClr val="B6B3B3"/>
            </a:solidFill>
            <a:ln>
              <a:noFill/>
            </a:ln>
            <a:effectLst/>
          </p:spPr>
          <p:txBody>
            <a:bodyPr wrap="square" anchor="ctr">
              <a:normAutofit/>
            </a:bodyPr>
            <a:lstStyle/>
            <a:p>
              <a:endParaRPr lang="en-US" sz="675">
                <a:sym typeface="Arial" panose="020B0604020202020204" pitchFamily="34" charset="0"/>
              </a:endParaRPr>
            </a:p>
          </p:txBody>
        </p:sp>
        <p:sp>
          <p:nvSpPr>
            <p:cNvPr id="143" name="Freeform 372"/>
            <p:cNvSpPr>
              <a:spLocks noChangeArrowheads="1"/>
            </p:cNvSpPr>
            <p:nvPr>
              <p:custDataLst>
                <p:tags r:id="rId109"/>
              </p:custDataLst>
            </p:nvPr>
          </p:nvSpPr>
          <p:spPr bwMode="auto">
            <a:xfrm>
              <a:off x="4340622" y="2005500"/>
              <a:ext cx="105028" cy="123707"/>
            </a:xfrm>
            <a:custGeom>
              <a:avLst/>
              <a:gdLst>
                <a:gd name="T0" fmla="*/ 0 w 401"/>
                <a:gd name="T1" fmla="*/ 0 h 471"/>
                <a:gd name="T2" fmla="*/ 0 w 401"/>
                <a:gd name="T3" fmla="*/ 0 h 471"/>
                <a:gd name="T4" fmla="*/ 325 w 401"/>
                <a:gd name="T5" fmla="*/ 470 h 471"/>
                <a:gd name="T6" fmla="*/ 400 w 401"/>
                <a:gd name="T7" fmla="*/ 395 h 471"/>
                <a:gd name="T8" fmla="*/ 0 w 401"/>
                <a:gd name="T9" fmla="*/ 0 h 471"/>
              </a:gdLst>
              <a:ahLst/>
              <a:cxnLst>
                <a:cxn ang="0">
                  <a:pos x="T0" y="T1"/>
                </a:cxn>
                <a:cxn ang="0">
                  <a:pos x="T2" y="T3"/>
                </a:cxn>
                <a:cxn ang="0">
                  <a:pos x="T4" y="T5"/>
                </a:cxn>
                <a:cxn ang="0">
                  <a:pos x="T6" y="T7"/>
                </a:cxn>
                <a:cxn ang="0">
                  <a:pos x="T8" y="T9"/>
                </a:cxn>
              </a:cxnLst>
              <a:rect l="0" t="0" r="r" b="b"/>
              <a:pathLst>
                <a:path w="401" h="471">
                  <a:moveTo>
                    <a:pt x="0" y="0"/>
                  </a:moveTo>
                  <a:lnTo>
                    <a:pt x="0" y="0"/>
                  </a:lnTo>
                  <a:cubicBezTo>
                    <a:pt x="140" y="134"/>
                    <a:pt x="250" y="291"/>
                    <a:pt x="325" y="470"/>
                  </a:cubicBezTo>
                  <a:cubicBezTo>
                    <a:pt x="400" y="395"/>
                    <a:pt x="400" y="395"/>
                    <a:pt x="400" y="395"/>
                  </a:cubicBezTo>
                  <a:cubicBezTo>
                    <a:pt x="297" y="238"/>
                    <a:pt x="157" y="105"/>
                    <a:pt x="0" y="0"/>
                  </a:cubicBezTo>
                </a:path>
              </a:pathLst>
            </a:custGeom>
            <a:solidFill>
              <a:srgbClr val="878484"/>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44" name="Freeform 374"/>
            <p:cNvSpPr>
              <a:spLocks noChangeArrowheads="1"/>
            </p:cNvSpPr>
            <p:nvPr>
              <p:custDataLst>
                <p:tags r:id="rId110"/>
              </p:custDataLst>
            </p:nvPr>
          </p:nvSpPr>
          <p:spPr bwMode="auto">
            <a:xfrm>
              <a:off x="3959022" y="2005500"/>
              <a:ext cx="435281" cy="451648"/>
            </a:xfrm>
            <a:custGeom>
              <a:avLst/>
              <a:gdLst>
                <a:gd name="T0" fmla="*/ 1206 w 1648"/>
                <a:gd name="T1" fmla="*/ 0 h 1712"/>
                <a:gd name="T2" fmla="*/ 1206 w 1648"/>
                <a:gd name="T3" fmla="*/ 0 h 1712"/>
                <a:gd name="T4" fmla="*/ 284 w 1648"/>
                <a:gd name="T5" fmla="*/ 928 h 1712"/>
                <a:gd name="T6" fmla="*/ 226 w 1648"/>
                <a:gd name="T7" fmla="*/ 980 h 1712"/>
                <a:gd name="T8" fmla="*/ 0 w 1648"/>
                <a:gd name="T9" fmla="*/ 1711 h 1712"/>
                <a:gd name="T10" fmla="*/ 284 w 1648"/>
                <a:gd name="T11" fmla="*/ 1630 h 1712"/>
                <a:gd name="T12" fmla="*/ 284 w 1648"/>
                <a:gd name="T13" fmla="*/ 1630 h 1712"/>
                <a:gd name="T14" fmla="*/ 743 w 1648"/>
                <a:gd name="T15" fmla="*/ 1503 h 1712"/>
                <a:gd name="T16" fmla="*/ 777 w 1648"/>
                <a:gd name="T17" fmla="*/ 1468 h 1712"/>
                <a:gd name="T18" fmla="*/ 777 w 1648"/>
                <a:gd name="T19" fmla="*/ 1468 h 1712"/>
                <a:gd name="T20" fmla="*/ 1647 w 1648"/>
                <a:gd name="T21" fmla="*/ 592 h 1712"/>
                <a:gd name="T22" fmla="*/ 1206 w 1648"/>
                <a:gd name="T23" fmla="*/ 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8" h="1712">
                  <a:moveTo>
                    <a:pt x="1206" y="0"/>
                  </a:moveTo>
                  <a:lnTo>
                    <a:pt x="1206" y="0"/>
                  </a:lnTo>
                  <a:cubicBezTo>
                    <a:pt x="284" y="928"/>
                    <a:pt x="284" y="928"/>
                    <a:pt x="284" y="928"/>
                  </a:cubicBezTo>
                  <a:cubicBezTo>
                    <a:pt x="226" y="980"/>
                    <a:pt x="226" y="980"/>
                    <a:pt x="226" y="980"/>
                  </a:cubicBezTo>
                  <a:cubicBezTo>
                    <a:pt x="0" y="1711"/>
                    <a:pt x="0" y="1711"/>
                    <a:pt x="0" y="1711"/>
                  </a:cubicBezTo>
                  <a:cubicBezTo>
                    <a:pt x="284" y="1630"/>
                    <a:pt x="284" y="1630"/>
                    <a:pt x="284" y="1630"/>
                  </a:cubicBezTo>
                  <a:lnTo>
                    <a:pt x="284" y="1630"/>
                  </a:lnTo>
                  <a:cubicBezTo>
                    <a:pt x="743" y="1503"/>
                    <a:pt x="743" y="1503"/>
                    <a:pt x="743" y="1503"/>
                  </a:cubicBezTo>
                  <a:cubicBezTo>
                    <a:pt x="777" y="1468"/>
                    <a:pt x="777" y="1468"/>
                    <a:pt x="777" y="1468"/>
                  </a:cubicBezTo>
                  <a:lnTo>
                    <a:pt x="777" y="1468"/>
                  </a:lnTo>
                  <a:cubicBezTo>
                    <a:pt x="1647" y="592"/>
                    <a:pt x="1647" y="592"/>
                    <a:pt x="1647" y="592"/>
                  </a:cubicBezTo>
                  <a:cubicBezTo>
                    <a:pt x="1560" y="354"/>
                    <a:pt x="1403" y="152"/>
                    <a:pt x="1206" y="0"/>
                  </a:cubicBezTo>
                </a:path>
              </a:pathLst>
            </a:custGeom>
            <a:solidFill>
              <a:srgbClr val="B5B3B3"/>
            </a:solidFill>
            <a:ln>
              <a:noFill/>
            </a:ln>
            <a:effectLst/>
          </p:spPr>
          <p:txBody>
            <a:bodyPr wrap="square" anchor="ctr">
              <a:normAutofit/>
            </a:bodyPr>
            <a:lstStyle/>
            <a:p>
              <a:endParaRPr lang="en-US" sz="675">
                <a:sym typeface="Arial" panose="020B0604020202020204" pitchFamily="34" charset="0"/>
              </a:endParaRPr>
            </a:p>
          </p:txBody>
        </p:sp>
        <p:sp>
          <p:nvSpPr>
            <p:cNvPr id="145" name="Freeform 375"/>
            <p:cNvSpPr>
              <a:spLocks noChangeArrowheads="1"/>
            </p:cNvSpPr>
            <p:nvPr>
              <p:custDataLst>
                <p:tags r:id="rId111"/>
              </p:custDataLst>
            </p:nvPr>
          </p:nvSpPr>
          <p:spPr bwMode="auto">
            <a:xfrm>
              <a:off x="4324284" y="1772090"/>
              <a:ext cx="242731" cy="241579"/>
            </a:xfrm>
            <a:custGeom>
              <a:avLst/>
              <a:gdLst>
                <a:gd name="T0" fmla="*/ 783 w 923"/>
                <a:gd name="T1" fmla="*/ 139 h 918"/>
                <a:gd name="T2" fmla="*/ 783 w 923"/>
                <a:gd name="T3" fmla="*/ 139 h 918"/>
                <a:gd name="T4" fmla="*/ 783 w 923"/>
                <a:gd name="T5" fmla="*/ 644 h 918"/>
                <a:gd name="T6" fmla="*/ 644 w 923"/>
                <a:gd name="T7" fmla="*/ 777 h 918"/>
                <a:gd name="T8" fmla="*/ 139 w 923"/>
                <a:gd name="T9" fmla="*/ 777 h 918"/>
                <a:gd name="T10" fmla="*/ 145 w 923"/>
                <a:gd name="T11" fmla="*/ 272 h 918"/>
                <a:gd name="T12" fmla="*/ 284 w 923"/>
                <a:gd name="T13" fmla="*/ 133 h 918"/>
                <a:gd name="T14" fmla="*/ 783 w 923"/>
                <a:gd name="T15" fmla="*/ 139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3" h="918">
                  <a:moveTo>
                    <a:pt x="783" y="139"/>
                  </a:moveTo>
                  <a:lnTo>
                    <a:pt x="783" y="139"/>
                  </a:lnTo>
                  <a:cubicBezTo>
                    <a:pt x="922" y="278"/>
                    <a:pt x="922" y="505"/>
                    <a:pt x="783" y="644"/>
                  </a:cubicBezTo>
                  <a:cubicBezTo>
                    <a:pt x="644" y="777"/>
                    <a:pt x="644" y="777"/>
                    <a:pt x="644" y="777"/>
                  </a:cubicBezTo>
                  <a:cubicBezTo>
                    <a:pt x="504" y="917"/>
                    <a:pt x="278" y="917"/>
                    <a:pt x="139" y="777"/>
                  </a:cubicBezTo>
                  <a:cubicBezTo>
                    <a:pt x="0" y="632"/>
                    <a:pt x="5" y="411"/>
                    <a:pt x="145" y="272"/>
                  </a:cubicBezTo>
                  <a:cubicBezTo>
                    <a:pt x="284" y="133"/>
                    <a:pt x="284" y="133"/>
                    <a:pt x="284" y="133"/>
                  </a:cubicBezTo>
                  <a:cubicBezTo>
                    <a:pt x="423" y="0"/>
                    <a:pt x="649" y="0"/>
                    <a:pt x="783" y="139"/>
                  </a:cubicBezTo>
                </a:path>
              </a:pathLst>
            </a:custGeom>
            <a:solidFill>
              <a:srgbClr val="2C2847"/>
            </a:solidFill>
            <a:ln>
              <a:noFill/>
            </a:ln>
            <a:effectLst/>
          </p:spPr>
          <p:txBody>
            <a:bodyPr wrap="square" anchor="ctr">
              <a:normAutofit fontScale="92500" lnSpcReduction="10000"/>
            </a:bodyPr>
            <a:lstStyle/>
            <a:p>
              <a:endParaRPr lang="en-US" sz="675">
                <a:sym typeface="Arial" panose="020B0604020202020204" pitchFamily="34" charset="0"/>
              </a:endParaRPr>
            </a:p>
          </p:txBody>
        </p:sp>
        <p:sp>
          <p:nvSpPr>
            <p:cNvPr id="146" name="Freeform 376"/>
            <p:cNvSpPr>
              <a:spLocks noChangeArrowheads="1"/>
            </p:cNvSpPr>
            <p:nvPr>
              <p:custDataLst>
                <p:tags r:id="rId112"/>
              </p:custDataLst>
            </p:nvPr>
          </p:nvSpPr>
          <p:spPr bwMode="auto">
            <a:xfrm>
              <a:off x="3921679" y="1875958"/>
              <a:ext cx="540309" cy="534509"/>
            </a:xfrm>
            <a:custGeom>
              <a:avLst/>
              <a:gdLst>
                <a:gd name="T0" fmla="*/ 1531 w 2048"/>
                <a:gd name="T1" fmla="*/ 0 h 2025"/>
                <a:gd name="T2" fmla="*/ 232 w 2048"/>
                <a:gd name="T3" fmla="*/ 1288 h 2025"/>
                <a:gd name="T4" fmla="*/ 0 w 2048"/>
                <a:gd name="T5" fmla="*/ 2024 h 2025"/>
                <a:gd name="T6" fmla="*/ 742 w 2048"/>
                <a:gd name="T7" fmla="*/ 1809 h 2025"/>
                <a:gd name="T8" fmla="*/ 2047 w 2048"/>
                <a:gd name="T9" fmla="*/ 482 h 2025"/>
                <a:gd name="T10" fmla="*/ 1531 w 2048"/>
                <a:gd name="T11" fmla="*/ 0 h 2025"/>
              </a:gdLst>
              <a:ahLst/>
              <a:cxnLst>
                <a:cxn ang="0">
                  <a:pos x="T0" y="T1"/>
                </a:cxn>
                <a:cxn ang="0">
                  <a:pos x="T2" y="T3"/>
                </a:cxn>
                <a:cxn ang="0">
                  <a:pos x="T4" y="T5"/>
                </a:cxn>
                <a:cxn ang="0">
                  <a:pos x="T6" y="T7"/>
                </a:cxn>
                <a:cxn ang="0">
                  <a:pos x="T8" y="T9"/>
                </a:cxn>
                <a:cxn ang="0">
                  <a:pos x="T10" y="T11"/>
                </a:cxn>
              </a:cxnLst>
              <a:rect l="0" t="0" r="r" b="b"/>
              <a:pathLst>
                <a:path w="2048" h="2025">
                  <a:moveTo>
                    <a:pt x="1531" y="0"/>
                  </a:moveTo>
                  <a:lnTo>
                    <a:pt x="232" y="1288"/>
                  </a:lnTo>
                  <a:lnTo>
                    <a:pt x="0" y="2024"/>
                  </a:lnTo>
                  <a:lnTo>
                    <a:pt x="742" y="1809"/>
                  </a:lnTo>
                  <a:lnTo>
                    <a:pt x="2047" y="482"/>
                  </a:lnTo>
                  <a:lnTo>
                    <a:pt x="1531" y="0"/>
                  </a:lnTo>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151" name="Freeform 377"/>
            <p:cNvSpPr>
              <a:spLocks noChangeArrowheads="1"/>
            </p:cNvSpPr>
            <p:nvPr>
              <p:custDataLst>
                <p:tags r:id="rId113"/>
              </p:custDataLst>
            </p:nvPr>
          </p:nvSpPr>
          <p:spPr bwMode="auto">
            <a:xfrm>
              <a:off x="4072218" y="1961152"/>
              <a:ext cx="383934" cy="383959"/>
            </a:xfrm>
            <a:custGeom>
              <a:avLst/>
              <a:gdLst>
                <a:gd name="T0" fmla="*/ 1455 w 1456"/>
                <a:gd name="T1" fmla="*/ 215 h 1457"/>
                <a:gd name="T2" fmla="*/ 208 w 1456"/>
                <a:gd name="T3" fmla="*/ 1456 h 1457"/>
                <a:gd name="T4" fmla="*/ 0 w 1456"/>
                <a:gd name="T5" fmla="*/ 1247 h 1457"/>
                <a:gd name="T6" fmla="*/ 1246 w 1456"/>
                <a:gd name="T7" fmla="*/ 0 h 1457"/>
                <a:gd name="T8" fmla="*/ 1455 w 1456"/>
                <a:gd name="T9" fmla="*/ 215 h 1457"/>
              </a:gdLst>
              <a:ahLst/>
              <a:cxnLst>
                <a:cxn ang="0">
                  <a:pos x="T0" y="T1"/>
                </a:cxn>
                <a:cxn ang="0">
                  <a:pos x="T2" y="T3"/>
                </a:cxn>
                <a:cxn ang="0">
                  <a:pos x="T4" y="T5"/>
                </a:cxn>
                <a:cxn ang="0">
                  <a:pos x="T6" y="T7"/>
                </a:cxn>
                <a:cxn ang="0">
                  <a:pos x="T8" y="T9"/>
                </a:cxn>
              </a:cxnLst>
              <a:rect l="0" t="0" r="r" b="b"/>
              <a:pathLst>
                <a:path w="1456" h="1457">
                  <a:moveTo>
                    <a:pt x="1455" y="215"/>
                  </a:moveTo>
                  <a:lnTo>
                    <a:pt x="208" y="1456"/>
                  </a:lnTo>
                  <a:lnTo>
                    <a:pt x="0" y="1247"/>
                  </a:lnTo>
                  <a:lnTo>
                    <a:pt x="1246" y="0"/>
                  </a:lnTo>
                  <a:lnTo>
                    <a:pt x="1455" y="215"/>
                  </a:lnTo>
                </a:path>
              </a:pathLst>
            </a:custGeom>
            <a:solidFill>
              <a:srgbClr val="002060"/>
            </a:solidFill>
            <a:ln>
              <a:noFill/>
            </a:ln>
            <a:effectLst/>
          </p:spPr>
          <p:txBody>
            <a:bodyPr wrap="square" anchor="ctr">
              <a:normAutofit/>
            </a:bodyPr>
            <a:lstStyle/>
            <a:p>
              <a:endParaRPr lang="en-US" sz="675">
                <a:sym typeface="Arial" panose="020B0604020202020204" pitchFamily="34" charset="0"/>
              </a:endParaRPr>
            </a:p>
          </p:txBody>
        </p:sp>
        <p:sp>
          <p:nvSpPr>
            <p:cNvPr id="152" name="Freeform 378"/>
            <p:cNvSpPr>
              <a:spLocks noChangeArrowheads="1"/>
            </p:cNvSpPr>
            <p:nvPr>
              <p:custDataLst>
                <p:tags r:id="rId114"/>
              </p:custDataLst>
            </p:nvPr>
          </p:nvSpPr>
          <p:spPr bwMode="auto">
            <a:xfrm>
              <a:off x="3992864" y="1879459"/>
              <a:ext cx="382767" cy="383959"/>
            </a:xfrm>
            <a:custGeom>
              <a:avLst/>
              <a:gdLst>
                <a:gd name="T0" fmla="*/ 1450 w 1451"/>
                <a:gd name="T1" fmla="*/ 209 h 1456"/>
                <a:gd name="T2" fmla="*/ 208 w 1451"/>
                <a:gd name="T3" fmla="*/ 1455 h 1456"/>
                <a:gd name="T4" fmla="*/ 0 w 1451"/>
                <a:gd name="T5" fmla="*/ 1247 h 1456"/>
                <a:gd name="T6" fmla="*/ 1241 w 1451"/>
                <a:gd name="T7" fmla="*/ 0 h 1456"/>
                <a:gd name="T8" fmla="*/ 1450 w 1451"/>
                <a:gd name="T9" fmla="*/ 209 h 1456"/>
              </a:gdLst>
              <a:ahLst/>
              <a:cxnLst>
                <a:cxn ang="0">
                  <a:pos x="T0" y="T1"/>
                </a:cxn>
                <a:cxn ang="0">
                  <a:pos x="T2" y="T3"/>
                </a:cxn>
                <a:cxn ang="0">
                  <a:pos x="T4" y="T5"/>
                </a:cxn>
                <a:cxn ang="0">
                  <a:pos x="T6" y="T7"/>
                </a:cxn>
                <a:cxn ang="0">
                  <a:pos x="T8" y="T9"/>
                </a:cxn>
              </a:cxnLst>
              <a:rect l="0" t="0" r="r" b="b"/>
              <a:pathLst>
                <a:path w="1451" h="1456">
                  <a:moveTo>
                    <a:pt x="1450" y="209"/>
                  </a:moveTo>
                  <a:lnTo>
                    <a:pt x="208" y="1455"/>
                  </a:lnTo>
                  <a:lnTo>
                    <a:pt x="0" y="1247"/>
                  </a:lnTo>
                  <a:lnTo>
                    <a:pt x="1241" y="0"/>
                  </a:lnTo>
                  <a:lnTo>
                    <a:pt x="1450" y="209"/>
                  </a:lnTo>
                </a:path>
              </a:pathLst>
            </a:custGeom>
            <a:solidFill>
              <a:srgbClr val="002060"/>
            </a:solidFill>
            <a:ln>
              <a:noFill/>
            </a:ln>
            <a:effectLst/>
          </p:spPr>
          <p:txBody>
            <a:bodyPr wrap="square" anchor="ctr">
              <a:normAutofit/>
            </a:bodyPr>
            <a:lstStyle/>
            <a:p>
              <a:endParaRPr lang="en-US" sz="675">
                <a:sym typeface="Arial" panose="020B0604020202020204" pitchFamily="34" charset="0"/>
              </a:endParaRPr>
            </a:p>
          </p:txBody>
        </p:sp>
        <p:sp>
          <p:nvSpPr>
            <p:cNvPr id="153" name="Freeform 379"/>
            <p:cNvSpPr>
              <a:spLocks noChangeArrowheads="1"/>
            </p:cNvSpPr>
            <p:nvPr>
              <p:custDataLst>
                <p:tags r:id="rId115"/>
              </p:custDataLst>
            </p:nvPr>
          </p:nvSpPr>
          <p:spPr bwMode="auto">
            <a:xfrm>
              <a:off x="3921679" y="2336942"/>
              <a:ext cx="75854" cy="74691"/>
            </a:xfrm>
            <a:custGeom>
              <a:avLst/>
              <a:gdLst>
                <a:gd name="T0" fmla="*/ 93 w 291"/>
                <a:gd name="T1" fmla="*/ 0 h 285"/>
                <a:gd name="T2" fmla="*/ 0 w 291"/>
                <a:gd name="T3" fmla="*/ 284 h 285"/>
                <a:gd name="T4" fmla="*/ 290 w 291"/>
                <a:gd name="T5" fmla="*/ 197 h 285"/>
                <a:gd name="T6" fmla="*/ 93 w 291"/>
                <a:gd name="T7" fmla="*/ 0 h 285"/>
              </a:gdLst>
              <a:ahLst/>
              <a:cxnLst>
                <a:cxn ang="0">
                  <a:pos x="T0" y="T1"/>
                </a:cxn>
                <a:cxn ang="0">
                  <a:pos x="T2" y="T3"/>
                </a:cxn>
                <a:cxn ang="0">
                  <a:pos x="T4" y="T5"/>
                </a:cxn>
                <a:cxn ang="0">
                  <a:pos x="T6" y="T7"/>
                </a:cxn>
              </a:cxnLst>
              <a:rect l="0" t="0" r="r" b="b"/>
              <a:pathLst>
                <a:path w="291" h="285">
                  <a:moveTo>
                    <a:pt x="93" y="0"/>
                  </a:moveTo>
                  <a:lnTo>
                    <a:pt x="0" y="284"/>
                  </a:lnTo>
                  <a:lnTo>
                    <a:pt x="290" y="197"/>
                  </a:lnTo>
                  <a:lnTo>
                    <a:pt x="93" y="0"/>
                  </a:ln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54" name="Freeform 380"/>
            <p:cNvSpPr>
              <a:spLocks noChangeArrowheads="1"/>
            </p:cNvSpPr>
            <p:nvPr>
              <p:custDataLst>
                <p:tags r:id="rId116"/>
              </p:custDataLst>
            </p:nvPr>
          </p:nvSpPr>
          <p:spPr bwMode="auto">
            <a:xfrm>
              <a:off x="4309114" y="1804768"/>
              <a:ext cx="226393" cy="227575"/>
            </a:xfrm>
            <a:custGeom>
              <a:avLst/>
              <a:gdLst>
                <a:gd name="T0" fmla="*/ 858 w 859"/>
                <a:gd name="T1" fmla="*/ 562 h 865"/>
                <a:gd name="T2" fmla="*/ 550 w 859"/>
                <a:gd name="T3" fmla="*/ 864 h 865"/>
                <a:gd name="T4" fmla="*/ 0 w 859"/>
                <a:gd name="T5" fmla="*/ 307 h 865"/>
                <a:gd name="T6" fmla="*/ 307 w 859"/>
                <a:gd name="T7" fmla="*/ 0 h 865"/>
                <a:gd name="T8" fmla="*/ 858 w 859"/>
                <a:gd name="T9" fmla="*/ 562 h 865"/>
              </a:gdLst>
              <a:ahLst/>
              <a:cxnLst>
                <a:cxn ang="0">
                  <a:pos x="T0" y="T1"/>
                </a:cxn>
                <a:cxn ang="0">
                  <a:pos x="T2" y="T3"/>
                </a:cxn>
                <a:cxn ang="0">
                  <a:pos x="T4" y="T5"/>
                </a:cxn>
                <a:cxn ang="0">
                  <a:pos x="T6" y="T7"/>
                </a:cxn>
                <a:cxn ang="0">
                  <a:pos x="T8" y="T9"/>
                </a:cxn>
              </a:cxnLst>
              <a:rect l="0" t="0" r="r" b="b"/>
              <a:pathLst>
                <a:path w="859" h="865">
                  <a:moveTo>
                    <a:pt x="858" y="562"/>
                  </a:moveTo>
                  <a:lnTo>
                    <a:pt x="550" y="864"/>
                  </a:lnTo>
                  <a:lnTo>
                    <a:pt x="0" y="307"/>
                  </a:lnTo>
                  <a:lnTo>
                    <a:pt x="307" y="0"/>
                  </a:lnTo>
                  <a:lnTo>
                    <a:pt x="858" y="562"/>
                  </a:lnTo>
                </a:path>
              </a:pathLst>
            </a:custGeom>
            <a:solidFill>
              <a:srgbClr val="FFFFFF"/>
            </a:solidFill>
            <a:ln>
              <a:noFill/>
            </a:ln>
            <a:effectLst/>
          </p:spPr>
          <p:txBody>
            <a:bodyPr wrap="square" anchor="ctr">
              <a:normAutofit fontScale="92500" lnSpcReduction="20000"/>
            </a:bodyPr>
            <a:lstStyle/>
            <a:p>
              <a:endParaRPr lang="en-US" sz="675">
                <a:sym typeface="Arial" panose="020B0604020202020204" pitchFamily="34" charset="0"/>
              </a:endParaRPr>
            </a:p>
          </p:txBody>
        </p:sp>
        <p:sp>
          <p:nvSpPr>
            <p:cNvPr id="155" name="Freeform 381"/>
            <p:cNvSpPr>
              <a:spLocks noChangeArrowheads="1"/>
            </p:cNvSpPr>
            <p:nvPr>
              <p:custDataLst>
                <p:tags r:id="rId117"/>
              </p:custDataLst>
            </p:nvPr>
          </p:nvSpPr>
          <p:spPr bwMode="auto">
            <a:xfrm>
              <a:off x="4299778" y="1865454"/>
              <a:ext cx="173879" cy="175058"/>
            </a:xfrm>
            <a:custGeom>
              <a:avLst/>
              <a:gdLst>
                <a:gd name="T0" fmla="*/ 662 w 663"/>
                <a:gd name="T1" fmla="*/ 586 h 668"/>
                <a:gd name="T2" fmla="*/ 581 w 663"/>
                <a:gd name="T3" fmla="*/ 667 h 668"/>
                <a:gd name="T4" fmla="*/ 0 w 663"/>
                <a:gd name="T5" fmla="*/ 82 h 668"/>
                <a:gd name="T6" fmla="*/ 82 w 663"/>
                <a:gd name="T7" fmla="*/ 0 h 668"/>
                <a:gd name="T8" fmla="*/ 662 w 663"/>
                <a:gd name="T9" fmla="*/ 586 h 668"/>
              </a:gdLst>
              <a:ahLst/>
              <a:cxnLst>
                <a:cxn ang="0">
                  <a:pos x="T0" y="T1"/>
                </a:cxn>
                <a:cxn ang="0">
                  <a:pos x="T2" y="T3"/>
                </a:cxn>
                <a:cxn ang="0">
                  <a:pos x="T4" y="T5"/>
                </a:cxn>
                <a:cxn ang="0">
                  <a:pos x="T6" y="T7"/>
                </a:cxn>
                <a:cxn ang="0">
                  <a:pos x="T8" y="T9"/>
                </a:cxn>
              </a:cxnLst>
              <a:rect l="0" t="0" r="r" b="b"/>
              <a:pathLst>
                <a:path w="663" h="668">
                  <a:moveTo>
                    <a:pt x="662" y="586"/>
                  </a:moveTo>
                  <a:lnTo>
                    <a:pt x="581" y="667"/>
                  </a:lnTo>
                  <a:lnTo>
                    <a:pt x="0" y="82"/>
                  </a:lnTo>
                  <a:lnTo>
                    <a:pt x="82" y="0"/>
                  </a:lnTo>
                  <a:lnTo>
                    <a:pt x="662" y="586"/>
                  </a:ln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56" name="Freeform 382"/>
            <p:cNvSpPr>
              <a:spLocks noChangeArrowheads="1"/>
            </p:cNvSpPr>
            <p:nvPr>
              <p:custDataLst>
                <p:tags r:id="rId118"/>
              </p:custDataLst>
            </p:nvPr>
          </p:nvSpPr>
          <p:spPr bwMode="auto">
            <a:xfrm>
              <a:off x="4334787" y="1830443"/>
              <a:ext cx="173879" cy="177392"/>
            </a:xfrm>
            <a:custGeom>
              <a:avLst/>
              <a:gdLst>
                <a:gd name="T0" fmla="*/ 662 w 663"/>
                <a:gd name="T1" fmla="*/ 591 h 673"/>
                <a:gd name="T2" fmla="*/ 580 w 663"/>
                <a:gd name="T3" fmla="*/ 672 h 673"/>
                <a:gd name="T4" fmla="*/ 0 w 663"/>
                <a:gd name="T5" fmla="*/ 80 h 673"/>
                <a:gd name="T6" fmla="*/ 81 w 663"/>
                <a:gd name="T7" fmla="*/ 0 h 673"/>
                <a:gd name="T8" fmla="*/ 662 w 663"/>
                <a:gd name="T9" fmla="*/ 591 h 673"/>
              </a:gdLst>
              <a:ahLst/>
              <a:cxnLst>
                <a:cxn ang="0">
                  <a:pos x="T0" y="T1"/>
                </a:cxn>
                <a:cxn ang="0">
                  <a:pos x="T2" y="T3"/>
                </a:cxn>
                <a:cxn ang="0">
                  <a:pos x="T4" y="T5"/>
                </a:cxn>
                <a:cxn ang="0">
                  <a:pos x="T6" y="T7"/>
                </a:cxn>
                <a:cxn ang="0">
                  <a:pos x="T8" y="T9"/>
                </a:cxn>
              </a:cxnLst>
              <a:rect l="0" t="0" r="r" b="b"/>
              <a:pathLst>
                <a:path w="663" h="673">
                  <a:moveTo>
                    <a:pt x="662" y="591"/>
                  </a:moveTo>
                  <a:lnTo>
                    <a:pt x="580" y="672"/>
                  </a:lnTo>
                  <a:lnTo>
                    <a:pt x="0" y="80"/>
                  </a:lnTo>
                  <a:lnTo>
                    <a:pt x="81" y="0"/>
                  </a:lnTo>
                  <a:lnTo>
                    <a:pt x="662" y="591"/>
                  </a:ln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57" name="Freeform 383"/>
            <p:cNvSpPr>
              <a:spLocks noChangeArrowheads="1"/>
            </p:cNvSpPr>
            <p:nvPr>
              <p:custDataLst>
                <p:tags r:id="rId119"/>
              </p:custDataLst>
            </p:nvPr>
          </p:nvSpPr>
          <p:spPr bwMode="auto">
            <a:xfrm>
              <a:off x="4368629" y="1796598"/>
              <a:ext cx="173879" cy="175058"/>
            </a:xfrm>
            <a:custGeom>
              <a:avLst/>
              <a:gdLst>
                <a:gd name="T0" fmla="*/ 661 w 662"/>
                <a:gd name="T1" fmla="*/ 585 h 668"/>
                <a:gd name="T2" fmla="*/ 579 w 662"/>
                <a:gd name="T3" fmla="*/ 667 h 668"/>
                <a:gd name="T4" fmla="*/ 0 w 662"/>
                <a:gd name="T5" fmla="*/ 81 h 668"/>
                <a:gd name="T6" fmla="*/ 87 w 662"/>
                <a:gd name="T7" fmla="*/ 0 h 668"/>
                <a:gd name="T8" fmla="*/ 661 w 662"/>
                <a:gd name="T9" fmla="*/ 585 h 668"/>
              </a:gdLst>
              <a:ahLst/>
              <a:cxnLst>
                <a:cxn ang="0">
                  <a:pos x="T0" y="T1"/>
                </a:cxn>
                <a:cxn ang="0">
                  <a:pos x="T2" y="T3"/>
                </a:cxn>
                <a:cxn ang="0">
                  <a:pos x="T4" y="T5"/>
                </a:cxn>
                <a:cxn ang="0">
                  <a:pos x="T6" y="T7"/>
                </a:cxn>
                <a:cxn ang="0">
                  <a:pos x="T8" y="T9"/>
                </a:cxn>
              </a:cxnLst>
              <a:rect l="0" t="0" r="r" b="b"/>
              <a:pathLst>
                <a:path w="662" h="668">
                  <a:moveTo>
                    <a:pt x="661" y="585"/>
                  </a:moveTo>
                  <a:lnTo>
                    <a:pt x="579" y="667"/>
                  </a:lnTo>
                  <a:lnTo>
                    <a:pt x="0" y="81"/>
                  </a:lnTo>
                  <a:lnTo>
                    <a:pt x="87" y="0"/>
                  </a:lnTo>
                  <a:lnTo>
                    <a:pt x="661" y="585"/>
                  </a:ln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58" name="Freeform 384"/>
            <p:cNvSpPr>
              <a:spLocks noChangeArrowheads="1"/>
            </p:cNvSpPr>
            <p:nvPr>
              <p:custDataLst>
                <p:tags r:id="rId120"/>
              </p:custDataLst>
            </p:nvPr>
          </p:nvSpPr>
          <p:spPr bwMode="auto">
            <a:xfrm>
              <a:off x="3246001" y="5268570"/>
              <a:ext cx="233395" cy="235744"/>
            </a:xfrm>
            <a:custGeom>
              <a:avLst/>
              <a:gdLst>
                <a:gd name="T0" fmla="*/ 887 w 888"/>
                <a:gd name="T1" fmla="*/ 447 h 895"/>
                <a:gd name="T2" fmla="*/ 887 w 888"/>
                <a:gd name="T3" fmla="*/ 447 h 895"/>
                <a:gd name="T4" fmla="*/ 441 w 888"/>
                <a:gd name="T5" fmla="*/ 894 h 895"/>
                <a:gd name="T6" fmla="*/ 0 w 888"/>
                <a:gd name="T7" fmla="*/ 447 h 895"/>
                <a:gd name="T8" fmla="*/ 441 w 888"/>
                <a:gd name="T9" fmla="*/ 0 h 895"/>
                <a:gd name="T10" fmla="*/ 887 w 888"/>
                <a:gd name="T11" fmla="*/ 447 h 895"/>
              </a:gdLst>
              <a:ahLst/>
              <a:cxnLst>
                <a:cxn ang="0">
                  <a:pos x="T0" y="T1"/>
                </a:cxn>
                <a:cxn ang="0">
                  <a:pos x="T2" y="T3"/>
                </a:cxn>
                <a:cxn ang="0">
                  <a:pos x="T4" y="T5"/>
                </a:cxn>
                <a:cxn ang="0">
                  <a:pos x="T6" y="T7"/>
                </a:cxn>
                <a:cxn ang="0">
                  <a:pos x="T8" y="T9"/>
                </a:cxn>
                <a:cxn ang="0">
                  <a:pos x="T10" y="T11"/>
                </a:cxn>
              </a:cxnLst>
              <a:rect l="0" t="0" r="r" b="b"/>
              <a:pathLst>
                <a:path w="888" h="895">
                  <a:moveTo>
                    <a:pt x="887" y="447"/>
                  </a:moveTo>
                  <a:lnTo>
                    <a:pt x="887" y="447"/>
                  </a:lnTo>
                  <a:cubicBezTo>
                    <a:pt x="887" y="696"/>
                    <a:pt x="690" y="894"/>
                    <a:pt x="441" y="894"/>
                  </a:cubicBezTo>
                  <a:cubicBezTo>
                    <a:pt x="197" y="894"/>
                    <a:pt x="0" y="696"/>
                    <a:pt x="0" y="447"/>
                  </a:cubicBezTo>
                  <a:cubicBezTo>
                    <a:pt x="0" y="203"/>
                    <a:pt x="197" y="0"/>
                    <a:pt x="441" y="0"/>
                  </a:cubicBezTo>
                  <a:cubicBezTo>
                    <a:pt x="690" y="0"/>
                    <a:pt x="887" y="203"/>
                    <a:pt x="887" y="447"/>
                  </a:cubicBezTo>
                </a:path>
              </a:pathLst>
            </a:custGeom>
            <a:solidFill>
              <a:srgbClr val="00B0F0"/>
            </a:solidFill>
            <a:ln>
              <a:noFill/>
            </a:ln>
            <a:effectLst/>
          </p:spPr>
          <p:txBody>
            <a:bodyPr wrap="square" anchor="ctr">
              <a:normAutofit fontScale="92500" lnSpcReduction="10000"/>
            </a:bodyPr>
            <a:lstStyle/>
            <a:p>
              <a:endParaRPr lang="en-US" sz="675">
                <a:sym typeface="Arial" panose="020B0604020202020204" pitchFamily="34" charset="0"/>
              </a:endParaRPr>
            </a:p>
          </p:txBody>
        </p:sp>
        <p:sp>
          <p:nvSpPr>
            <p:cNvPr id="159" name="Freeform 385"/>
            <p:cNvSpPr>
              <a:spLocks noChangeArrowheads="1"/>
            </p:cNvSpPr>
            <p:nvPr>
              <p:custDataLst>
                <p:tags r:id="rId121"/>
              </p:custDataLst>
            </p:nvPr>
          </p:nvSpPr>
          <p:spPr bwMode="auto">
            <a:xfrm>
              <a:off x="3272842" y="5296580"/>
              <a:ext cx="182048" cy="182060"/>
            </a:xfrm>
            <a:custGeom>
              <a:avLst/>
              <a:gdLst>
                <a:gd name="T0" fmla="*/ 690 w 691"/>
                <a:gd name="T1" fmla="*/ 342 h 691"/>
                <a:gd name="T2" fmla="*/ 690 w 691"/>
                <a:gd name="T3" fmla="*/ 342 h 691"/>
                <a:gd name="T4" fmla="*/ 343 w 691"/>
                <a:gd name="T5" fmla="*/ 690 h 691"/>
                <a:gd name="T6" fmla="*/ 0 w 691"/>
                <a:gd name="T7" fmla="*/ 342 h 691"/>
                <a:gd name="T8" fmla="*/ 343 w 691"/>
                <a:gd name="T9" fmla="*/ 0 h 691"/>
                <a:gd name="T10" fmla="*/ 690 w 691"/>
                <a:gd name="T11" fmla="*/ 342 h 691"/>
              </a:gdLst>
              <a:ahLst/>
              <a:cxnLst>
                <a:cxn ang="0">
                  <a:pos x="T0" y="T1"/>
                </a:cxn>
                <a:cxn ang="0">
                  <a:pos x="T2" y="T3"/>
                </a:cxn>
                <a:cxn ang="0">
                  <a:pos x="T4" y="T5"/>
                </a:cxn>
                <a:cxn ang="0">
                  <a:pos x="T6" y="T7"/>
                </a:cxn>
                <a:cxn ang="0">
                  <a:pos x="T8" y="T9"/>
                </a:cxn>
                <a:cxn ang="0">
                  <a:pos x="T10" y="T11"/>
                </a:cxn>
              </a:cxnLst>
              <a:rect l="0" t="0" r="r" b="b"/>
              <a:pathLst>
                <a:path w="691" h="691">
                  <a:moveTo>
                    <a:pt x="690" y="342"/>
                  </a:moveTo>
                  <a:lnTo>
                    <a:pt x="690" y="342"/>
                  </a:lnTo>
                  <a:cubicBezTo>
                    <a:pt x="690" y="533"/>
                    <a:pt x="540" y="690"/>
                    <a:pt x="343" y="690"/>
                  </a:cubicBezTo>
                  <a:cubicBezTo>
                    <a:pt x="151" y="690"/>
                    <a:pt x="0" y="533"/>
                    <a:pt x="0" y="342"/>
                  </a:cubicBezTo>
                  <a:cubicBezTo>
                    <a:pt x="0" y="150"/>
                    <a:pt x="151" y="0"/>
                    <a:pt x="343" y="0"/>
                  </a:cubicBezTo>
                  <a:cubicBezTo>
                    <a:pt x="540" y="0"/>
                    <a:pt x="690" y="150"/>
                    <a:pt x="690" y="342"/>
                  </a:cubicBez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60" name="Freeform 386"/>
            <p:cNvSpPr>
              <a:spLocks noChangeArrowheads="1"/>
            </p:cNvSpPr>
            <p:nvPr>
              <p:custDataLst>
                <p:tags r:id="rId122"/>
              </p:custDataLst>
            </p:nvPr>
          </p:nvSpPr>
          <p:spPr bwMode="auto">
            <a:xfrm>
              <a:off x="3088460" y="2032342"/>
              <a:ext cx="208888" cy="208902"/>
            </a:xfrm>
            <a:custGeom>
              <a:avLst/>
              <a:gdLst>
                <a:gd name="T0" fmla="*/ 794 w 795"/>
                <a:gd name="T1" fmla="*/ 394 h 795"/>
                <a:gd name="T2" fmla="*/ 794 w 795"/>
                <a:gd name="T3" fmla="*/ 394 h 795"/>
                <a:gd name="T4" fmla="*/ 394 w 795"/>
                <a:gd name="T5" fmla="*/ 794 h 795"/>
                <a:gd name="T6" fmla="*/ 0 w 795"/>
                <a:gd name="T7" fmla="*/ 394 h 795"/>
                <a:gd name="T8" fmla="*/ 394 w 795"/>
                <a:gd name="T9" fmla="*/ 0 h 795"/>
                <a:gd name="T10" fmla="*/ 794 w 795"/>
                <a:gd name="T11" fmla="*/ 394 h 795"/>
              </a:gdLst>
              <a:ahLst/>
              <a:cxnLst>
                <a:cxn ang="0">
                  <a:pos x="T0" y="T1"/>
                </a:cxn>
                <a:cxn ang="0">
                  <a:pos x="T2" y="T3"/>
                </a:cxn>
                <a:cxn ang="0">
                  <a:pos x="T4" y="T5"/>
                </a:cxn>
                <a:cxn ang="0">
                  <a:pos x="T6" y="T7"/>
                </a:cxn>
                <a:cxn ang="0">
                  <a:pos x="T8" y="T9"/>
                </a:cxn>
                <a:cxn ang="0">
                  <a:pos x="T10" y="T11"/>
                </a:cxn>
              </a:cxnLst>
              <a:rect l="0" t="0" r="r" b="b"/>
              <a:pathLst>
                <a:path w="795" h="795">
                  <a:moveTo>
                    <a:pt x="794" y="394"/>
                  </a:moveTo>
                  <a:lnTo>
                    <a:pt x="794" y="394"/>
                  </a:lnTo>
                  <a:cubicBezTo>
                    <a:pt x="794" y="615"/>
                    <a:pt x="614" y="794"/>
                    <a:pt x="394" y="794"/>
                  </a:cubicBezTo>
                  <a:cubicBezTo>
                    <a:pt x="173" y="794"/>
                    <a:pt x="0" y="615"/>
                    <a:pt x="0" y="394"/>
                  </a:cubicBezTo>
                  <a:cubicBezTo>
                    <a:pt x="0" y="174"/>
                    <a:pt x="173" y="0"/>
                    <a:pt x="394" y="0"/>
                  </a:cubicBezTo>
                  <a:cubicBezTo>
                    <a:pt x="614" y="0"/>
                    <a:pt x="794" y="174"/>
                    <a:pt x="794" y="394"/>
                  </a:cubicBezTo>
                </a:path>
              </a:pathLst>
            </a:custGeom>
            <a:solidFill>
              <a:srgbClr val="65C7C2"/>
            </a:solidFill>
            <a:ln>
              <a:noFill/>
            </a:ln>
            <a:effectLst/>
          </p:spPr>
          <p:txBody>
            <a:bodyPr wrap="square" anchor="ctr">
              <a:normAutofit fontScale="77500" lnSpcReduction="20000"/>
            </a:bodyPr>
            <a:lstStyle/>
            <a:p>
              <a:endParaRPr lang="en-US" sz="675">
                <a:sym typeface="Arial" panose="020B0604020202020204" pitchFamily="34" charset="0"/>
              </a:endParaRPr>
            </a:p>
          </p:txBody>
        </p:sp>
        <p:sp>
          <p:nvSpPr>
            <p:cNvPr id="161" name="Freeform 387"/>
            <p:cNvSpPr>
              <a:spLocks noChangeArrowheads="1"/>
            </p:cNvSpPr>
            <p:nvPr>
              <p:custDataLst>
                <p:tags r:id="rId123"/>
              </p:custDataLst>
            </p:nvPr>
          </p:nvSpPr>
          <p:spPr bwMode="auto">
            <a:xfrm>
              <a:off x="3119968" y="2065020"/>
              <a:ext cx="143538" cy="143547"/>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3" y="546"/>
                    <a:pt x="273" y="546"/>
                  </a:cubicBezTo>
                  <a:cubicBezTo>
                    <a:pt x="122" y="546"/>
                    <a:pt x="0" y="424"/>
                    <a:pt x="0" y="273"/>
                  </a:cubicBezTo>
                  <a:cubicBezTo>
                    <a:pt x="0" y="123"/>
                    <a:pt x="122" y="0"/>
                    <a:pt x="273" y="0"/>
                  </a:cubicBezTo>
                  <a:cubicBezTo>
                    <a:pt x="423" y="0"/>
                    <a:pt x="546" y="123"/>
                    <a:pt x="546" y="273"/>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62" name="Freeform 388"/>
            <p:cNvSpPr>
              <a:spLocks noChangeArrowheads="1"/>
            </p:cNvSpPr>
            <p:nvPr>
              <p:custDataLst>
                <p:tags r:id="rId124"/>
              </p:custDataLst>
            </p:nvPr>
          </p:nvSpPr>
          <p:spPr bwMode="auto">
            <a:xfrm>
              <a:off x="3586757" y="3529667"/>
              <a:ext cx="210055" cy="208902"/>
            </a:xfrm>
            <a:custGeom>
              <a:avLst/>
              <a:gdLst>
                <a:gd name="T0" fmla="*/ 795 w 796"/>
                <a:gd name="T1" fmla="*/ 394 h 795"/>
                <a:gd name="T2" fmla="*/ 795 w 796"/>
                <a:gd name="T3" fmla="*/ 394 h 795"/>
                <a:gd name="T4" fmla="*/ 395 w 796"/>
                <a:gd name="T5" fmla="*/ 794 h 795"/>
                <a:gd name="T6" fmla="*/ 0 w 796"/>
                <a:gd name="T7" fmla="*/ 394 h 795"/>
                <a:gd name="T8" fmla="*/ 395 w 796"/>
                <a:gd name="T9" fmla="*/ 0 h 795"/>
                <a:gd name="T10" fmla="*/ 795 w 796"/>
                <a:gd name="T11" fmla="*/ 394 h 795"/>
              </a:gdLst>
              <a:ahLst/>
              <a:cxnLst>
                <a:cxn ang="0">
                  <a:pos x="T0" y="T1"/>
                </a:cxn>
                <a:cxn ang="0">
                  <a:pos x="T2" y="T3"/>
                </a:cxn>
                <a:cxn ang="0">
                  <a:pos x="T4" y="T5"/>
                </a:cxn>
                <a:cxn ang="0">
                  <a:pos x="T6" y="T7"/>
                </a:cxn>
                <a:cxn ang="0">
                  <a:pos x="T8" y="T9"/>
                </a:cxn>
                <a:cxn ang="0">
                  <a:pos x="T10" y="T11"/>
                </a:cxn>
              </a:cxnLst>
              <a:rect l="0" t="0" r="r" b="b"/>
              <a:pathLst>
                <a:path w="796" h="795">
                  <a:moveTo>
                    <a:pt x="795" y="394"/>
                  </a:moveTo>
                  <a:lnTo>
                    <a:pt x="795" y="394"/>
                  </a:lnTo>
                  <a:cubicBezTo>
                    <a:pt x="795" y="615"/>
                    <a:pt x="615" y="794"/>
                    <a:pt x="395" y="794"/>
                  </a:cubicBezTo>
                  <a:cubicBezTo>
                    <a:pt x="180" y="794"/>
                    <a:pt x="0" y="615"/>
                    <a:pt x="0" y="394"/>
                  </a:cubicBezTo>
                  <a:cubicBezTo>
                    <a:pt x="0" y="179"/>
                    <a:pt x="180" y="0"/>
                    <a:pt x="395" y="0"/>
                  </a:cubicBezTo>
                  <a:cubicBezTo>
                    <a:pt x="615" y="0"/>
                    <a:pt x="795" y="179"/>
                    <a:pt x="795" y="394"/>
                  </a:cubicBezTo>
                </a:path>
              </a:pathLst>
            </a:custGeom>
            <a:solidFill>
              <a:srgbClr val="65C7C2"/>
            </a:solidFill>
            <a:ln>
              <a:noFill/>
            </a:ln>
            <a:effectLst/>
          </p:spPr>
          <p:txBody>
            <a:bodyPr wrap="square" anchor="ctr">
              <a:normAutofit fontScale="77500" lnSpcReduction="20000"/>
            </a:bodyPr>
            <a:lstStyle/>
            <a:p>
              <a:endParaRPr lang="en-US" sz="675">
                <a:sym typeface="Arial" panose="020B0604020202020204" pitchFamily="34" charset="0"/>
              </a:endParaRPr>
            </a:p>
          </p:txBody>
        </p:sp>
        <p:sp>
          <p:nvSpPr>
            <p:cNvPr id="163" name="Freeform 389"/>
            <p:cNvSpPr>
              <a:spLocks noChangeArrowheads="1"/>
            </p:cNvSpPr>
            <p:nvPr>
              <p:custDataLst>
                <p:tags r:id="rId125"/>
              </p:custDataLst>
            </p:nvPr>
          </p:nvSpPr>
          <p:spPr bwMode="auto">
            <a:xfrm>
              <a:off x="3619433" y="3561177"/>
              <a:ext cx="143538" cy="143547"/>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4" y="546"/>
                    <a:pt x="273" y="546"/>
                  </a:cubicBezTo>
                  <a:cubicBezTo>
                    <a:pt x="122" y="546"/>
                    <a:pt x="0" y="424"/>
                    <a:pt x="0" y="273"/>
                  </a:cubicBezTo>
                  <a:cubicBezTo>
                    <a:pt x="0" y="123"/>
                    <a:pt x="122" y="0"/>
                    <a:pt x="273" y="0"/>
                  </a:cubicBezTo>
                  <a:cubicBezTo>
                    <a:pt x="424" y="0"/>
                    <a:pt x="546" y="123"/>
                    <a:pt x="546" y="273"/>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64" name="Freeform 390"/>
            <p:cNvSpPr>
              <a:spLocks noChangeArrowheads="1"/>
            </p:cNvSpPr>
            <p:nvPr>
              <p:custDataLst>
                <p:tags r:id="rId126"/>
              </p:custDataLst>
            </p:nvPr>
          </p:nvSpPr>
          <p:spPr bwMode="auto">
            <a:xfrm>
              <a:off x="2723197" y="4164542"/>
              <a:ext cx="210055" cy="208902"/>
            </a:xfrm>
            <a:custGeom>
              <a:avLst/>
              <a:gdLst>
                <a:gd name="T0" fmla="*/ 795 w 796"/>
                <a:gd name="T1" fmla="*/ 400 h 795"/>
                <a:gd name="T2" fmla="*/ 795 w 796"/>
                <a:gd name="T3" fmla="*/ 400 h 795"/>
                <a:gd name="T4" fmla="*/ 400 w 796"/>
                <a:gd name="T5" fmla="*/ 794 h 795"/>
                <a:gd name="T6" fmla="*/ 0 w 796"/>
                <a:gd name="T7" fmla="*/ 400 h 795"/>
                <a:gd name="T8" fmla="*/ 400 w 796"/>
                <a:gd name="T9" fmla="*/ 0 h 795"/>
                <a:gd name="T10" fmla="*/ 795 w 796"/>
                <a:gd name="T11" fmla="*/ 400 h 795"/>
              </a:gdLst>
              <a:ahLst/>
              <a:cxnLst>
                <a:cxn ang="0">
                  <a:pos x="T0" y="T1"/>
                </a:cxn>
                <a:cxn ang="0">
                  <a:pos x="T2" y="T3"/>
                </a:cxn>
                <a:cxn ang="0">
                  <a:pos x="T4" y="T5"/>
                </a:cxn>
                <a:cxn ang="0">
                  <a:pos x="T6" y="T7"/>
                </a:cxn>
                <a:cxn ang="0">
                  <a:pos x="T8" y="T9"/>
                </a:cxn>
                <a:cxn ang="0">
                  <a:pos x="T10" y="T11"/>
                </a:cxn>
              </a:cxnLst>
              <a:rect l="0" t="0" r="r" b="b"/>
              <a:pathLst>
                <a:path w="796" h="795">
                  <a:moveTo>
                    <a:pt x="795" y="400"/>
                  </a:moveTo>
                  <a:lnTo>
                    <a:pt x="795" y="400"/>
                  </a:lnTo>
                  <a:cubicBezTo>
                    <a:pt x="795" y="621"/>
                    <a:pt x="620" y="794"/>
                    <a:pt x="400" y="794"/>
                  </a:cubicBezTo>
                  <a:cubicBezTo>
                    <a:pt x="180" y="794"/>
                    <a:pt x="0" y="621"/>
                    <a:pt x="0" y="400"/>
                  </a:cubicBezTo>
                  <a:cubicBezTo>
                    <a:pt x="0" y="180"/>
                    <a:pt x="180" y="0"/>
                    <a:pt x="400" y="0"/>
                  </a:cubicBezTo>
                  <a:cubicBezTo>
                    <a:pt x="620" y="0"/>
                    <a:pt x="795" y="180"/>
                    <a:pt x="795" y="400"/>
                  </a:cubicBezTo>
                </a:path>
              </a:pathLst>
            </a:custGeom>
            <a:solidFill>
              <a:srgbClr val="65C7C2"/>
            </a:solidFill>
            <a:ln>
              <a:noFill/>
            </a:ln>
            <a:effectLst/>
          </p:spPr>
          <p:txBody>
            <a:bodyPr wrap="square" anchor="ctr">
              <a:normAutofit fontScale="77500" lnSpcReduction="20000"/>
            </a:bodyPr>
            <a:lstStyle/>
            <a:p>
              <a:endParaRPr lang="en-US" sz="675">
                <a:sym typeface="Arial" panose="020B0604020202020204" pitchFamily="34" charset="0"/>
              </a:endParaRPr>
            </a:p>
          </p:txBody>
        </p:sp>
        <p:sp>
          <p:nvSpPr>
            <p:cNvPr id="165" name="Freeform 391"/>
            <p:cNvSpPr>
              <a:spLocks noChangeArrowheads="1"/>
            </p:cNvSpPr>
            <p:nvPr>
              <p:custDataLst>
                <p:tags r:id="rId127"/>
              </p:custDataLst>
            </p:nvPr>
          </p:nvSpPr>
          <p:spPr bwMode="auto">
            <a:xfrm>
              <a:off x="2757039" y="4198386"/>
              <a:ext cx="143538" cy="143547"/>
            </a:xfrm>
            <a:custGeom>
              <a:avLst/>
              <a:gdLst>
                <a:gd name="T0" fmla="*/ 544 w 545"/>
                <a:gd name="T1" fmla="*/ 273 h 547"/>
                <a:gd name="T2" fmla="*/ 544 w 545"/>
                <a:gd name="T3" fmla="*/ 273 h 547"/>
                <a:gd name="T4" fmla="*/ 272 w 545"/>
                <a:gd name="T5" fmla="*/ 546 h 547"/>
                <a:gd name="T6" fmla="*/ 0 w 545"/>
                <a:gd name="T7" fmla="*/ 273 h 547"/>
                <a:gd name="T8" fmla="*/ 272 w 545"/>
                <a:gd name="T9" fmla="*/ 0 h 547"/>
                <a:gd name="T10" fmla="*/ 544 w 545"/>
                <a:gd name="T11" fmla="*/ 273 h 547"/>
              </a:gdLst>
              <a:ahLst/>
              <a:cxnLst>
                <a:cxn ang="0">
                  <a:pos x="T0" y="T1"/>
                </a:cxn>
                <a:cxn ang="0">
                  <a:pos x="T2" y="T3"/>
                </a:cxn>
                <a:cxn ang="0">
                  <a:pos x="T4" y="T5"/>
                </a:cxn>
                <a:cxn ang="0">
                  <a:pos x="T6" y="T7"/>
                </a:cxn>
                <a:cxn ang="0">
                  <a:pos x="T8" y="T9"/>
                </a:cxn>
                <a:cxn ang="0">
                  <a:pos x="T10" y="T11"/>
                </a:cxn>
              </a:cxnLst>
              <a:rect l="0" t="0" r="r" b="b"/>
              <a:pathLst>
                <a:path w="545" h="547">
                  <a:moveTo>
                    <a:pt x="544" y="273"/>
                  </a:moveTo>
                  <a:lnTo>
                    <a:pt x="544" y="273"/>
                  </a:lnTo>
                  <a:cubicBezTo>
                    <a:pt x="544" y="424"/>
                    <a:pt x="423" y="546"/>
                    <a:pt x="272" y="546"/>
                  </a:cubicBezTo>
                  <a:cubicBezTo>
                    <a:pt x="121" y="546"/>
                    <a:pt x="0" y="424"/>
                    <a:pt x="0" y="273"/>
                  </a:cubicBezTo>
                  <a:cubicBezTo>
                    <a:pt x="0" y="123"/>
                    <a:pt x="121" y="0"/>
                    <a:pt x="272" y="0"/>
                  </a:cubicBezTo>
                  <a:cubicBezTo>
                    <a:pt x="423" y="0"/>
                    <a:pt x="544" y="123"/>
                    <a:pt x="544" y="273"/>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66" name="Freeform 392"/>
            <p:cNvSpPr>
              <a:spLocks noChangeArrowheads="1"/>
            </p:cNvSpPr>
            <p:nvPr>
              <p:custDataLst>
                <p:tags r:id="rId128"/>
              </p:custDataLst>
            </p:nvPr>
          </p:nvSpPr>
          <p:spPr bwMode="auto">
            <a:xfrm>
              <a:off x="2373105" y="4367608"/>
              <a:ext cx="159876" cy="162220"/>
            </a:xfrm>
            <a:custGeom>
              <a:avLst/>
              <a:gdLst>
                <a:gd name="T0" fmla="*/ 609 w 610"/>
                <a:gd name="T1" fmla="*/ 308 h 616"/>
                <a:gd name="T2" fmla="*/ 609 w 610"/>
                <a:gd name="T3" fmla="*/ 308 h 616"/>
                <a:gd name="T4" fmla="*/ 307 w 610"/>
                <a:gd name="T5" fmla="*/ 615 h 616"/>
                <a:gd name="T6" fmla="*/ 0 w 610"/>
                <a:gd name="T7" fmla="*/ 308 h 616"/>
                <a:gd name="T8" fmla="*/ 307 w 610"/>
                <a:gd name="T9" fmla="*/ 0 h 616"/>
                <a:gd name="T10" fmla="*/ 609 w 610"/>
                <a:gd name="T11" fmla="*/ 308 h 616"/>
              </a:gdLst>
              <a:ahLst/>
              <a:cxnLst>
                <a:cxn ang="0">
                  <a:pos x="T0" y="T1"/>
                </a:cxn>
                <a:cxn ang="0">
                  <a:pos x="T2" y="T3"/>
                </a:cxn>
                <a:cxn ang="0">
                  <a:pos x="T4" y="T5"/>
                </a:cxn>
                <a:cxn ang="0">
                  <a:pos x="T6" y="T7"/>
                </a:cxn>
                <a:cxn ang="0">
                  <a:pos x="T8" y="T9"/>
                </a:cxn>
                <a:cxn ang="0">
                  <a:pos x="T10" y="T11"/>
                </a:cxn>
              </a:cxnLst>
              <a:rect l="0" t="0" r="r" b="b"/>
              <a:pathLst>
                <a:path w="610" h="616">
                  <a:moveTo>
                    <a:pt x="609" y="308"/>
                  </a:moveTo>
                  <a:lnTo>
                    <a:pt x="609" y="308"/>
                  </a:lnTo>
                  <a:cubicBezTo>
                    <a:pt x="609" y="476"/>
                    <a:pt x="475" y="615"/>
                    <a:pt x="307" y="615"/>
                  </a:cubicBezTo>
                  <a:cubicBezTo>
                    <a:pt x="133" y="615"/>
                    <a:pt x="0" y="476"/>
                    <a:pt x="0" y="308"/>
                  </a:cubicBezTo>
                  <a:cubicBezTo>
                    <a:pt x="0" y="140"/>
                    <a:pt x="133" y="0"/>
                    <a:pt x="307" y="0"/>
                  </a:cubicBezTo>
                  <a:cubicBezTo>
                    <a:pt x="475" y="0"/>
                    <a:pt x="609" y="140"/>
                    <a:pt x="609" y="308"/>
                  </a:cubicBezTo>
                </a:path>
              </a:pathLst>
            </a:custGeom>
            <a:solidFill>
              <a:srgbClr val="65C7C2"/>
            </a:solidFill>
            <a:ln>
              <a:noFill/>
            </a:ln>
            <a:effectLst/>
          </p:spPr>
          <p:txBody>
            <a:bodyPr wrap="square" anchor="ctr">
              <a:normAutofit fontScale="32500" lnSpcReduction="20000"/>
            </a:bodyPr>
            <a:lstStyle/>
            <a:p>
              <a:endParaRPr lang="en-US" sz="675">
                <a:sym typeface="Arial" panose="020B0604020202020204" pitchFamily="34" charset="0"/>
              </a:endParaRPr>
            </a:p>
          </p:txBody>
        </p:sp>
        <p:sp>
          <p:nvSpPr>
            <p:cNvPr id="167" name="Freeform 393"/>
            <p:cNvSpPr>
              <a:spLocks noChangeArrowheads="1"/>
            </p:cNvSpPr>
            <p:nvPr>
              <p:custDataLst>
                <p:tags r:id="rId129"/>
              </p:custDataLst>
            </p:nvPr>
          </p:nvSpPr>
          <p:spPr bwMode="auto">
            <a:xfrm>
              <a:off x="2397612" y="4393283"/>
              <a:ext cx="110863" cy="110870"/>
            </a:xfrm>
            <a:custGeom>
              <a:avLst/>
              <a:gdLst>
                <a:gd name="T0" fmla="*/ 423 w 424"/>
                <a:gd name="T1" fmla="*/ 209 h 425"/>
                <a:gd name="T2" fmla="*/ 423 w 424"/>
                <a:gd name="T3" fmla="*/ 209 h 425"/>
                <a:gd name="T4" fmla="*/ 215 w 424"/>
                <a:gd name="T5" fmla="*/ 424 h 425"/>
                <a:gd name="T6" fmla="*/ 0 w 424"/>
                <a:gd name="T7" fmla="*/ 209 h 425"/>
                <a:gd name="T8" fmla="*/ 215 w 424"/>
                <a:gd name="T9" fmla="*/ 0 h 425"/>
                <a:gd name="T10" fmla="*/ 423 w 424"/>
                <a:gd name="T11" fmla="*/ 209 h 425"/>
              </a:gdLst>
              <a:ahLst/>
              <a:cxnLst>
                <a:cxn ang="0">
                  <a:pos x="T0" y="T1"/>
                </a:cxn>
                <a:cxn ang="0">
                  <a:pos x="T2" y="T3"/>
                </a:cxn>
                <a:cxn ang="0">
                  <a:pos x="T4" y="T5"/>
                </a:cxn>
                <a:cxn ang="0">
                  <a:pos x="T6" y="T7"/>
                </a:cxn>
                <a:cxn ang="0">
                  <a:pos x="T8" y="T9"/>
                </a:cxn>
                <a:cxn ang="0">
                  <a:pos x="T10" y="T11"/>
                </a:cxn>
              </a:cxnLst>
              <a:rect l="0" t="0" r="r" b="b"/>
              <a:pathLst>
                <a:path w="424" h="425">
                  <a:moveTo>
                    <a:pt x="423" y="209"/>
                  </a:moveTo>
                  <a:lnTo>
                    <a:pt x="423" y="209"/>
                  </a:lnTo>
                  <a:cubicBezTo>
                    <a:pt x="423" y="325"/>
                    <a:pt x="331" y="424"/>
                    <a:pt x="215" y="424"/>
                  </a:cubicBezTo>
                  <a:cubicBezTo>
                    <a:pt x="93" y="424"/>
                    <a:pt x="0" y="325"/>
                    <a:pt x="0" y="209"/>
                  </a:cubicBezTo>
                  <a:cubicBezTo>
                    <a:pt x="0" y="93"/>
                    <a:pt x="93" y="0"/>
                    <a:pt x="215" y="0"/>
                  </a:cubicBezTo>
                  <a:cubicBezTo>
                    <a:pt x="331" y="0"/>
                    <a:pt x="423" y="93"/>
                    <a:pt x="423" y="209"/>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68" name="Freeform 394"/>
            <p:cNvSpPr>
              <a:spLocks noChangeArrowheads="1"/>
            </p:cNvSpPr>
            <p:nvPr>
              <p:custDataLst>
                <p:tags r:id="rId130"/>
              </p:custDataLst>
            </p:nvPr>
          </p:nvSpPr>
          <p:spPr bwMode="auto">
            <a:xfrm>
              <a:off x="4837753" y="3240238"/>
              <a:ext cx="269571" cy="270756"/>
            </a:xfrm>
            <a:custGeom>
              <a:avLst/>
              <a:gdLst>
                <a:gd name="T0" fmla="*/ 511 w 1023"/>
                <a:gd name="T1" fmla="*/ 0 h 1028"/>
                <a:gd name="T2" fmla="*/ 511 w 1023"/>
                <a:gd name="T3" fmla="*/ 0 h 1028"/>
                <a:gd name="T4" fmla="*/ 0 w 1023"/>
                <a:gd name="T5" fmla="*/ 511 h 1028"/>
                <a:gd name="T6" fmla="*/ 511 w 1023"/>
                <a:gd name="T7" fmla="*/ 1027 h 1028"/>
                <a:gd name="T8" fmla="*/ 1022 w 1023"/>
                <a:gd name="T9" fmla="*/ 511 h 1028"/>
                <a:gd name="T10" fmla="*/ 511 w 1023"/>
                <a:gd name="T11" fmla="*/ 0 h 1028"/>
                <a:gd name="T12" fmla="*/ 511 w 1023"/>
                <a:gd name="T13" fmla="*/ 946 h 1028"/>
                <a:gd name="T14" fmla="*/ 511 w 1023"/>
                <a:gd name="T15" fmla="*/ 946 h 1028"/>
                <a:gd name="T16" fmla="*/ 76 w 1023"/>
                <a:gd name="T17" fmla="*/ 511 h 1028"/>
                <a:gd name="T18" fmla="*/ 511 w 1023"/>
                <a:gd name="T19" fmla="*/ 82 h 1028"/>
                <a:gd name="T20" fmla="*/ 946 w 1023"/>
                <a:gd name="T21" fmla="*/ 511 h 1028"/>
                <a:gd name="T22" fmla="*/ 511 w 1023"/>
                <a:gd name="T23" fmla="*/ 94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1028">
                  <a:moveTo>
                    <a:pt x="511" y="0"/>
                  </a:moveTo>
                  <a:lnTo>
                    <a:pt x="511" y="0"/>
                  </a:lnTo>
                  <a:cubicBezTo>
                    <a:pt x="227" y="0"/>
                    <a:pt x="0" y="232"/>
                    <a:pt x="0" y="511"/>
                  </a:cubicBezTo>
                  <a:cubicBezTo>
                    <a:pt x="0" y="795"/>
                    <a:pt x="227" y="1027"/>
                    <a:pt x="511" y="1027"/>
                  </a:cubicBezTo>
                  <a:cubicBezTo>
                    <a:pt x="795" y="1027"/>
                    <a:pt x="1022" y="795"/>
                    <a:pt x="1022" y="511"/>
                  </a:cubicBezTo>
                  <a:cubicBezTo>
                    <a:pt x="1022" y="232"/>
                    <a:pt x="795" y="0"/>
                    <a:pt x="511" y="0"/>
                  </a:cubicBezTo>
                  <a:close/>
                  <a:moveTo>
                    <a:pt x="511" y="946"/>
                  </a:moveTo>
                  <a:lnTo>
                    <a:pt x="511" y="946"/>
                  </a:lnTo>
                  <a:cubicBezTo>
                    <a:pt x="273" y="946"/>
                    <a:pt x="76" y="754"/>
                    <a:pt x="76" y="511"/>
                  </a:cubicBezTo>
                  <a:cubicBezTo>
                    <a:pt x="76" y="273"/>
                    <a:pt x="273" y="82"/>
                    <a:pt x="511" y="82"/>
                  </a:cubicBezTo>
                  <a:cubicBezTo>
                    <a:pt x="749" y="82"/>
                    <a:pt x="946" y="273"/>
                    <a:pt x="946" y="511"/>
                  </a:cubicBezTo>
                  <a:cubicBezTo>
                    <a:pt x="946" y="754"/>
                    <a:pt x="749" y="946"/>
                    <a:pt x="511" y="946"/>
                  </a:cubicBezTo>
                  <a:close/>
                </a:path>
              </a:pathLst>
            </a:custGeom>
            <a:solidFill>
              <a:srgbClr val="FFFFFF"/>
            </a:solidFill>
            <a:ln>
              <a:noFill/>
            </a:ln>
            <a:effectLst/>
          </p:spPr>
          <p:txBody>
            <a:bodyPr wrap="square" anchor="ctr">
              <a:normAutofit/>
            </a:bodyPr>
            <a:lstStyle/>
            <a:p>
              <a:endParaRPr lang="en-US" sz="675">
                <a:sym typeface="Arial" panose="020B0604020202020204" pitchFamily="34" charset="0"/>
              </a:endParaRPr>
            </a:p>
          </p:txBody>
        </p:sp>
        <p:sp>
          <p:nvSpPr>
            <p:cNvPr id="169" name="Freeform 395"/>
            <p:cNvSpPr>
              <a:spLocks noChangeArrowheads="1"/>
            </p:cNvSpPr>
            <p:nvPr>
              <p:custDataLst>
                <p:tags r:id="rId131"/>
              </p:custDataLst>
            </p:nvPr>
          </p:nvSpPr>
          <p:spPr bwMode="auto">
            <a:xfrm>
              <a:off x="1486205" y="2440810"/>
              <a:ext cx="260235" cy="89863"/>
            </a:xfrm>
            <a:custGeom>
              <a:avLst/>
              <a:gdLst>
                <a:gd name="T0" fmla="*/ 963 w 987"/>
                <a:gd name="T1" fmla="*/ 34 h 343"/>
                <a:gd name="T2" fmla="*/ 963 w 987"/>
                <a:gd name="T3" fmla="*/ 34 h 343"/>
                <a:gd name="T4" fmla="*/ 980 w 987"/>
                <a:gd name="T5" fmla="*/ 63 h 343"/>
                <a:gd name="T6" fmla="*/ 922 w 987"/>
                <a:gd name="T7" fmla="*/ 151 h 343"/>
                <a:gd name="T8" fmla="*/ 98 w 987"/>
                <a:gd name="T9" fmla="*/ 330 h 343"/>
                <a:gd name="T10" fmla="*/ 12 w 987"/>
                <a:gd name="T11" fmla="*/ 272 h 343"/>
                <a:gd name="T12" fmla="*/ 69 w 987"/>
                <a:gd name="T13" fmla="*/ 185 h 343"/>
                <a:gd name="T14" fmla="*/ 888 w 987"/>
                <a:gd name="T15" fmla="*/ 5 h 343"/>
                <a:gd name="T16" fmla="*/ 963 w 987"/>
                <a:gd name="T17" fmla="*/ 3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343">
                  <a:moveTo>
                    <a:pt x="963" y="34"/>
                  </a:moveTo>
                  <a:lnTo>
                    <a:pt x="963" y="34"/>
                  </a:lnTo>
                  <a:cubicBezTo>
                    <a:pt x="974" y="41"/>
                    <a:pt x="974" y="52"/>
                    <a:pt x="980" y="63"/>
                  </a:cubicBezTo>
                  <a:cubicBezTo>
                    <a:pt x="986" y="104"/>
                    <a:pt x="963" y="144"/>
                    <a:pt x="922" y="151"/>
                  </a:cubicBezTo>
                  <a:cubicBezTo>
                    <a:pt x="98" y="330"/>
                    <a:pt x="98" y="330"/>
                    <a:pt x="98" y="330"/>
                  </a:cubicBezTo>
                  <a:cubicBezTo>
                    <a:pt x="58" y="342"/>
                    <a:pt x="18" y="313"/>
                    <a:pt x="12" y="272"/>
                  </a:cubicBezTo>
                  <a:cubicBezTo>
                    <a:pt x="0" y="231"/>
                    <a:pt x="29" y="191"/>
                    <a:pt x="69" y="185"/>
                  </a:cubicBezTo>
                  <a:cubicBezTo>
                    <a:pt x="888" y="5"/>
                    <a:pt x="888" y="5"/>
                    <a:pt x="888" y="5"/>
                  </a:cubicBezTo>
                  <a:cubicBezTo>
                    <a:pt x="917" y="0"/>
                    <a:pt x="951" y="12"/>
                    <a:pt x="963" y="34"/>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70" name="Freeform 396"/>
            <p:cNvSpPr>
              <a:spLocks noChangeArrowheads="1"/>
            </p:cNvSpPr>
            <p:nvPr>
              <p:custDataLst>
                <p:tags r:id="rId132"/>
              </p:custDataLst>
            </p:nvPr>
          </p:nvSpPr>
          <p:spPr bwMode="auto">
            <a:xfrm>
              <a:off x="1488539" y="2248247"/>
              <a:ext cx="257901" cy="93364"/>
            </a:xfrm>
            <a:custGeom>
              <a:avLst/>
              <a:gdLst>
                <a:gd name="T0" fmla="*/ 962 w 981"/>
                <a:gd name="T1" fmla="*/ 226 h 355"/>
                <a:gd name="T2" fmla="*/ 962 w 981"/>
                <a:gd name="T3" fmla="*/ 226 h 355"/>
                <a:gd name="T4" fmla="*/ 974 w 981"/>
                <a:gd name="T5" fmla="*/ 290 h 355"/>
                <a:gd name="T6" fmla="*/ 887 w 981"/>
                <a:gd name="T7" fmla="*/ 347 h 355"/>
                <a:gd name="T8" fmla="*/ 64 w 981"/>
                <a:gd name="T9" fmla="*/ 156 h 355"/>
                <a:gd name="T10" fmla="*/ 11 w 981"/>
                <a:gd name="T11" fmla="*/ 70 h 355"/>
                <a:gd name="T12" fmla="*/ 98 w 981"/>
                <a:gd name="T13" fmla="*/ 11 h 355"/>
                <a:gd name="T14" fmla="*/ 921 w 981"/>
                <a:gd name="T15" fmla="*/ 197 h 355"/>
                <a:gd name="T16" fmla="*/ 962 w 981"/>
                <a:gd name="T17" fmla="*/ 2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55">
                  <a:moveTo>
                    <a:pt x="962" y="226"/>
                  </a:moveTo>
                  <a:lnTo>
                    <a:pt x="962" y="226"/>
                  </a:lnTo>
                  <a:cubicBezTo>
                    <a:pt x="974" y="244"/>
                    <a:pt x="980" y="266"/>
                    <a:pt x="974" y="290"/>
                  </a:cubicBezTo>
                  <a:cubicBezTo>
                    <a:pt x="968" y="331"/>
                    <a:pt x="928" y="354"/>
                    <a:pt x="887" y="347"/>
                  </a:cubicBezTo>
                  <a:cubicBezTo>
                    <a:pt x="64" y="156"/>
                    <a:pt x="64" y="156"/>
                    <a:pt x="64" y="156"/>
                  </a:cubicBezTo>
                  <a:cubicBezTo>
                    <a:pt x="23" y="150"/>
                    <a:pt x="0" y="110"/>
                    <a:pt x="11" y="70"/>
                  </a:cubicBezTo>
                  <a:cubicBezTo>
                    <a:pt x="17" y="29"/>
                    <a:pt x="57" y="0"/>
                    <a:pt x="98" y="11"/>
                  </a:cubicBezTo>
                  <a:cubicBezTo>
                    <a:pt x="921" y="197"/>
                    <a:pt x="921" y="197"/>
                    <a:pt x="921" y="197"/>
                  </a:cubicBezTo>
                  <a:cubicBezTo>
                    <a:pt x="939" y="203"/>
                    <a:pt x="951" y="215"/>
                    <a:pt x="962" y="226"/>
                  </a:cubicBezTo>
                </a:path>
              </a:pathLst>
            </a:custGeom>
            <a:solidFill>
              <a:srgbClr val="2C2847"/>
            </a:solidFill>
            <a:ln>
              <a:noFill/>
            </a:ln>
            <a:effectLst/>
          </p:spPr>
          <p:txBody>
            <a:bodyPr wrap="square" anchor="ctr">
              <a:normAutofit fontScale="25000" lnSpcReduction="20000"/>
            </a:bodyPr>
            <a:lstStyle/>
            <a:p>
              <a:endParaRPr lang="en-US" sz="675">
                <a:sym typeface="Arial" panose="020B0604020202020204" pitchFamily="34" charset="0"/>
              </a:endParaRPr>
            </a:p>
          </p:txBody>
        </p:sp>
        <p:sp>
          <p:nvSpPr>
            <p:cNvPr id="171" name="Freeform 397"/>
            <p:cNvSpPr>
              <a:spLocks noChangeArrowheads="1"/>
            </p:cNvSpPr>
            <p:nvPr>
              <p:custDataLst>
                <p:tags r:id="rId133"/>
              </p:custDataLst>
            </p:nvPr>
          </p:nvSpPr>
          <p:spPr bwMode="auto">
            <a:xfrm>
              <a:off x="1593567" y="2032342"/>
              <a:ext cx="218224" cy="182060"/>
            </a:xfrm>
            <a:custGeom>
              <a:avLst/>
              <a:gdLst>
                <a:gd name="T0" fmla="*/ 806 w 830"/>
                <a:gd name="T1" fmla="*/ 557 h 691"/>
                <a:gd name="T2" fmla="*/ 806 w 830"/>
                <a:gd name="T3" fmla="*/ 557 h 691"/>
                <a:gd name="T4" fmla="*/ 806 w 830"/>
                <a:gd name="T5" fmla="*/ 649 h 691"/>
                <a:gd name="T6" fmla="*/ 702 w 830"/>
                <a:gd name="T7" fmla="*/ 661 h 691"/>
                <a:gd name="T8" fmla="*/ 35 w 830"/>
                <a:gd name="T9" fmla="*/ 145 h 691"/>
                <a:gd name="T10" fmla="*/ 23 w 830"/>
                <a:gd name="T11" fmla="*/ 34 h 691"/>
                <a:gd name="T12" fmla="*/ 127 w 830"/>
                <a:gd name="T13" fmla="*/ 23 h 691"/>
                <a:gd name="T14" fmla="*/ 795 w 830"/>
                <a:gd name="T15" fmla="*/ 545 h 691"/>
                <a:gd name="T16" fmla="*/ 806 w 830"/>
                <a:gd name="T17" fmla="*/ 55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0" h="691">
                  <a:moveTo>
                    <a:pt x="806" y="557"/>
                  </a:moveTo>
                  <a:lnTo>
                    <a:pt x="806" y="557"/>
                  </a:lnTo>
                  <a:cubicBezTo>
                    <a:pt x="824" y="586"/>
                    <a:pt x="829" y="620"/>
                    <a:pt x="806" y="649"/>
                  </a:cubicBezTo>
                  <a:cubicBezTo>
                    <a:pt x="777" y="684"/>
                    <a:pt x="731" y="690"/>
                    <a:pt x="702" y="661"/>
                  </a:cubicBezTo>
                  <a:cubicBezTo>
                    <a:pt x="35" y="145"/>
                    <a:pt x="35" y="145"/>
                    <a:pt x="35" y="145"/>
                  </a:cubicBezTo>
                  <a:cubicBezTo>
                    <a:pt x="6" y="116"/>
                    <a:pt x="0" y="69"/>
                    <a:pt x="23" y="34"/>
                  </a:cubicBezTo>
                  <a:cubicBezTo>
                    <a:pt x="46" y="5"/>
                    <a:pt x="99" y="0"/>
                    <a:pt x="127" y="23"/>
                  </a:cubicBezTo>
                  <a:cubicBezTo>
                    <a:pt x="795" y="545"/>
                    <a:pt x="795" y="545"/>
                    <a:pt x="795" y="545"/>
                  </a:cubicBezTo>
                  <a:cubicBezTo>
                    <a:pt x="800" y="545"/>
                    <a:pt x="800" y="551"/>
                    <a:pt x="806" y="557"/>
                  </a:cubicBezTo>
                </a:path>
              </a:pathLst>
            </a:custGeom>
            <a:solidFill>
              <a:srgbClr val="2C2847"/>
            </a:solidFill>
            <a:ln>
              <a:noFill/>
            </a:ln>
            <a:effectLst/>
          </p:spPr>
          <p:txBody>
            <a:bodyPr wrap="square" anchor="ctr">
              <a:normAutofit fontScale="47500" lnSpcReduction="20000"/>
            </a:bodyPr>
            <a:lstStyle/>
            <a:p>
              <a:endParaRPr lang="en-US" sz="675">
                <a:sym typeface="Arial" panose="020B0604020202020204" pitchFamily="34" charset="0"/>
              </a:endParaRPr>
            </a:p>
          </p:txBody>
        </p:sp>
        <p:sp>
          <p:nvSpPr>
            <p:cNvPr id="172" name="Freeform 398"/>
            <p:cNvSpPr>
              <a:spLocks noChangeArrowheads="1"/>
            </p:cNvSpPr>
            <p:nvPr>
              <p:custDataLst>
                <p:tags r:id="rId134"/>
              </p:custDataLst>
            </p:nvPr>
          </p:nvSpPr>
          <p:spPr bwMode="auto">
            <a:xfrm>
              <a:off x="1779116" y="1882960"/>
              <a:ext cx="144705" cy="242747"/>
            </a:xfrm>
            <a:custGeom>
              <a:avLst/>
              <a:gdLst>
                <a:gd name="T0" fmla="*/ 145 w 552"/>
                <a:gd name="T1" fmla="*/ 40 h 923"/>
                <a:gd name="T2" fmla="*/ 145 w 552"/>
                <a:gd name="T3" fmla="*/ 40 h 923"/>
                <a:gd name="T4" fmla="*/ 151 w 552"/>
                <a:gd name="T5" fmla="*/ 51 h 923"/>
                <a:gd name="T6" fmla="*/ 534 w 552"/>
                <a:gd name="T7" fmla="*/ 800 h 923"/>
                <a:gd name="T8" fmla="*/ 498 w 552"/>
                <a:gd name="T9" fmla="*/ 904 h 923"/>
                <a:gd name="T10" fmla="*/ 394 w 552"/>
                <a:gd name="T11" fmla="*/ 870 h 923"/>
                <a:gd name="T12" fmla="*/ 17 w 552"/>
                <a:gd name="T13" fmla="*/ 116 h 923"/>
                <a:gd name="T14" fmla="*/ 52 w 552"/>
                <a:gd name="T15" fmla="*/ 17 h 923"/>
                <a:gd name="T16" fmla="*/ 145 w 552"/>
                <a:gd name="T17" fmla="*/ 4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923">
                  <a:moveTo>
                    <a:pt x="145" y="40"/>
                  </a:moveTo>
                  <a:lnTo>
                    <a:pt x="145" y="40"/>
                  </a:lnTo>
                  <a:cubicBezTo>
                    <a:pt x="145" y="40"/>
                    <a:pt x="151" y="46"/>
                    <a:pt x="151" y="51"/>
                  </a:cubicBezTo>
                  <a:cubicBezTo>
                    <a:pt x="534" y="800"/>
                    <a:pt x="534" y="800"/>
                    <a:pt x="534" y="800"/>
                  </a:cubicBezTo>
                  <a:cubicBezTo>
                    <a:pt x="551" y="841"/>
                    <a:pt x="534" y="881"/>
                    <a:pt x="498" y="904"/>
                  </a:cubicBezTo>
                  <a:cubicBezTo>
                    <a:pt x="458" y="922"/>
                    <a:pt x="418" y="904"/>
                    <a:pt x="394" y="870"/>
                  </a:cubicBezTo>
                  <a:cubicBezTo>
                    <a:pt x="17" y="116"/>
                    <a:pt x="17" y="116"/>
                    <a:pt x="17" y="116"/>
                  </a:cubicBezTo>
                  <a:cubicBezTo>
                    <a:pt x="0" y="81"/>
                    <a:pt x="11" y="34"/>
                    <a:pt x="52" y="17"/>
                  </a:cubicBezTo>
                  <a:cubicBezTo>
                    <a:pt x="81" y="0"/>
                    <a:pt x="122" y="11"/>
                    <a:pt x="145" y="40"/>
                  </a:cubicBezTo>
                </a:path>
              </a:pathLst>
            </a:custGeom>
            <a:solidFill>
              <a:srgbClr val="2C2847"/>
            </a:solidFill>
            <a:ln>
              <a:noFill/>
            </a:ln>
            <a:effectLst/>
          </p:spPr>
          <p:txBody>
            <a:bodyPr wrap="square" anchor="ctr">
              <a:normAutofit fontScale="92500" lnSpcReduction="10000"/>
            </a:bodyPr>
            <a:lstStyle/>
            <a:p>
              <a:endParaRPr lang="en-US" sz="675">
                <a:sym typeface="Arial" panose="020B0604020202020204" pitchFamily="34" charset="0"/>
              </a:endParaRPr>
            </a:p>
          </p:txBody>
        </p:sp>
        <p:sp>
          <p:nvSpPr>
            <p:cNvPr id="173" name="Freeform 399"/>
            <p:cNvSpPr>
              <a:spLocks noChangeArrowheads="1"/>
            </p:cNvSpPr>
            <p:nvPr>
              <p:custDataLst>
                <p:tags r:id="rId135"/>
              </p:custDataLst>
            </p:nvPr>
          </p:nvSpPr>
          <p:spPr bwMode="auto">
            <a:xfrm>
              <a:off x="2013677" y="1826942"/>
              <a:ext cx="45512" cy="263753"/>
            </a:xfrm>
            <a:custGeom>
              <a:avLst/>
              <a:gdLst>
                <a:gd name="T0" fmla="*/ 133 w 176"/>
                <a:gd name="T1" fmla="*/ 35 h 999"/>
                <a:gd name="T2" fmla="*/ 133 w 176"/>
                <a:gd name="T3" fmla="*/ 35 h 999"/>
                <a:gd name="T4" fmla="*/ 151 w 176"/>
                <a:gd name="T5" fmla="*/ 76 h 999"/>
                <a:gd name="T6" fmla="*/ 175 w 176"/>
                <a:gd name="T7" fmla="*/ 917 h 999"/>
                <a:gd name="T8" fmla="*/ 99 w 176"/>
                <a:gd name="T9" fmla="*/ 998 h 999"/>
                <a:gd name="T10" fmla="*/ 23 w 176"/>
                <a:gd name="T11" fmla="*/ 923 h 999"/>
                <a:gd name="T12" fmla="*/ 0 w 176"/>
                <a:gd name="T13" fmla="*/ 82 h 999"/>
                <a:gd name="T14" fmla="*/ 76 w 176"/>
                <a:gd name="T15" fmla="*/ 0 h 999"/>
                <a:gd name="T16" fmla="*/ 133 w 176"/>
                <a:gd name="T17" fmla="*/ 35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99">
                  <a:moveTo>
                    <a:pt x="133" y="35"/>
                  </a:moveTo>
                  <a:lnTo>
                    <a:pt x="133" y="35"/>
                  </a:lnTo>
                  <a:cubicBezTo>
                    <a:pt x="146" y="47"/>
                    <a:pt x="151" y="58"/>
                    <a:pt x="151" y="76"/>
                  </a:cubicBezTo>
                  <a:cubicBezTo>
                    <a:pt x="175" y="917"/>
                    <a:pt x="175" y="917"/>
                    <a:pt x="175" y="917"/>
                  </a:cubicBezTo>
                  <a:cubicBezTo>
                    <a:pt x="175" y="957"/>
                    <a:pt x="146" y="993"/>
                    <a:pt x="99" y="998"/>
                  </a:cubicBezTo>
                  <a:cubicBezTo>
                    <a:pt x="59" y="998"/>
                    <a:pt x="23" y="964"/>
                    <a:pt x="23" y="923"/>
                  </a:cubicBezTo>
                  <a:cubicBezTo>
                    <a:pt x="0" y="82"/>
                    <a:pt x="0" y="82"/>
                    <a:pt x="0" y="82"/>
                  </a:cubicBezTo>
                  <a:cubicBezTo>
                    <a:pt x="0" y="42"/>
                    <a:pt x="35" y="6"/>
                    <a:pt x="76" y="0"/>
                  </a:cubicBezTo>
                  <a:cubicBezTo>
                    <a:pt x="99" y="0"/>
                    <a:pt x="122" y="13"/>
                    <a:pt x="133" y="35"/>
                  </a:cubicBezTo>
                </a:path>
              </a:pathLst>
            </a:custGeom>
            <a:solidFill>
              <a:srgbClr val="2C2847"/>
            </a:solidFill>
            <a:ln>
              <a:noFill/>
            </a:ln>
            <a:effectLst/>
          </p:spPr>
          <p:txBody>
            <a:bodyPr wrap="square" anchor="ctr">
              <a:normAutofit/>
            </a:bodyPr>
            <a:lstStyle/>
            <a:p>
              <a:endParaRPr lang="en-US" sz="675">
                <a:sym typeface="Arial" panose="020B0604020202020204" pitchFamily="34" charset="0"/>
              </a:endParaRPr>
            </a:p>
          </p:txBody>
        </p:sp>
        <p:sp>
          <p:nvSpPr>
            <p:cNvPr id="174" name="Freeform 400"/>
            <p:cNvSpPr>
              <a:spLocks noChangeArrowheads="1"/>
            </p:cNvSpPr>
            <p:nvPr>
              <p:custDataLst>
                <p:tags r:id="rId136"/>
              </p:custDataLst>
            </p:nvPr>
          </p:nvSpPr>
          <p:spPr bwMode="auto">
            <a:xfrm>
              <a:off x="2157215" y="1873624"/>
              <a:ext cx="133035" cy="247415"/>
            </a:xfrm>
            <a:custGeom>
              <a:avLst/>
              <a:gdLst>
                <a:gd name="T0" fmla="*/ 481 w 505"/>
                <a:gd name="T1" fmla="*/ 41 h 941"/>
                <a:gd name="T2" fmla="*/ 481 w 505"/>
                <a:gd name="T3" fmla="*/ 41 h 941"/>
                <a:gd name="T4" fmla="*/ 492 w 505"/>
                <a:gd name="T5" fmla="*/ 117 h 941"/>
                <a:gd name="T6" fmla="*/ 156 w 505"/>
                <a:gd name="T7" fmla="*/ 888 h 941"/>
                <a:gd name="T8" fmla="*/ 52 w 505"/>
                <a:gd name="T9" fmla="*/ 923 h 941"/>
                <a:gd name="T10" fmla="*/ 17 w 505"/>
                <a:gd name="T11" fmla="*/ 824 h 941"/>
                <a:gd name="T12" fmla="*/ 353 w 505"/>
                <a:gd name="T13" fmla="*/ 53 h 941"/>
                <a:gd name="T14" fmla="*/ 452 w 505"/>
                <a:gd name="T15" fmla="*/ 18 h 941"/>
                <a:gd name="T16" fmla="*/ 481 w 505"/>
                <a:gd name="T17" fmla="*/ 41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941">
                  <a:moveTo>
                    <a:pt x="481" y="41"/>
                  </a:moveTo>
                  <a:lnTo>
                    <a:pt x="481" y="41"/>
                  </a:lnTo>
                  <a:cubicBezTo>
                    <a:pt x="499" y="58"/>
                    <a:pt x="504" y="87"/>
                    <a:pt x="492" y="117"/>
                  </a:cubicBezTo>
                  <a:cubicBezTo>
                    <a:pt x="156" y="888"/>
                    <a:pt x="156" y="888"/>
                    <a:pt x="156" y="888"/>
                  </a:cubicBezTo>
                  <a:cubicBezTo>
                    <a:pt x="139" y="923"/>
                    <a:pt x="92" y="940"/>
                    <a:pt x="52" y="923"/>
                  </a:cubicBezTo>
                  <a:cubicBezTo>
                    <a:pt x="17" y="906"/>
                    <a:pt x="0" y="865"/>
                    <a:pt x="17" y="824"/>
                  </a:cubicBezTo>
                  <a:cubicBezTo>
                    <a:pt x="353" y="53"/>
                    <a:pt x="353" y="53"/>
                    <a:pt x="353" y="53"/>
                  </a:cubicBezTo>
                  <a:cubicBezTo>
                    <a:pt x="371" y="18"/>
                    <a:pt x="418" y="0"/>
                    <a:pt x="452" y="18"/>
                  </a:cubicBezTo>
                  <a:cubicBezTo>
                    <a:pt x="463" y="18"/>
                    <a:pt x="475" y="29"/>
                    <a:pt x="481" y="41"/>
                  </a:cubicBezTo>
                </a:path>
              </a:pathLst>
            </a:custGeom>
            <a:solidFill>
              <a:srgbClr val="2C2847"/>
            </a:solidFill>
            <a:ln>
              <a:noFill/>
            </a:ln>
            <a:effectLst/>
          </p:spPr>
          <p:txBody>
            <a:bodyPr wrap="square" anchor="ctr">
              <a:normAutofit lnSpcReduction="10000"/>
            </a:bodyPr>
            <a:lstStyle/>
            <a:p>
              <a:endParaRPr lang="en-US" sz="675">
                <a:sym typeface="Arial" panose="020B0604020202020204" pitchFamily="34" charset="0"/>
              </a:endParaRPr>
            </a:p>
          </p:txBody>
        </p:sp>
        <p:sp>
          <p:nvSpPr>
            <p:cNvPr id="175" name="Freeform 401"/>
            <p:cNvSpPr>
              <a:spLocks noChangeArrowheads="1"/>
            </p:cNvSpPr>
            <p:nvPr>
              <p:custDataLst>
                <p:tags r:id="rId137"/>
              </p:custDataLst>
            </p:nvPr>
          </p:nvSpPr>
          <p:spPr bwMode="auto">
            <a:xfrm>
              <a:off x="4135235" y="4787746"/>
              <a:ext cx="393270" cy="270756"/>
            </a:xfrm>
            <a:custGeom>
              <a:avLst/>
              <a:gdLst>
                <a:gd name="T0" fmla="*/ 1490 w 1491"/>
                <a:gd name="T1" fmla="*/ 0 h 1028"/>
                <a:gd name="T2" fmla="*/ 1490 w 1491"/>
                <a:gd name="T3" fmla="*/ 649 h 1028"/>
                <a:gd name="T4" fmla="*/ 1230 w 1491"/>
                <a:gd name="T5" fmla="*/ 916 h 1028"/>
                <a:gd name="T6" fmla="*/ 110 w 1491"/>
                <a:gd name="T7" fmla="*/ 916 h 1028"/>
                <a:gd name="T8" fmla="*/ 0 w 1491"/>
                <a:gd name="T9" fmla="*/ 1027 h 1028"/>
                <a:gd name="T10" fmla="*/ 0 w 1491"/>
                <a:gd name="T11" fmla="*/ 962 h 1028"/>
                <a:gd name="T12" fmla="*/ 0 w 1491"/>
                <a:gd name="T13" fmla="*/ 336 h 1028"/>
                <a:gd name="T14" fmla="*/ 0 w 1491"/>
                <a:gd name="T15" fmla="*/ 267 h 1028"/>
                <a:gd name="T16" fmla="*/ 267 w 1491"/>
                <a:gd name="T17" fmla="*/ 0 h 1028"/>
                <a:gd name="T18" fmla="*/ 1490 w 1491"/>
                <a:gd name="T19" fmla="*/ 0 h 1028"/>
                <a:gd name="T20" fmla="*/ 1490 w 1491"/>
                <a:gd name="T21"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1" h="1028">
                  <a:moveTo>
                    <a:pt x="1490" y="0"/>
                  </a:moveTo>
                  <a:cubicBezTo>
                    <a:pt x="1490" y="0"/>
                    <a:pt x="1490" y="0"/>
                    <a:pt x="1490" y="649"/>
                  </a:cubicBezTo>
                  <a:cubicBezTo>
                    <a:pt x="1490" y="795"/>
                    <a:pt x="1374" y="916"/>
                    <a:pt x="1230" y="916"/>
                  </a:cubicBezTo>
                  <a:cubicBezTo>
                    <a:pt x="1230" y="916"/>
                    <a:pt x="1230" y="916"/>
                    <a:pt x="110" y="916"/>
                  </a:cubicBezTo>
                  <a:cubicBezTo>
                    <a:pt x="110" y="916"/>
                    <a:pt x="110" y="916"/>
                    <a:pt x="0" y="1027"/>
                  </a:cubicBezTo>
                  <a:cubicBezTo>
                    <a:pt x="0" y="1027"/>
                    <a:pt x="0" y="1027"/>
                    <a:pt x="0" y="962"/>
                  </a:cubicBezTo>
                  <a:cubicBezTo>
                    <a:pt x="0" y="962"/>
                    <a:pt x="0" y="962"/>
                    <a:pt x="0" y="336"/>
                  </a:cubicBezTo>
                  <a:cubicBezTo>
                    <a:pt x="0" y="336"/>
                    <a:pt x="0" y="336"/>
                    <a:pt x="0" y="267"/>
                  </a:cubicBezTo>
                  <a:cubicBezTo>
                    <a:pt x="0" y="121"/>
                    <a:pt x="116" y="0"/>
                    <a:pt x="267" y="0"/>
                  </a:cubicBezTo>
                  <a:cubicBezTo>
                    <a:pt x="267" y="0"/>
                    <a:pt x="267" y="0"/>
                    <a:pt x="1490" y="0"/>
                  </a:cubicBezTo>
                  <a:lnTo>
                    <a:pt x="1490" y="0"/>
                  </a:lnTo>
                </a:path>
              </a:pathLst>
            </a:custGeom>
            <a:solidFill>
              <a:srgbClr val="E7E6E6">
                <a:lumMod val="75000"/>
              </a:srgbClr>
            </a:solidFill>
            <a:ln>
              <a:noFill/>
            </a:ln>
            <a:effectLst/>
          </p:spPr>
          <p:txBody>
            <a:bodyPr wrap="square" anchor="ctr">
              <a:normAutofit/>
            </a:bodyPr>
            <a:lstStyle/>
            <a:p>
              <a:endParaRPr lang="en-US" sz="675">
                <a:sym typeface="Arial" panose="020B0604020202020204" pitchFamily="34" charset="0"/>
              </a:endParaRPr>
            </a:p>
          </p:txBody>
        </p:sp>
        <p:sp>
          <p:nvSpPr>
            <p:cNvPr id="176" name="文本框 175"/>
            <p:cNvSpPr txBox="1"/>
            <p:nvPr>
              <p:custDataLst>
                <p:tags r:id="rId138"/>
              </p:custDataLst>
            </p:nvPr>
          </p:nvSpPr>
          <p:spPr>
            <a:xfrm>
              <a:off x="2594110" y="3237647"/>
              <a:ext cx="1570745" cy="989125"/>
            </a:xfrm>
            <a:prstGeom prst="rect">
              <a:avLst/>
            </a:prstGeom>
            <a:solidFill>
              <a:srgbClr val="FFFFFF"/>
            </a:solidFill>
            <a:ln w="57150" cmpd="sng">
              <a:solidFill>
                <a:srgbClr val="002060"/>
              </a:solidFill>
            </a:ln>
          </p:spPr>
          <p:style>
            <a:lnRef idx="2">
              <a:srgbClr val="20AF86">
                <a:shade val="50000"/>
              </a:srgbClr>
            </a:lnRef>
            <a:fillRef idx="1">
              <a:srgbClr val="20AF86"/>
            </a:fillRef>
            <a:effectRef idx="0">
              <a:srgbClr val="20AF86"/>
            </a:effectRef>
            <a:fontRef idx="minor">
              <a:srgbClr val="FFFFFF"/>
            </a:fontRef>
          </p:style>
          <p:txBody>
            <a:bodyPr wrap="square" rtlCol="0" anchor="ctr">
              <a:normAutofit/>
            </a:bodyPr>
            <a:lstStyle>
              <a:defPPr>
                <a:defRPr lang="zh-CN"/>
              </a:defPPr>
              <a:lvl1pPr algn="ctr">
                <a:lnSpc>
                  <a:spcPct val="120000"/>
                </a:lnSpc>
                <a:spcAft>
                  <a:spcPts val="1600"/>
                </a:spcAft>
                <a:defRPr sz="2400" b="1">
                  <a:latin typeface="Arial" panose="020B0604020202020204" pitchFamily="34" charset="0"/>
                  <a:ea typeface="微软雅黑" panose="020B0503020204020204" pitchFamily="34" charset="-122"/>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r>
                <a:rPr lang="en-US" altLang="zh-CN" sz="2100" dirty="0">
                  <a:solidFill>
                    <a:srgbClr val="445469"/>
                  </a:solidFill>
                  <a:latin typeface="Arial" panose="020B0604020202020204" pitchFamily="34" charset="0"/>
                  <a:ea typeface="+mn-ea"/>
                </a:rPr>
                <a:t>LOREM</a:t>
              </a:r>
              <a:endParaRPr lang="zh-CN" altLang="en-US" sz="2100" dirty="0">
                <a:solidFill>
                  <a:srgbClr val="445469"/>
                </a:solidFill>
                <a:latin typeface="Arial" panose="020B0604020202020204" pitchFamily="34" charset="0"/>
                <a:ea typeface="黑体" panose="02010609060101010101" charset="-122"/>
              </a:endParaRPr>
            </a:p>
          </p:txBody>
        </p:sp>
      </p:grpSp>
      <p:sp>
        <p:nvSpPr>
          <p:cNvPr id="178" name="矩形 177"/>
          <p:cNvSpPr/>
          <p:nvPr/>
        </p:nvSpPr>
        <p:spPr>
          <a:xfrm>
            <a:off x="4946650" y="1129665"/>
            <a:ext cx="3610610" cy="15684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None/>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项目研究开发过程中，</a:t>
            </a:r>
            <a:r>
              <a:rPr lang="zh-CN" altLang="en-US" sz="16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Gill Sans" charset="0"/>
              </a:rPr>
              <a:t>需要支付的出版费、资料费、专用软件购买费、文献检索费、专业通信费、专利申请及其他知识产权事务等</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费用。</a:t>
            </a:r>
          </a:p>
        </p:txBody>
      </p:sp>
      <p:sp>
        <p:nvSpPr>
          <p:cNvPr id="179" name="矩形 178"/>
          <p:cNvSpPr/>
          <p:nvPr/>
        </p:nvSpPr>
        <p:spPr>
          <a:xfrm>
            <a:off x="4980940" y="2938780"/>
            <a:ext cx="3575685" cy="15684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None/>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支出内容</a:t>
            </a:r>
            <a:r>
              <a:rPr lang="zh-CN" altLang="en-US" sz="16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必须合理</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，如购置普通办公软件不能列支</a:t>
            </a:r>
            <a:r>
              <a:rPr lang="zh-CN" altLang="en-US" sz="16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，专业软件购置费</a:t>
            </a:r>
            <a:r>
              <a:rPr lang="zh-CN" altLang="en-US" sz="16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不能混入设备费中重复列支</a:t>
            </a:r>
            <a:r>
              <a:rPr lang="zh-CN" altLang="en-US" sz="1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专利维护费不能列支（专利申请费可以列支</a:t>
            </a:r>
            <a:r>
              <a:rPr lang="zh-CN" altLang="en-US" sz="1600" b="1" dirty="0" smtClean="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燃料动力费</a:t>
              </a:r>
            </a:p>
          </p:txBody>
        </p:sp>
      </p:grpSp>
      <p:cxnSp>
        <p:nvCxnSpPr>
          <p:cNvPr id="3" name="直接连接符 2"/>
          <p:cNvCxnSpPr/>
          <p:nvPr>
            <p:custDataLst>
              <p:tags r:id="rId1"/>
            </p:custDataLst>
          </p:nvPr>
        </p:nvCxnSpPr>
        <p:spPr>
          <a:xfrm flipV="1">
            <a:off x="1693048" y="1444312"/>
            <a:ext cx="1297739" cy="1020366"/>
          </a:xfrm>
          <a:prstGeom prst="line">
            <a:avLst/>
          </a:prstGeom>
          <a:ln w="34925">
            <a:solidFill>
              <a:srgbClr val="0BA29B"/>
            </a:solidFill>
          </a:ln>
        </p:spPr>
        <p:style>
          <a:lnRef idx="1">
            <a:srgbClr val="D6B8B1"/>
          </a:lnRef>
          <a:fillRef idx="0">
            <a:srgbClr val="D6B8B1"/>
          </a:fillRef>
          <a:effectRef idx="0">
            <a:srgbClr val="D6B8B1"/>
          </a:effectRef>
          <a:fontRef idx="minor">
            <a:srgbClr val="000000"/>
          </a:fontRef>
        </p:style>
      </p:cxnSp>
      <p:cxnSp>
        <p:nvCxnSpPr>
          <p:cNvPr id="46" name="直接连接符 45"/>
          <p:cNvCxnSpPr/>
          <p:nvPr>
            <p:custDataLst>
              <p:tags r:id="rId2"/>
            </p:custDataLst>
          </p:nvPr>
        </p:nvCxnSpPr>
        <p:spPr>
          <a:xfrm flipV="1">
            <a:off x="1882140" y="2584450"/>
            <a:ext cx="2059940" cy="13970"/>
          </a:xfrm>
          <a:prstGeom prst="line">
            <a:avLst/>
          </a:prstGeom>
          <a:ln w="34925">
            <a:solidFill>
              <a:srgbClr val="A5A5A5"/>
            </a:solidFill>
          </a:ln>
        </p:spPr>
        <p:style>
          <a:lnRef idx="1">
            <a:srgbClr val="D6B8B1"/>
          </a:lnRef>
          <a:fillRef idx="0">
            <a:srgbClr val="D6B8B1"/>
          </a:fillRef>
          <a:effectRef idx="0">
            <a:srgbClr val="D6B8B1"/>
          </a:effectRef>
          <a:fontRef idx="minor">
            <a:srgbClr val="000000"/>
          </a:fontRef>
        </p:style>
      </p:cxnSp>
      <p:cxnSp>
        <p:nvCxnSpPr>
          <p:cNvPr id="47" name="直接连接符 46"/>
          <p:cNvCxnSpPr/>
          <p:nvPr>
            <p:custDataLst>
              <p:tags r:id="rId3"/>
            </p:custDataLst>
          </p:nvPr>
        </p:nvCxnSpPr>
        <p:spPr>
          <a:xfrm>
            <a:off x="2045970" y="3093085"/>
            <a:ext cx="1105535" cy="575945"/>
          </a:xfrm>
          <a:prstGeom prst="line">
            <a:avLst/>
          </a:prstGeom>
          <a:ln w="34925">
            <a:solidFill>
              <a:srgbClr val="0BA29B"/>
            </a:solidFill>
          </a:ln>
        </p:spPr>
        <p:style>
          <a:lnRef idx="1">
            <a:srgbClr val="D6B8B1"/>
          </a:lnRef>
          <a:fillRef idx="0">
            <a:srgbClr val="D6B8B1"/>
          </a:fillRef>
          <a:effectRef idx="0">
            <a:srgbClr val="D6B8B1"/>
          </a:effectRef>
          <a:fontRef idx="minor">
            <a:srgbClr val="000000"/>
          </a:fontRef>
        </p:style>
      </p:cxnSp>
      <p:sp>
        <p:nvSpPr>
          <p:cNvPr id="4" name="流程图: 联系 3"/>
          <p:cNvSpPr/>
          <p:nvPr>
            <p:custDataLst>
              <p:tags r:id="rId4"/>
            </p:custDataLst>
          </p:nvPr>
        </p:nvSpPr>
        <p:spPr>
          <a:xfrm>
            <a:off x="2803743" y="1071502"/>
            <a:ext cx="657820" cy="657820"/>
          </a:xfrm>
          <a:prstGeom prst="flowChartConnector">
            <a:avLst/>
          </a:prstGeom>
          <a:solidFill>
            <a:srgbClr val="0BA29B"/>
          </a:solidFill>
          <a:ln>
            <a:noFill/>
          </a:ln>
        </p:spPr>
        <p:style>
          <a:lnRef idx="2">
            <a:srgbClr val="D6B8B1">
              <a:shade val="50000"/>
            </a:srgbClr>
          </a:lnRef>
          <a:fillRef idx="1">
            <a:srgbClr val="D6B8B1"/>
          </a:fillRef>
          <a:effectRef idx="0">
            <a:srgbClr val="D6B8B1"/>
          </a:effectRef>
          <a:fontRef idx="minor">
            <a:srgbClr val="FFFFFF"/>
          </a:fontRef>
        </p:style>
        <p:txBody>
          <a:bodyPr rtlCol="0" anchor="ctr"/>
          <a:lstStyle/>
          <a:p>
            <a:pPr algn="ctr"/>
            <a:endParaRPr lang="zh-CN" altLang="en-US" sz="1350"/>
          </a:p>
        </p:txBody>
      </p:sp>
      <p:sp>
        <p:nvSpPr>
          <p:cNvPr id="5" name="流程图: 联系 4"/>
          <p:cNvSpPr/>
          <p:nvPr>
            <p:custDataLst>
              <p:tags r:id="rId5"/>
            </p:custDataLst>
          </p:nvPr>
        </p:nvSpPr>
        <p:spPr>
          <a:xfrm>
            <a:off x="3780146" y="2281553"/>
            <a:ext cx="657820" cy="657820"/>
          </a:xfrm>
          <a:prstGeom prst="flowChartConnector">
            <a:avLst/>
          </a:prstGeom>
          <a:solidFill>
            <a:srgbClr val="A5A5A5"/>
          </a:solidFill>
          <a:ln>
            <a:noFill/>
          </a:ln>
        </p:spPr>
        <p:style>
          <a:lnRef idx="2">
            <a:srgbClr val="D6B8B1">
              <a:shade val="50000"/>
            </a:srgbClr>
          </a:lnRef>
          <a:fillRef idx="1">
            <a:srgbClr val="D6B8B1"/>
          </a:fillRef>
          <a:effectRef idx="0">
            <a:srgbClr val="D6B8B1"/>
          </a:effectRef>
          <a:fontRef idx="minor">
            <a:srgbClr val="FFFFFF"/>
          </a:fontRef>
        </p:style>
        <p:txBody>
          <a:bodyPr rtlCol="0" anchor="ctr"/>
          <a:lstStyle/>
          <a:p>
            <a:pPr algn="ctr"/>
            <a:endParaRPr lang="zh-CN" altLang="en-US" sz="1350"/>
          </a:p>
        </p:txBody>
      </p:sp>
      <p:sp>
        <p:nvSpPr>
          <p:cNvPr id="6" name="流程图: 联系 5"/>
          <p:cNvSpPr/>
          <p:nvPr>
            <p:custDataLst>
              <p:tags r:id="rId6"/>
            </p:custDataLst>
          </p:nvPr>
        </p:nvSpPr>
        <p:spPr>
          <a:xfrm>
            <a:off x="3122378" y="3401099"/>
            <a:ext cx="657820" cy="657820"/>
          </a:xfrm>
          <a:prstGeom prst="flowChartConnector">
            <a:avLst/>
          </a:prstGeom>
          <a:solidFill>
            <a:srgbClr val="0BA29B"/>
          </a:solidFill>
          <a:ln>
            <a:noFill/>
          </a:ln>
        </p:spPr>
        <p:style>
          <a:lnRef idx="2">
            <a:srgbClr val="D6B8B1">
              <a:shade val="50000"/>
            </a:srgbClr>
          </a:lnRef>
          <a:fillRef idx="1">
            <a:srgbClr val="D6B8B1"/>
          </a:fillRef>
          <a:effectRef idx="0">
            <a:srgbClr val="D6B8B1"/>
          </a:effectRef>
          <a:fontRef idx="minor">
            <a:srgbClr val="FFFFFF"/>
          </a:fontRef>
        </p:style>
        <p:txBody>
          <a:bodyPr rtlCol="0" anchor="ctr"/>
          <a:lstStyle/>
          <a:p>
            <a:pPr algn="ctr"/>
            <a:endParaRPr lang="zh-CN" altLang="en-US" sz="1350"/>
          </a:p>
        </p:txBody>
      </p:sp>
      <p:sp>
        <p:nvSpPr>
          <p:cNvPr id="109" name="Freeform 213"/>
          <p:cNvSpPr>
            <a:spLocks noEditPoints="1"/>
          </p:cNvSpPr>
          <p:nvPr>
            <p:custDataLst>
              <p:tags r:id="rId7"/>
            </p:custDataLst>
          </p:nvPr>
        </p:nvSpPr>
        <p:spPr bwMode="auto">
          <a:xfrm>
            <a:off x="4351417" y="3839230"/>
            <a:ext cx="382259" cy="382260"/>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solidFill>
            <a:sysClr val="window" lastClr="FFFFFF"/>
          </a:solidFill>
          <a:ln>
            <a:noFill/>
          </a:ln>
        </p:spPr>
        <p:txBody>
          <a:bodyPr vert="horz" wrap="square" lIns="68580" tIns="34290" rIns="68580" bIns="34290" numCol="1" anchor="t" anchorCtr="0" compatLnSpc="1"/>
          <a:lstStyle/>
          <a:p>
            <a:endParaRPr lang="id-ID" sz="1350"/>
          </a:p>
        </p:txBody>
      </p:sp>
      <p:sp>
        <p:nvSpPr>
          <p:cNvPr id="20" name="文本框 8"/>
          <p:cNvSpPr txBox="1"/>
          <p:nvPr/>
        </p:nvSpPr>
        <p:spPr>
          <a:xfrm>
            <a:off x="3609975" y="846455"/>
            <a:ext cx="4283710" cy="1276350"/>
          </a:xfrm>
          <a:prstGeom prst="rect">
            <a:avLst/>
          </a:prstGeom>
          <a:noFill/>
        </p:spPr>
        <p:txBody>
          <a:bodyPr wrap="square" rtlCol="0">
            <a:spAutoFit/>
          </a:bodyPr>
          <a:lstStyle/>
          <a:p>
            <a:pPr algn="l">
              <a:lnSpc>
                <a:spcPct val="150000"/>
              </a:lnSpc>
              <a:buClrTx/>
            </a:pPr>
            <a:r>
              <a:rPr lang="en-US" altLang="zh-CN" sz="14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在项目研究过程中相关大型仪器设备、专用科学装置等运行发生的可以</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单独计量的水、电、气、燃料消耗费用</a:t>
            </a:r>
            <a:r>
              <a:rPr lang="en-US" altLang="zh-CN" sz="1400" b="1"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9"/>
          <p:cNvSpPr txBox="1"/>
          <p:nvPr/>
        </p:nvSpPr>
        <p:spPr>
          <a:xfrm>
            <a:off x="4438015" y="2241550"/>
            <a:ext cx="3531870" cy="1061829"/>
          </a:xfrm>
          <a:prstGeom prst="rect">
            <a:avLst/>
          </a:prstGeom>
          <a:noFill/>
        </p:spPr>
        <p:txBody>
          <a:bodyPr wrap="square" rtlCol="0">
            <a:spAutoFit/>
          </a:bodyPr>
          <a:lstStyle/>
          <a:p>
            <a:pPr algn="l">
              <a:lnSpc>
                <a:spcPct val="150000"/>
              </a:lnSpc>
              <a:buClrTx/>
            </a:pPr>
            <a:r>
              <a:rPr lang="en-US" altLang="zh-CN" sz="1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办公用燃料动力</a:t>
            </a:r>
            <a:r>
              <a:rPr lang="en-US" altLang="zh-CN" sz="14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en-US" altLang="zh-CN" sz="1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交通工具的燃油费</a:t>
            </a:r>
            <a:r>
              <a:rPr lang="en-US" altLang="zh-CN" sz="14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不能从中列支</a:t>
            </a:r>
            <a:r>
              <a:rPr lang="en-US" altLang="zh-CN"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科学考察发生的车（船）燃油费可在燃料动力费中列支。</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文本框 10"/>
          <p:cNvSpPr txBox="1"/>
          <p:nvPr/>
        </p:nvSpPr>
        <p:spPr>
          <a:xfrm>
            <a:off x="3780155" y="3596005"/>
            <a:ext cx="4370070" cy="1060450"/>
          </a:xfrm>
          <a:prstGeom prst="rect">
            <a:avLst/>
          </a:prstGeom>
          <a:noFill/>
        </p:spPr>
        <p:txBody>
          <a:bodyPr wrap="square" rtlCol="0">
            <a:spAutoFit/>
          </a:bodyPr>
          <a:lstStyle/>
          <a:p>
            <a:pPr>
              <a:lnSpc>
                <a:spcPct val="150000"/>
              </a:lnSpc>
              <a:buClrTx/>
            </a:pPr>
            <a:r>
              <a:rPr lang="en-US" altLang="zh-CN" sz="14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只能列示可以单独计量的燃料动力费</a:t>
            </a:r>
            <a:r>
              <a:rPr lang="en-US" altLang="zh-CN" sz="1400" b="1" dirty="0" err="1">
                <a:latin typeface="微软雅黑" panose="020B0503020204020204" pitchFamily="34" charset="-122"/>
                <a:ea typeface="微软雅黑" panose="020B0503020204020204" pitchFamily="34" charset="-122"/>
                <a:cs typeface="微软雅黑" panose="020B0503020204020204" pitchFamily="34" charset="-122"/>
                <a:sym typeface="+mn-ea"/>
              </a:rPr>
              <a:t>，不能单独计量的从间接费用中列支</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err="1">
                <a:latin typeface="微软雅黑" panose="020B0503020204020204" pitchFamily="34" charset="-122"/>
                <a:ea typeface="微软雅黑" panose="020B0503020204020204" pitchFamily="34" charset="-122"/>
                <a:cs typeface="微软雅黑" panose="020B0503020204020204" pitchFamily="34" charset="-122"/>
                <a:sym typeface="+mn-ea"/>
              </a:rPr>
              <a:t>学校扣取的</a:t>
            </a:r>
            <a:r>
              <a:rPr lang="en-US" altLang="zh-CN" sz="1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日常运行水电费</a:t>
            </a:r>
            <a:r>
              <a:rPr lang="en-US" altLang="zh-CN" sz="1400" b="1" dirty="0" err="1">
                <a:latin typeface="微软雅黑" panose="020B0503020204020204" pitchFamily="34" charset="-122"/>
                <a:ea typeface="微软雅黑" panose="020B0503020204020204" pitchFamily="34" charset="-122"/>
                <a:cs typeface="微软雅黑" panose="020B0503020204020204" pitchFamily="34" charset="-122"/>
                <a:sym typeface="+mn-ea"/>
              </a:rPr>
              <a:t>不在燃料动力费中列支，</a:t>
            </a:r>
            <a:r>
              <a:rPr lang="en-US" altLang="zh-CN" sz="14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可在</a:t>
            </a:r>
            <a:r>
              <a:rPr lang="en-US" altLang="zh-CN" sz="1400" b="1" dirty="0" err="1"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间接费用</a:t>
            </a:r>
            <a:r>
              <a:rPr lang="en-US" altLang="zh-CN" sz="14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中列支</a:t>
            </a: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椭圆 5"/>
          <p:cNvSpPr/>
          <p:nvPr/>
        </p:nvSpPr>
        <p:spPr>
          <a:xfrm>
            <a:off x="412115" y="267335"/>
            <a:ext cx="2214880" cy="4131945"/>
          </a:xfrm>
          <a:custGeom>
            <a:avLst/>
            <a:gdLst/>
            <a:ahLst/>
            <a:cxnLst/>
            <a:rect l="l" t="t" r="r" b="b"/>
            <a:pathLst>
              <a:path w="857250" h="2013711">
                <a:moveTo>
                  <a:pt x="426773" y="78"/>
                </a:moveTo>
                <a:lnTo>
                  <a:pt x="427115" y="345"/>
                </a:lnTo>
                <a:lnTo>
                  <a:pt x="427456" y="78"/>
                </a:lnTo>
                <a:cubicBezTo>
                  <a:pt x="540778" y="-10718"/>
                  <a:pt x="846754" y="1100315"/>
                  <a:pt x="853009" y="1543013"/>
                </a:cubicBezTo>
                <a:cubicBezTo>
                  <a:pt x="856553" y="1556711"/>
                  <a:pt x="857250" y="1570817"/>
                  <a:pt x="857250" y="1585086"/>
                </a:cubicBezTo>
                <a:cubicBezTo>
                  <a:pt x="857250" y="1821809"/>
                  <a:pt x="665348" y="2013711"/>
                  <a:pt x="428625" y="2013711"/>
                </a:cubicBezTo>
                <a:cubicBezTo>
                  <a:pt x="191902" y="2013711"/>
                  <a:pt x="0" y="1821809"/>
                  <a:pt x="0" y="1585086"/>
                </a:cubicBezTo>
                <a:lnTo>
                  <a:pt x="381" y="1581310"/>
                </a:lnTo>
                <a:cubicBezTo>
                  <a:pt x="-11228" y="1168614"/>
                  <a:pt x="310021" y="-11044"/>
                  <a:pt x="426773" y="78"/>
                </a:cubicBezTo>
                <a:close/>
              </a:path>
            </a:pathLst>
          </a:cu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8" name="椭圆 5"/>
          <p:cNvSpPr/>
          <p:nvPr/>
        </p:nvSpPr>
        <p:spPr>
          <a:xfrm>
            <a:off x="866986" y="1184769"/>
            <a:ext cx="1178984" cy="2654300"/>
          </a:xfrm>
          <a:custGeom>
            <a:avLst/>
            <a:gdLst/>
            <a:ahLst/>
            <a:cxnLst/>
            <a:rect l="l" t="t" r="r" b="b"/>
            <a:pathLst>
              <a:path w="857250" h="2013711">
                <a:moveTo>
                  <a:pt x="426773" y="78"/>
                </a:moveTo>
                <a:lnTo>
                  <a:pt x="427115" y="345"/>
                </a:lnTo>
                <a:lnTo>
                  <a:pt x="427456" y="78"/>
                </a:lnTo>
                <a:cubicBezTo>
                  <a:pt x="540778" y="-10718"/>
                  <a:pt x="846754" y="1100315"/>
                  <a:pt x="853009" y="1543013"/>
                </a:cubicBezTo>
                <a:cubicBezTo>
                  <a:pt x="856553" y="1556711"/>
                  <a:pt x="857250" y="1570817"/>
                  <a:pt x="857250" y="1585086"/>
                </a:cubicBezTo>
                <a:cubicBezTo>
                  <a:pt x="857250" y="1821809"/>
                  <a:pt x="665348" y="2013711"/>
                  <a:pt x="428625" y="2013711"/>
                </a:cubicBezTo>
                <a:cubicBezTo>
                  <a:pt x="191902" y="2013711"/>
                  <a:pt x="0" y="1821809"/>
                  <a:pt x="0" y="1585086"/>
                </a:cubicBezTo>
                <a:lnTo>
                  <a:pt x="381" y="1581310"/>
                </a:lnTo>
                <a:cubicBezTo>
                  <a:pt x="-11228" y="1168614"/>
                  <a:pt x="310021" y="-11044"/>
                  <a:pt x="426773" y="78"/>
                </a:cubicBezTo>
                <a:close/>
              </a:path>
            </a:pathLst>
          </a:cu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9" name="椭圆 5"/>
          <p:cNvSpPr/>
          <p:nvPr/>
        </p:nvSpPr>
        <p:spPr>
          <a:xfrm>
            <a:off x="1086907" y="1932376"/>
            <a:ext cx="738717" cy="1663700"/>
          </a:xfrm>
          <a:custGeom>
            <a:avLst/>
            <a:gdLst/>
            <a:ahLst/>
            <a:cxnLst/>
            <a:rect l="l" t="t" r="r" b="b"/>
            <a:pathLst>
              <a:path w="857250" h="2013711">
                <a:moveTo>
                  <a:pt x="426773" y="78"/>
                </a:moveTo>
                <a:lnTo>
                  <a:pt x="427115" y="345"/>
                </a:lnTo>
                <a:lnTo>
                  <a:pt x="427456" y="78"/>
                </a:lnTo>
                <a:cubicBezTo>
                  <a:pt x="540778" y="-10718"/>
                  <a:pt x="846754" y="1100315"/>
                  <a:pt x="853009" y="1543013"/>
                </a:cubicBezTo>
                <a:cubicBezTo>
                  <a:pt x="856553" y="1556711"/>
                  <a:pt x="857250" y="1570817"/>
                  <a:pt x="857250" y="1585086"/>
                </a:cubicBezTo>
                <a:cubicBezTo>
                  <a:pt x="857250" y="1821809"/>
                  <a:pt x="665348" y="2013711"/>
                  <a:pt x="428625" y="2013711"/>
                </a:cubicBezTo>
                <a:cubicBezTo>
                  <a:pt x="191902" y="2013711"/>
                  <a:pt x="0" y="1821809"/>
                  <a:pt x="0" y="1585086"/>
                </a:cubicBezTo>
                <a:lnTo>
                  <a:pt x="381" y="1581310"/>
                </a:lnTo>
                <a:cubicBezTo>
                  <a:pt x="-11228" y="1168614"/>
                  <a:pt x="310021" y="-11044"/>
                  <a:pt x="426773" y="78"/>
                </a:cubicBezTo>
                <a:close/>
              </a:path>
            </a:pathLst>
          </a:cu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28616" r="19471"/>
          <a:stretch>
            <a:fillRect/>
          </a:stretch>
        </p:blipFill>
        <p:spPr>
          <a:xfrm>
            <a:off x="0" y="0"/>
            <a:ext cx="4004784" cy="5143500"/>
          </a:xfrm>
          <a:prstGeom prst="rect">
            <a:avLst/>
          </a:prstGeom>
        </p:spPr>
      </p:pic>
      <p:sp>
        <p:nvSpPr>
          <p:cNvPr id="12" name="矩形 11"/>
          <p:cNvSpPr/>
          <p:nvPr/>
        </p:nvSpPr>
        <p:spPr>
          <a:xfrm>
            <a:off x="0" y="0"/>
            <a:ext cx="4004784" cy="914400"/>
          </a:xfrm>
          <a:prstGeom prst="rect">
            <a:avLst/>
          </a:prstGeom>
          <a:solidFill>
            <a:srgbClr val="0BA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93005" y="164813"/>
            <a:ext cx="3018775" cy="584775"/>
          </a:xfrm>
          <a:prstGeom prst="rect">
            <a:avLst/>
          </a:prstGeom>
        </p:spPr>
        <p:txBody>
          <a:bodyPr wrap="none">
            <a:spAutoFit/>
          </a:bodyPr>
          <a:lstStyle>
            <a:defPPr>
              <a:defRPr lang="zh-CN"/>
            </a:defPPr>
            <a:lvl1pPr>
              <a:defRPr sz="4400">
                <a:solidFill>
                  <a:prstClr val="white"/>
                </a:solidFill>
                <a:effectLst>
                  <a:outerShdw blurRad="50800" dist="38100" dir="5400000" algn="t" rotWithShape="0">
                    <a:prstClr val="black">
                      <a:alpha val="40000"/>
                    </a:prstClr>
                  </a:outerShdw>
                </a:effectLst>
                <a:latin typeface="Impact" panose="020B0806030902050204" pitchFamily="34" charset="0"/>
                <a:ea typeface="方正兰亭黑_GBK"/>
              </a:defRPr>
            </a:lvl1pPr>
          </a:lstStyle>
          <a:p>
            <a:r>
              <a:rPr lang="zh-CN" altLang="en-US" sz="3200" b="1" i="1" dirty="0">
                <a:effectLst/>
                <a:latin typeface="思源黑体 CN Medium" panose="020B0600000000000000" pitchFamily="34" charset="-122"/>
                <a:ea typeface="思源黑体 CN Medium" panose="020B0600000000000000" pitchFamily="34" charset="-122"/>
                <a:sym typeface="Century Gothic" panose="020B0502020202020204" pitchFamily="34" charset="0"/>
              </a:rPr>
              <a:t>目 </a:t>
            </a:r>
            <a:r>
              <a:rPr lang="zh-CN" altLang="en-US" sz="3200" b="1" i="1" dirty="0" smtClean="0">
                <a:effectLst/>
                <a:latin typeface="思源黑体 CN Medium" panose="020B0600000000000000" pitchFamily="34" charset="-122"/>
                <a:ea typeface="思源黑体 CN Medium" panose="020B0600000000000000" pitchFamily="34" charset="-122"/>
                <a:sym typeface="Century Gothic" panose="020B0502020202020204" pitchFamily="34" charset="0"/>
              </a:rPr>
              <a:t>录 </a:t>
            </a:r>
            <a:r>
              <a:rPr lang="en-US" altLang="zh-CN" sz="2400" b="1" i="1" dirty="0" smtClean="0">
                <a:effectLst/>
                <a:latin typeface="Century Gothic" panose="020B0502020202020204" pitchFamily="34" charset="0"/>
                <a:ea typeface="思源黑体 CN Normal" panose="020B0400000000000000" pitchFamily="34" charset="-122"/>
                <a:sym typeface="Century Gothic" panose="020B0502020202020204" pitchFamily="34" charset="0"/>
              </a:rPr>
              <a:t>/ </a:t>
            </a:r>
            <a:r>
              <a:rPr lang="en-US" altLang="zh-CN" sz="2400" i="1" dirty="0" smtClean="0">
                <a:effectLst/>
                <a:latin typeface="Century Gothic" panose="020B0502020202020204" pitchFamily="34" charset="0"/>
                <a:ea typeface="思源黑体 CN Normal" panose="020B0400000000000000" pitchFamily="34" charset="-122"/>
                <a:sym typeface="Century Gothic" panose="020B0502020202020204" pitchFamily="34" charset="0"/>
              </a:rPr>
              <a:t>CONTENTS</a:t>
            </a:r>
            <a:endParaRPr lang="zh-CN" altLang="en-US" sz="1400" i="1" dirty="0">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5" name="组合 34"/>
          <p:cNvGrpSpPr/>
          <p:nvPr/>
        </p:nvGrpSpPr>
        <p:grpSpPr>
          <a:xfrm>
            <a:off x="4644410" y="1380174"/>
            <a:ext cx="4010391" cy="543620"/>
            <a:chOff x="4618284" y="637091"/>
            <a:chExt cx="4010391" cy="543620"/>
          </a:xfrm>
        </p:grpSpPr>
        <p:sp>
          <p:nvSpPr>
            <p:cNvPr id="21" name="文本框 7"/>
            <p:cNvSpPr txBox="1">
              <a:spLocks noChangeArrowheads="1"/>
            </p:cNvSpPr>
            <p:nvPr/>
          </p:nvSpPr>
          <p:spPr bwMode="auto">
            <a:xfrm>
              <a:off x="5197928" y="637091"/>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fontAlgn="base">
                <a:spcBef>
                  <a:spcPct val="0"/>
                </a:spcBef>
                <a:spcAft>
                  <a:spcPct val="0"/>
                </a:spcAft>
              </a:pPr>
              <a:r>
                <a:rPr lang="zh-CN" altLang="en-US" sz="2800" b="1" dirty="0">
                  <a:solidFill>
                    <a:srgbClr val="0BA29B"/>
                  </a:solidFill>
                  <a:latin typeface="黑体" pitchFamily="49" charset="-122"/>
                  <a:ea typeface="黑体" pitchFamily="49" charset="-122"/>
                  <a:sym typeface="+mn-ea"/>
                </a:rPr>
                <a:t>科研经费的政策概况</a:t>
              </a:r>
            </a:p>
          </p:txBody>
        </p:sp>
        <p:sp>
          <p:nvSpPr>
            <p:cNvPr id="31" name="文本框 30"/>
            <p:cNvSpPr txBox="1"/>
            <p:nvPr/>
          </p:nvSpPr>
          <p:spPr>
            <a:xfrm>
              <a:off x="4618284" y="657491"/>
              <a:ext cx="486030" cy="523220"/>
            </a:xfrm>
            <a:prstGeom prst="rect">
              <a:avLst/>
            </a:prstGeom>
            <a:noFill/>
          </p:spPr>
          <p:txBody>
            <a:bodyPr wrap="none" rtlCol="0">
              <a:spAutoFit/>
            </a:bodyPr>
            <a:lstStyle/>
            <a:p>
              <a:r>
                <a:rPr lang="en-US" altLang="zh-CN" sz="2800" b="1" dirty="0" smtClean="0">
                  <a:solidFill>
                    <a:srgbClr val="0BA29B"/>
                  </a:solidFill>
                </a:rPr>
                <a:t>1.</a:t>
              </a:r>
              <a:endParaRPr lang="zh-CN" altLang="en-US" sz="2800" b="1" dirty="0">
                <a:solidFill>
                  <a:srgbClr val="0BA29B"/>
                </a:solidFill>
              </a:endParaRPr>
            </a:p>
          </p:txBody>
        </p:sp>
      </p:grpSp>
      <p:grpSp>
        <p:nvGrpSpPr>
          <p:cNvPr id="36" name="组合 35"/>
          <p:cNvGrpSpPr/>
          <p:nvPr/>
        </p:nvGrpSpPr>
        <p:grpSpPr>
          <a:xfrm>
            <a:off x="4669175" y="2417411"/>
            <a:ext cx="3624950" cy="523220"/>
            <a:chOff x="4640644" y="1723858"/>
            <a:chExt cx="3624950" cy="523220"/>
          </a:xfrm>
        </p:grpSpPr>
        <p:sp>
          <p:nvSpPr>
            <p:cNvPr id="23" name="文本框 7"/>
            <p:cNvSpPr txBox="1">
              <a:spLocks noChangeArrowheads="1"/>
            </p:cNvSpPr>
            <p:nvPr/>
          </p:nvSpPr>
          <p:spPr bwMode="auto">
            <a:xfrm>
              <a:off x="5195523" y="1723858"/>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fontAlgn="base">
                <a:spcBef>
                  <a:spcPct val="0"/>
                </a:spcBef>
                <a:spcAft>
                  <a:spcPct val="0"/>
                </a:spcAft>
              </a:pPr>
              <a:r>
                <a:rPr lang="zh-CN" altLang="en-US" sz="2800" b="1" dirty="0">
                  <a:solidFill>
                    <a:srgbClr val="0BA29B"/>
                  </a:solidFill>
                  <a:latin typeface="黑体" pitchFamily="49" charset="-122"/>
                  <a:ea typeface="黑体" pitchFamily="49" charset="-122"/>
                  <a:sym typeface="+mn-ea"/>
                </a:rPr>
                <a:t>科</a:t>
              </a:r>
              <a:r>
                <a:rPr lang="zh-CN" altLang="en-US" sz="2800" b="1" dirty="0">
                  <a:solidFill>
                    <a:srgbClr val="0BA29B"/>
                  </a:solidFill>
                  <a:latin typeface="黑体" pitchFamily="49" charset="-122"/>
                  <a:ea typeface="黑体" pitchFamily="49" charset="-122"/>
                  <a:sym typeface="+mn-ea"/>
                </a:rPr>
                <a:t>研</a:t>
              </a:r>
              <a:r>
                <a:rPr lang="zh-CN" altLang="en-US" sz="2800" b="1" dirty="0">
                  <a:solidFill>
                    <a:srgbClr val="0BA29B"/>
                  </a:solidFill>
                  <a:latin typeface="黑体" pitchFamily="49" charset="-122"/>
                  <a:ea typeface="黑体" pitchFamily="49" charset="-122"/>
                  <a:sym typeface="+mn-ea"/>
                </a:rPr>
                <a:t>经费</a:t>
              </a:r>
              <a:r>
                <a:rPr lang="zh-CN" altLang="en-US" sz="2800" b="1" dirty="0">
                  <a:solidFill>
                    <a:srgbClr val="0BA29B"/>
                  </a:solidFill>
                  <a:latin typeface="黑体" pitchFamily="49" charset="-122"/>
                  <a:ea typeface="黑体" pitchFamily="49" charset="-122"/>
                  <a:sym typeface="+mn-ea"/>
                </a:rPr>
                <a:t>的关键词</a:t>
              </a:r>
            </a:p>
          </p:txBody>
        </p:sp>
        <p:sp>
          <p:nvSpPr>
            <p:cNvPr id="33" name="文本框 32"/>
            <p:cNvSpPr txBox="1"/>
            <p:nvPr/>
          </p:nvSpPr>
          <p:spPr>
            <a:xfrm>
              <a:off x="4640644" y="1723858"/>
              <a:ext cx="486030" cy="523220"/>
            </a:xfrm>
            <a:prstGeom prst="rect">
              <a:avLst/>
            </a:prstGeom>
            <a:noFill/>
          </p:spPr>
          <p:txBody>
            <a:bodyPr wrap="none" rtlCol="0">
              <a:spAutoFit/>
            </a:bodyPr>
            <a:lstStyle/>
            <a:p>
              <a:r>
                <a:rPr lang="en-US" altLang="zh-CN" sz="2800" b="1" dirty="0" smtClean="0">
                  <a:solidFill>
                    <a:srgbClr val="0BA29B"/>
                  </a:solidFill>
                </a:rPr>
                <a:t>2.</a:t>
              </a:r>
              <a:endParaRPr lang="zh-CN" altLang="en-US" sz="2800" b="1" dirty="0">
                <a:solidFill>
                  <a:srgbClr val="0BA29B"/>
                </a:solidFill>
              </a:endParaRPr>
            </a:p>
          </p:txBody>
        </p:sp>
      </p:grpSp>
      <p:grpSp>
        <p:nvGrpSpPr>
          <p:cNvPr id="37" name="组合 36"/>
          <p:cNvGrpSpPr/>
          <p:nvPr/>
        </p:nvGrpSpPr>
        <p:grpSpPr>
          <a:xfrm>
            <a:off x="4669175" y="3408848"/>
            <a:ext cx="3985626" cy="523220"/>
            <a:chOff x="4640644" y="2715295"/>
            <a:chExt cx="3985626" cy="523220"/>
          </a:xfrm>
        </p:grpSpPr>
        <p:sp>
          <p:nvSpPr>
            <p:cNvPr id="22" name="文本框 21"/>
            <p:cNvSpPr txBox="1">
              <a:spLocks noChangeArrowheads="1"/>
            </p:cNvSpPr>
            <p:nvPr/>
          </p:nvSpPr>
          <p:spPr bwMode="auto">
            <a:xfrm>
              <a:off x="5195523" y="2715295"/>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fontAlgn="base">
                <a:buClrTx/>
                <a:buSzTx/>
                <a:buFontTx/>
              </a:pPr>
              <a:r>
                <a:rPr lang="zh-CN" altLang="en-US" sz="2800" b="1" dirty="0">
                  <a:solidFill>
                    <a:srgbClr val="0BA29B"/>
                  </a:solidFill>
                  <a:latin typeface="黑体" pitchFamily="49" charset="-122"/>
                  <a:ea typeface="黑体" pitchFamily="49" charset="-122"/>
                  <a:sym typeface="+mn-ea"/>
                </a:rPr>
                <a:t>科研经费服务及沟通</a:t>
              </a:r>
            </a:p>
          </p:txBody>
        </p:sp>
        <p:sp>
          <p:nvSpPr>
            <p:cNvPr id="34" name="文本框 33"/>
            <p:cNvSpPr txBox="1"/>
            <p:nvPr/>
          </p:nvSpPr>
          <p:spPr>
            <a:xfrm>
              <a:off x="4640644" y="2715295"/>
              <a:ext cx="486030" cy="523220"/>
            </a:xfrm>
            <a:prstGeom prst="rect">
              <a:avLst/>
            </a:prstGeom>
            <a:noFill/>
          </p:spPr>
          <p:txBody>
            <a:bodyPr wrap="none" rtlCol="0">
              <a:spAutoFit/>
            </a:bodyPr>
            <a:lstStyle/>
            <a:p>
              <a:r>
                <a:rPr lang="en-US" altLang="zh-CN" sz="2800" b="1" dirty="0" smtClean="0">
                  <a:solidFill>
                    <a:srgbClr val="0BA29B"/>
                  </a:solidFill>
                </a:rPr>
                <a:t>3.</a:t>
              </a:r>
              <a:endParaRPr lang="zh-CN" altLang="en-US" sz="2800" b="1" dirty="0">
                <a:solidFill>
                  <a:srgbClr val="0BA29B"/>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劳务费</a:t>
              </a:r>
              <a:endParaRPr lang="zh-CN" altLang="en-US" sz="2600" spc="300" dirty="0">
                <a:latin typeface="思源黑体 CN Medium" panose="020B0600000000000000" pitchFamily="34" charset="-122"/>
                <a:ea typeface="思源黑体 CN Medium" panose="020B0600000000000000" pitchFamily="34" charset="-122"/>
              </a:endParaRPr>
            </a:p>
          </p:txBody>
        </p:sp>
      </p:grpSp>
      <p:cxnSp>
        <p:nvCxnSpPr>
          <p:cNvPr id="376" name="直接连接符 375"/>
          <p:cNvCxnSpPr/>
          <p:nvPr>
            <p:custDataLst>
              <p:tags r:id="rId2"/>
            </p:custDataLst>
          </p:nvPr>
        </p:nvCxnSpPr>
        <p:spPr>
          <a:xfrm flipV="1">
            <a:off x="4286033" y="2223135"/>
            <a:ext cx="0" cy="2932271"/>
          </a:xfrm>
          <a:prstGeom prst="line">
            <a:avLst/>
          </a:prstGeom>
          <a:ln w="57150">
            <a:solidFill>
              <a:srgbClr val="52B2A7"/>
            </a:solidFill>
          </a:ln>
        </p:spPr>
        <p:style>
          <a:lnRef idx="1">
            <a:srgbClr val="52B2A7"/>
          </a:lnRef>
          <a:fillRef idx="0">
            <a:srgbClr val="52B2A7"/>
          </a:fillRef>
          <a:effectRef idx="0">
            <a:srgbClr val="52B2A7"/>
          </a:effectRef>
          <a:fontRef idx="minor">
            <a:srgbClr val="595959"/>
          </a:fontRef>
        </p:style>
      </p:cxnSp>
      <p:cxnSp>
        <p:nvCxnSpPr>
          <p:cNvPr id="377" name="直接连接符 376"/>
          <p:cNvCxnSpPr/>
          <p:nvPr>
            <p:custDataLst>
              <p:tags r:id="rId3"/>
            </p:custDataLst>
          </p:nvPr>
        </p:nvCxnSpPr>
        <p:spPr>
          <a:xfrm flipV="1">
            <a:off x="4540351" y="1322070"/>
            <a:ext cx="0" cy="3833336"/>
          </a:xfrm>
          <a:prstGeom prst="line">
            <a:avLst/>
          </a:prstGeom>
          <a:ln w="57150">
            <a:solidFill>
              <a:srgbClr val="464E6C"/>
            </a:solidFill>
          </a:ln>
        </p:spPr>
        <p:style>
          <a:lnRef idx="1">
            <a:srgbClr val="52B2A7"/>
          </a:lnRef>
          <a:fillRef idx="0">
            <a:srgbClr val="52B2A7"/>
          </a:fillRef>
          <a:effectRef idx="0">
            <a:srgbClr val="52B2A7"/>
          </a:effectRef>
          <a:fontRef idx="minor">
            <a:srgbClr val="595959"/>
          </a:fontRef>
        </p:style>
      </p:cxnSp>
      <p:sp>
        <p:nvSpPr>
          <p:cNvPr id="378" name="等腰三角形 377"/>
          <p:cNvSpPr/>
          <p:nvPr>
            <p:custDataLst>
              <p:tags r:id="rId4"/>
            </p:custDataLst>
          </p:nvPr>
        </p:nvSpPr>
        <p:spPr>
          <a:xfrm rot="14640000">
            <a:off x="3853598" y="1157288"/>
            <a:ext cx="864394" cy="864394"/>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79" name="等腰三角形 378"/>
          <p:cNvSpPr/>
          <p:nvPr>
            <p:custDataLst>
              <p:tags r:id="rId5"/>
            </p:custDataLst>
          </p:nvPr>
        </p:nvSpPr>
        <p:spPr>
          <a:xfrm rot="17640000">
            <a:off x="3626845" y="2106981"/>
            <a:ext cx="563404" cy="433388"/>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0" name="等腰三角形 379"/>
          <p:cNvSpPr/>
          <p:nvPr>
            <p:custDataLst>
              <p:tags r:id="rId6"/>
            </p:custDataLst>
          </p:nvPr>
        </p:nvSpPr>
        <p:spPr>
          <a:xfrm rot="8280000" flipH="1">
            <a:off x="4780226" y="2260764"/>
            <a:ext cx="563404" cy="433388"/>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1" name="等腰三角形 380"/>
          <p:cNvSpPr/>
          <p:nvPr>
            <p:custDataLst>
              <p:tags r:id="rId7"/>
            </p:custDataLst>
          </p:nvPr>
        </p:nvSpPr>
        <p:spPr>
          <a:xfrm rot="8280000" flipH="1">
            <a:off x="4330861" y="2649664"/>
            <a:ext cx="351949" cy="270510"/>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2" name="等腰三角形 381"/>
          <p:cNvSpPr/>
          <p:nvPr>
            <p:custDataLst>
              <p:tags r:id="rId8"/>
            </p:custDataLst>
          </p:nvPr>
        </p:nvSpPr>
        <p:spPr>
          <a:xfrm rot="8280000" flipH="1">
            <a:off x="3785066" y="3046801"/>
            <a:ext cx="499586" cy="433864"/>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3" name="等腰三角形 382"/>
          <p:cNvSpPr/>
          <p:nvPr>
            <p:custDataLst>
              <p:tags r:id="rId9"/>
            </p:custDataLst>
          </p:nvPr>
        </p:nvSpPr>
        <p:spPr>
          <a:xfrm rot="5040000" flipH="1">
            <a:off x="4933257" y="3025140"/>
            <a:ext cx="689134" cy="613410"/>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cxnSp>
        <p:nvCxnSpPr>
          <p:cNvPr id="384" name="直接连接符 383"/>
          <p:cNvCxnSpPr/>
          <p:nvPr>
            <p:custDataLst>
              <p:tags r:id="rId10"/>
            </p:custDataLst>
          </p:nvPr>
        </p:nvCxnSpPr>
        <p:spPr>
          <a:xfrm flipV="1">
            <a:off x="3923131" y="3826193"/>
            <a:ext cx="0" cy="1329214"/>
          </a:xfrm>
          <a:prstGeom prst="line">
            <a:avLst/>
          </a:prstGeom>
          <a:ln w="57150">
            <a:solidFill>
              <a:srgbClr val="464E6C"/>
            </a:solidFill>
          </a:ln>
        </p:spPr>
        <p:style>
          <a:lnRef idx="1">
            <a:srgbClr val="52B2A7"/>
          </a:lnRef>
          <a:fillRef idx="0">
            <a:srgbClr val="52B2A7"/>
          </a:fillRef>
          <a:effectRef idx="0">
            <a:srgbClr val="52B2A7"/>
          </a:effectRef>
          <a:fontRef idx="minor">
            <a:srgbClr val="595959"/>
          </a:fontRef>
        </p:style>
      </p:cxnSp>
      <p:cxnSp>
        <p:nvCxnSpPr>
          <p:cNvPr id="385" name="直接连接符 384"/>
          <p:cNvCxnSpPr/>
          <p:nvPr>
            <p:custDataLst>
              <p:tags r:id="rId11"/>
            </p:custDataLst>
          </p:nvPr>
        </p:nvCxnSpPr>
        <p:spPr>
          <a:xfrm flipV="1">
            <a:off x="4863725" y="4221480"/>
            <a:ext cx="14288" cy="933926"/>
          </a:xfrm>
          <a:prstGeom prst="line">
            <a:avLst/>
          </a:prstGeom>
          <a:ln w="57150">
            <a:solidFill>
              <a:srgbClr val="52B2A7"/>
            </a:solidFill>
          </a:ln>
        </p:spPr>
        <p:style>
          <a:lnRef idx="1">
            <a:srgbClr val="52B2A7"/>
          </a:lnRef>
          <a:fillRef idx="0">
            <a:srgbClr val="52B2A7"/>
          </a:fillRef>
          <a:effectRef idx="0">
            <a:srgbClr val="52B2A7"/>
          </a:effectRef>
          <a:fontRef idx="minor">
            <a:srgbClr val="595959"/>
          </a:fontRef>
        </p:style>
      </p:cxnSp>
      <p:sp>
        <p:nvSpPr>
          <p:cNvPr id="386" name="等腰三角形 385"/>
          <p:cNvSpPr/>
          <p:nvPr>
            <p:custDataLst>
              <p:tags r:id="rId12"/>
            </p:custDataLst>
          </p:nvPr>
        </p:nvSpPr>
        <p:spPr>
          <a:xfrm rot="1440000" flipH="1">
            <a:off x="4356851" y="2961771"/>
            <a:ext cx="220980" cy="135731"/>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7" name="等腰三角形 386"/>
          <p:cNvSpPr/>
          <p:nvPr>
            <p:custDataLst>
              <p:tags r:id="rId13"/>
            </p:custDataLst>
          </p:nvPr>
        </p:nvSpPr>
        <p:spPr>
          <a:xfrm rot="18660000" flipH="1">
            <a:off x="4702038" y="3925253"/>
            <a:ext cx="351949" cy="270510"/>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388" name="稻壳儿小白白(http://dwz.cn/Wu2UP)"/>
          <p:cNvSpPr>
            <a:spLocks noEditPoints="1"/>
          </p:cNvSpPr>
          <p:nvPr>
            <p:custDataLst>
              <p:tags r:id="rId14"/>
            </p:custDataLst>
          </p:nvPr>
        </p:nvSpPr>
        <p:spPr>
          <a:xfrm>
            <a:off x="4285557" y="1406366"/>
            <a:ext cx="255270" cy="256223"/>
          </a:xfrm>
          <a:custGeom>
            <a:avLst/>
            <a:gdLst/>
            <a:ahLst/>
            <a:cxnLst>
              <a:cxn ang="0">
                <a:pos x="289273" y="312861"/>
              </a:cxn>
              <a:cxn ang="0">
                <a:pos x="268610" y="305909"/>
              </a:cxn>
              <a:cxn ang="0">
                <a:pos x="206623" y="243336"/>
              </a:cxn>
              <a:cxn ang="0">
                <a:pos x="130861" y="264194"/>
              </a:cxn>
              <a:cxn ang="0">
                <a:pos x="0" y="132097"/>
              </a:cxn>
              <a:cxn ang="0">
                <a:pos x="130861" y="0"/>
              </a:cxn>
              <a:cxn ang="0">
                <a:pos x="261723" y="132097"/>
              </a:cxn>
              <a:cxn ang="0">
                <a:pos x="241061" y="208574"/>
              </a:cxn>
              <a:cxn ang="0">
                <a:pos x="303048" y="271146"/>
              </a:cxn>
              <a:cxn ang="0">
                <a:pos x="309935" y="285051"/>
              </a:cxn>
              <a:cxn ang="0">
                <a:pos x="289273" y="312861"/>
              </a:cxn>
              <a:cxn ang="0">
                <a:pos x="130861" y="48667"/>
              </a:cxn>
              <a:cxn ang="0">
                <a:pos x="48212" y="132097"/>
              </a:cxn>
              <a:cxn ang="0">
                <a:pos x="130861" y="215526"/>
              </a:cxn>
              <a:cxn ang="0">
                <a:pos x="213511" y="132097"/>
              </a:cxn>
              <a:cxn ang="0">
                <a:pos x="130861" y="48667"/>
              </a:cxn>
            </a:cxnLst>
            <a:rect l="0" t="0" r="0" b="0"/>
            <a:pathLst>
              <a:path w="45" h="45">
                <a:moveTo>
                  <a:pt x="42" y="45"/>
                </a:moveTo>
                <a:cubicBezTo>
                  <a:pt x="41" y="45"/>
                  <a:pt x="40" y="44"/>
                  <a:pt x="39" y="44"/>
                </a:cubicBezTo>
                <a:cubicBezTo>
                  <a:pt x="30" y="35"/>
                  <a:pt x="30" y="35"/>
                  <a:pt x="30" y="35"/>
                </a:cubicBezTo>
                <a:cubicBezTo>
                  <a:pt x="27" y="37"/>
                  <a:pt x="23" y="38"/>
                  <a:pt x="19" y="38"/>
                </a:cubicBezTo>
                <a:cubicBezTo>
                  <a:pt x="9" y="38"/>
                  <a:pt x="0" y="30"/>
                  <a:pt x="0" y="19"/>
                </a:cubicBezTo>
                <a:cubicBezTo>
                  <a:pt x="0" y="9"/>
                  <a:pt x="9" y="0"/>
                  <a:pt x="19" y="0"/>
                </a:cubicBezTo>
                <a:cubicBezTo>
                  <a:pt x="30" y="0"/>
                  <a:pt x="38" y="9"/>
                  <a:pt x="38" y="19"/>
                </a:cubicBezTo>
                <a:cubicBezTo>
                  <a:pt x="38" y="23"/>
                  <a:pt x="37" y="27"/>
                  <a:pt x="35" y="30"/>
                </a:cubicBezTo>
                <a:cubicBezTo>
                  <a:pt x="44" y="39"/>
                  <a:pt x="44" y="39"/>
                  <a:pt x="44" y="39"/>
                </a:cubicBezTo>
                <a:cubicBezTo>
                  <a:pt x="45" y="40"/>
                  <a:pt x="45" y="41"/>
                  <a:pt x="45" y="41"/>
                </a:cubicBezTo>
                <a:cubicBezTo>
                  <a:pt x="45" y="43"/>
                  <a:pt x="43" y="45"/>
                  <a:pt x="42" y="45"/>
                </a:cubicBezTo>
                <a:close/>
                <a:moveTo>
                  <a:pt x="19" y="7"/>
                </a:moveTo>
                <a:cubicBezTo>
                  <a:pt x="13" y="7"/>
                  <a:pt x="7" y="13"/>
                  <a:pt x="7" y="19"/>
                </a:cubicBezTo>
                <a:cubicBezTo>
                  <a:pt x="7" y="26"/>
                  <a:pt x="13" y="31"/>
                  <a:pt x="19" y="31"/>
                </a:cubicBezTo>
                <a:cubicBezTo>
                  <a:pt x="26" y="31"/>
                  <a:pt x="31" y="26"/>
                  <a:pt x="31" y="19"/>
                </a:cubicBezTo>
                <a:cubicBezTo>
                  <a:pt x="31" y="13"/>
                  <a:pt x="26" y="7"/>
                  <a:pt x="19" y="7"/>
                </a:cubicBezTo>
                <a:close/>
              </a:path>
            </a:pathLst>
          </a:custGeom>
          <a:solidFill>
            <a:srgbClr val="FFFFFF"/>
          </a:solidFill>
          <a:ln w="9525">
            <a:noFill/>
          </a:ln>
        </p:spPr>
        <p:txBody>
          <a:bodyPr/>
          <a:lstStyle/>
          <a:p>
            <a:endParaRPr lang="zh-CN" altLang="en-US" sz="1350"/>
          </a:p>
        </p:txBody>
      </p:sp>
      <p:sp>
        <p:nvSpPr>
          <p:cNvPr id="389" name="Freeform 144"/>
          <p:cNvSpPr>
            <a:spLocks noEditPoints="1"/>
          </p:cNvSpPr>
          <p:nvPr>
            <p:custDataLst>
              <p:tags r:id="rId15"/>
            </p:custDataLst>
          </p:nvPr>
        </p:nvSpPr>
        <p:spPr bwMode="auto">
          <a:xfrm>
            <a:off x="3901876" y="2246627"/>
            <a:ext cx="190024" cy="147638"/>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68580" tIns="34290" rIns="68580" bIns="34290" numCol="1" anchor="t" anchorCtr="0" compatLnSpc="1"/>
          <a:lstStyle/>
          <a:p>
            <a:endParaRPr lang="en-US" sz="1350"/>
          </a:p>
        </p:txBody>
      </p:sp>
      <p:grpSp>
        <p:nvGrpSpPr>
          <p:cNvPr id="390" name="Group 25"/>
          <p:cNvGrpSpPr/>
          <p:nvPr>
            <p:custDataLst>
              <p:tags r:id="rId16"/>
            </p:custDataLst>
          </p:nvPr>
        </p:nvGrpSpPr>
        <p:grpSpPr>
          <a:xfrm>
            <a:off x="5018982" y="3180398"/>
            <a:ext cx="270510" cy="285274"/>
            <a:chOff x="8804275" y="3135313"/>
            <a:chExt cx="449263" cy="476250"/>
          </a:xfrm>
          <a:solidFill>
            <a:sysClr val="window" lastClr="FFFFFF"/>
          </a:solidFill>
        </p:grpSpPr>
        <p:sp>
          <p:nvSpPr>
            <p:cNvPr id="391" name="Freeform 26"/>
            <p:cNvSpPr>
              <a:spLocks noEditPoints="1"/>
            </p:cNvSpPr>
            <p:nvPr>
              <p:custDataLst>
                <p:tags r:id="rId27"/>
              </p:custDataLst>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9pPr>
            </a:lstStyle>
            <a:p>
              <a:endParaRPr lang="en-US" sz="1350"/>
            </a:p>
          </p:txBody>
        </p:sp>
        <p:sp>
          <p:nvSpPr>
            <p:cNvPr id="392" name="Freeform 27"/>
            <p:cNvSpPr/>
            <p:nvPr>
              <p:custDataLst>
                <p:tags r:id="rId28"/>
              </p:custDataLst>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595959"/>
                  </a:solidFill>
                  <a:latin typeface="Arial" panose="020B0604020202020204" pitchFamily="34" charset="0"/>
                  <a:ea typeface="微软雅黑" panose="020B0503020204020204" pitchFamily="34" charset="-122"/>
                  <a:cs typeface="+mn-ea"/>
                </a:defRPr>
              </a:lvl9pPr>
            </a:lstStyle>
            <a:p>
              <a:endParaRPr lang="en-US" sz="1350"/>
            </a:p>
          </p:txBody>
        </p:sp>
      </p:grpSp>
      <p:grpSp>
        <p:nvGrpSpPr>
          <p:cNvPr id="393" name="Group 274"/>
          <p:cNvGrpSpPr/>
          <p:nvPr>
            <p:custDataLst>
              <p:tags r:id="rId17"/>
            </p:custDataLst>
          </p:nvPr>
        </p:nvGrpSpPr>
        <p:grpSpPr>
          <a:xfrm>
            <a:off x="4933103" y="2288863"/>
            <a:ext cx="201454" cy="200025"/>
            <a:chOff x="2936875" y="2108200"/>
            <a:chExt cx="430213" cy="427038"/>
          </a:xfrm>
          <a:solidFill>
            <a:sysClr val="window" lastClr="FFFFFF"/>
          </a:solidFill>
        </p:grpSpPr>
        <p:sp>
          <p:nvSpPr>
            <p:cNvPr id="394" name="Freeform 253"/>
            <p:cNvSpPr/>
            <p:nvPr>
              <p:custDataLst>
                <p:tags r:id="rId25"/>
              </p:custDataLst>
            </p:nvPr>
          </p:nvSpPr>
          <p:spPr bwMode="auto">
            <a:xfrm>
              <a:off x="3036888" y="2108200"/>
              <a:ext cx="223838" cy="93663"/>
            </a:xfrm>
            <a:custGeom>
              <a:avLst/>
              <a:gdLst>
                <a:gd name="T0" fmla="*/ 6 w 292"/>
                <a:gd name="T1" fmla="*/ 34 h 122"/>
                <a:gd name="T2" fmla="*/ 13 w 292"/>
                <a:gd name="T3" fmla="*/ 23 h 122"/>
                <a:gd name="T4" fmla="*/ 51 w 292"/>
                <a:gd name="T5" fmla="*/ 36 h 122"/>
                <a:gd name="T6" fmla="*/ 74 w 292"/>
                <a:gd name="T7" fmla="*/ 0 h 122"/>
                <a:gd name="T8" fmla="*/ 133 w 292"/>
                <a:gd name="T9" fmla="*/ 33 h 122"/>
                <a:gd name="T10" fmla="*/ 174 w 292"/>
                <a:gd name="T11" fmla="*/ 7 h 122"/>
                <a:gd name="T12" fmla="*/ 279 w 292"/>
                <a:gd name="T13" fmla="*/ 23 h 122"/>
                <a:gd name="T14" fmla="*/ 287 w 292"/>
                <a:gd name="T15" fmla="*/ 34 h 122"/>
                <a:gd name="T16" fmla="*/ 167 w 292"/>
                <a:gd name="T17" fmla="*/ 122 h 122"/>
                <a:gd name="T18" fmla="*/ 125 w 292"/>
                <a:gd name="T19" fmla="*/ 122 h 122"/>
                <a:gd name="T20" fmla="*/ 6 w 292"/>
                <a:gd name="T21"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22">
                  <a:moveTo>
                    <a:pt x="6" y="34"/>
                  </a:moveTo>
                  <a:cubicBezTo>
                    <a:pt x="0" y="21"/>
                    <a:pt x="10" y="23"/>
                    <a:pt x="13" y="23"/>
                  </a:cubicBezTo>
                  <a:cubicBezTo>
                    <a:pt x="22" y="23"/>
                    <a:pt x="43" y="36"/>
                    <a:pt x="51" y="36"/>
                  </a:cubicBezTo>
                  <a:cubicBezTo>
                    <a:pt x="64" y="36"/>
                    <a:pt x="62" y="0"/>
                    <a:pt x="74" y="0"/>
                  </a:cubicBezTo>
                  <a:cubicBezTo>
                    <a:pt x="89" y="0"/>
                    <a:pt x="117" y="33"/>
                    <a:pt x="133" y="33"/>
                  </a:cubicBezTo>
                  <a:cubicBezTo>
                    <a:pt x="151" y="33"/>
                    <a:pt x="155" y="7"/>
                    <a:pt x="174" y="7"/>
                  </a:cubicBezTo>
                  <a:cubicBezTo>
                    <a:pt x="186" y="7"/>
                    <a:pt x="195" y="53"/>
                    <a:pt x="279" y="23"/>
                  </a:cubicBezTo>
                  <a:cubicBezTo>
                    <a:pt x="282" y="22"/>
                    <a:pt x="292" y="21"/>
                    <a:pt x="287" y="34"/>
                  </a:cubicBezTo>
                  <a:cubicBezTo>
                    <a:pt x="287" y="34"/>
                    <a:pt x="238" y="118"/>
                    <a:pt x="167" y="122"/>
                  </a:cubicBezTo>
                  <a:cubicBezTo>
                    <a:pt x="125" y="122"/>
                    <a:pt x="125" y="122"/>
                    <a:pt x="125" y="122"/>
                  </a:cubicBezTo>
                  <a:cubicBezTo>
                    <a:pt x="55" y="118"/>
                    <a:pt x="6" y="34"/>
                    <a:pt x="6" y="34"/>
                  </a:cubicBezTo>
                  <a:close/>
                </a:path>
              </a:pathLst>
            </a:custGeom>
            <a:grpFill/>
            <a:ln>
              <a:noFill/>
            </a:ln>
          </p:spPr>
          <p:txBody>
            <a:bodyPr vert="horz" wrap="square" lIns="68580" tIns="34290" rIns="68580" bIns="34290" numCol="1" anchor="t" anchorCtr="0" compatLnSpc="1"/>
            <a:lstStyle/>
            <a:p>
              <a:pPr fontAlgn="auto"/>
              <a:endParaRPr lang="en-AU" sz="1350" strike="noStrike" noProof="1"/>
            </a:p>
          </p:txBody>
        </p:sp>
        <p:sp>
          <p:nvSpPr>
            <p:cNvPr id="395" name="Freeform 254"/>
            <p:cNvSpPr>
              <a:spLocks noEditPoints="1"/>
            </p:cNvSpPr>
            <p:nvPr>
              <p:custDataLst>
                <p:tags r:id="rId26"/>
              </p:custDataLst>
            </p:nvPr>
          </p:nvSpPr>
          <p:spPr bwMode="auto">
            <a:xfrm>
              <a:off x="2936875" y="2193925"/>
              <a:ext cx="430213" cy="341313"/>
            </a:xfrm>
            <a:custGeom>
              <a:avLst/>
              <a:gdLst>
                <a:gd name="T0" fmla="*/ 518 w 559"/>
                <a:gd name="T1" fmla="*/ 284 h 444"/>
                <a:gd name="T2" fmla="*/ 336 w 559"/>
                <a:gd name="T3" fmla="*/ 36 h 444"/>
                <a:gd name="T4" fmla="*/ 307 w 559"/>
                <a:gd name="T5" fmla="*/ 28 h 444"/>
                <a:gd name="T6" fmla="*/ 287 w 559"/>
                <a:gd name="T7" fmla="*/ 26 h 444"/>
                <a:gd name="T8" fmla="*/ 41 w 559"/>
                <a:gd name="T9" fmla="*/ 285 h 444"/>
                <a:gd name="T10" fmla="*/ 55 w 559"/>
                <a:gd name="T11" fmla="*/ 440 h 444"/>
                <a:gd name="T12" fmla="*/ 132 w 559"/>
                <a:gd name="T13" fmla="*/ 442 h 444"/>
                <a:gd name="T14" fmla="*/ 477 w 559"/>
                <a:gd name="T15" fmla="*/ 442 h 444"/>
                <a:gd name="T16" fmla="*/ 488 w 559"/>
                <a:gd name="T17" fmla="*/ 440 h 444"/>
                <a:gd name="T18" fmla="*/ 504 w 559"/>
                <a:gd name="T19" fmla="*/ 439 h 444"/>
                <a:gd name="T20" fmla="*/ 518 w 559"/>
                <a:gd name="T21" fmla="*/ 284 h 444"/>
                <a:gd name="T22" fmla="*/ 294 w 559"/>
                <a:gd name="T23" fmla="*/ 327 h 444"/>
                <a:gd name="T24" fmla="*/ 294 w 559"/>
                <a:gd name="T25" fmla="*/ 356 h 444"/>
                <a:gd name="T26" fmla="*/ 266 w 559"/>
                <a:gd name="T27" fmla="*/ 356 h 444"/>
                <a:gd name="T28" fmla="*/ 266 w 559"/>
                <a:gd name="T29" fmla="*/ 329 h 444"/>
                <a:gd name="T30" fmla="*/ 217 w 559"/>
                <a:gd name="T31" fmla="*/ 317 h 444"/>
                <a:gd name="T32" fmla="*/ 226 w 559"/>
                <a:gd name="T33" fmla="*/ 284 h 444"/>
                <a:gd name="T34" fmla="*/ 273 w 559"/>
                <a:gd name="T35" fmla="*/ 296 h 444"/>
                <a:gd name="T36" fmla="*/ 301 w 559"/>
                <a:gd name="T37" fmla="*/ 279 h 444"/>
                <a:gd name="T38" fmla="*/ 270 w 559"/>
                <a:gd name="T39" fmla="*/ 254 h 444"/>
                <a:gd name="T40" fmla="*/ 219 w 559"/>
                <a:gd name="T41" fmla="*/ 202 h 444"/>
                <a:gd name="T42" fmla="*/ 267 w 559"/>
                <a:gd name="T43" fmla="*/ 151 h 444"/>
                <a:gd name="T44" fmla="*/ 267 w 559"/>
                <a:gd name="T45" fmla="*/ 124 h 444"/>
                <a:gd name="T46" fmla="*/ 295 w 559"/>
                <a:gd name="T47" fmla="*/ 124 h 444"/>
                <a:gd name="T48" fmla="*/ 295 w 559"/>
                <a:gd name="T49" fmla="*/ 149 h 444"/>
                <a:gd name="T50" fmla="*/ 337 w 559"/>
                <a:gd name="T51" fmla="*/ 158 h 444"/>
                <a:gd name="T52" fmla="*/ 328 w 559"/>
                <a:gd name="T53" fmla="*/ 191 h 444"/>
                <a:gd name="T54" fmla="*/ 287 w 559"/>
                <a:gd name="T55" fmla="*/ 181 h 444"/>
                <a:gd name="T56" fmla="*/ 263 w 559"/>
                <a:gd name="T57" fmla="*/ 197 h 444"/>
                <a:gd name="T58" fmla="*/ 297 w 559"/>
                <a:gd name="T59" fmla="*/ 221 h 444"/>
                <a:gd name="T60" fmla="*/ 344 w 559"/>
                <a:gd name="T61" fmla="*/ 275 h 444"/>
                <a:gd name="T62" fmla="*/ 294 w 559"/>
                <a:gd name="T6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44">
                  <a:moveTo>
                    <a:pt x="518" y="284"/>
                  </a:moveTo>
                  <a:cubicBezTo>
                    <a:pt x="466" y="115"/>
                    <a:pt x="387" y="56"/>
                    <a:pt x="336" y="36"/>
                  </a:cubicBezTo>
                  <a:cubicBezTo>
                    <a:pt x="325" y="32"/>
                    <a:pt x="316" y="29"/>
                    <a:pt x="307" y="28"/>
                  </a:cubicBezTo>
                  <a:cubicBezTo>
                    <a:pt x="297" y="26"/>
                    <a:pt x="290" y="26"/>
                    <a:pt x="287" y="26"/>
                  </a:cubicBezTo>
                  <a:cubicBezTo>
                    <a:pt x="287" y="26"/>
                    <a:pt x="120" y="0"/>
                    <a:pt x="41" y="285"/>
                  </a:cubicBezTo>
                  <a:cubicBezTo>
                    <a:pt x="41" y="285"/>
                    <a:pt x="0" y="429"/>
                    <a:pt x="55" y="440"/>
                  </a:cubicBezTo>
                  <a:cubicBezTo>
                    <a:pt x="55" y="440"/>
                    <a:pt x="69" y="444"/>
                    <a:pt x="132" y="442"/>
                  </a:cubicBezTo>
                  <a:cubicBezTo>
                    <a:pt x="477" y="442"/>
                    <a:pt x="477" y="442"/>
                    <a:pt x="477" y="442"/>
                  </a:cubicBezTo>
                  <a:cubicBezTo>
                    <a:pt x="481" y="442"/>
                    <a:pt x="485" y="441"/>
                    <a:pt x="488" y="440"/>
                  </a:cubicBezTo>
                  <a:cubicBezTo>
                    <a:pt x="500" y="440"/>
                    <a:pt x="504" y="439"/>
                    <a:pt x="504" y="439"/>
                  </a:cubicBezTo>
                  <a:cubicBezTo>
                    <a:pt x="559" y="427"/>
                    <a:pt x="518" y="284"/>
                    <a:pt x="518" y="284"/>
                  </a:cubicBezTo>
                  <a:close/>
                  <a:moveTo>
                    <a:pt x="294" y="327"/>
                  </a:moveTo>
                  <a:cubicBezTo>
                    <a:pt x="294" y="356"/>
                    <a:pt x="294" y="356"/>
                    <a:pt x="294" y="356"/>
                  </a:cubicBezTo>
                  <a:cubicBezTo>
                    <a:pt x="266" y="356"/>
                    <a:pt x="266" y="356"/>
                    <a:pt x="266" y="356"/>
                  </a:cubicBezTo>
                  <a:cubicBezTo>
                    <a:pt x="266" y="329"/>
                    <a:pt x="266" y="329"/>
                    <a:pt x="266" y="329"/>
                  </a:cubicBezTo>
                  <a:cubicBezTo>
                    <a:pt x="247" y="328"/>
                    <a:pt x="228" y="323"/>
                    <a:pt x="217" y="317"/>
                  </a:cubicBezTo>
                  <a:cubicBezTo>
                    <a:pt x="226" y="284"/>
                    <a:pt x="226" y="284"/>
                    <a:pt x="226" y="284"/>
                  </a:cubicBezTo>
                  <a:cubicBezTo>
                    <a:pt x="238" y="290"/>
                    <a:pt x="255" y="296"/>
                    <a:pt x="273" y="296"/>
                  </a:cubicBezTo>
                  <a:cubicBezTo>
                    <a:pt x="290" y="296"/>
                    <a:pt x="301" y="290"/>
                    <a:pt x="301" y="279"/>
                  </a:cubicBezTo>
                  <a:cubicBezTo>
                    <a:pt x="301" y="268"/>
                    <a:pt x="292" y="261"/>
                    <a:pt x="270" y="254"/>
                  </a:cubicBezTo>
                  <a:cubicBezTo>
                    <a:pt x="240" y="244"/>
                    <a:pt x="219" y="229"/>
                    <a:pt x="219" y="202"/>
                  </a:cubicBezTo>
                  <a:cubicBezTo>
                    <a:pt x="219" y="176"/>
                    <a:pt x="237" y="157"/>
                    <a:pt x="267" y="151"/>
                  </a:cubicBezTo>
                  <a:cubicBezTo>
                    <a:pt x="267" y="124"/>
                    <a:pt x="267" y="124"/>
                    <a:pt x="267" y="124"/>
                  </a:cubicBezTo>
                  <a:cubicBezTo>
                    <a:pt x="295" y="124"/>
                    <a:pt x="295" y="124"/>
                    <a:pt x="295" y="124"/>
                  </a:cubicBezTo>
                  <a:cubicBezTo>
                    <a:pt x="295" y="149"/>
                    <a:pt x="295" y="149"/>
                    <a:pt x="295" y="149"/>
                  </a:cubicBezTo>
                  <a:cubicBezTo>
                    <a:pt x="314" y="150"/>
                    <a:pt x="327" y="154"/>
                    <a:pt x="337" y="158"/>
                  </a:cubicBezTo>
                  <a:cubicBezTo>
                    <a:pt x="328" y="191"/>
                    <a:pt x="328" y="191"/>
                    <a:pt x="328" y="191"/>
                  </a:cubicBezTo>
                  <a:cubicBezTo>
                    <a:pt x="321" y="187"/>
                    <a:pt x="308" y="181"/>
                    <a:pt x="287" y="181"/>
                  </a:cubicBezTo>
                  <a:cubicBezTo>
                    <a:pt x="269" y="181"/>
                    <a:pt x="263" y="189"/>
                    <a:pt x="263" y="197"/>
                  </a:cubicBezTo>
                  <a:cubicBezTo>
                    <a:pt x="263" y="206"/>
                    <a:pt x="273" y="212"/>
                    <a:pt x="297" y="221"/>
                  </a:cubicBezTo>
                  <a:cubicBezTo>
                    <a:pt x="331" y="233"/>
                    <a:pt x="344" y="249"/>
                    <a:pt x="344" y="275"/>
                  </a:cubicBezTo>
                  <a:cubicBezTo>
                    <a:pt x="344" y="300"/>
                    <a:pt x="327" y="322"/>
                    <a:pt x="294" y="327"/>
                  </a:cubicBezTo>
                  <a:close/>
                </a:path>
              </a:pathLst>
            </a:custGeom>
            <a:grpFill/>
            <a:ln>
              <a:noFill/>
            </a:ln>
          </p:spPr>
          <p:txBody>
            <a:bodyPr vert="horz" wrap="square" lIns="68580" tIns="34290" rIns="68580" bIns="34290" numCol="1" anchor="t" anchorCtr="0" compatLnSpc="1"/>
            <a:lstStyle/>
            <a:p>
              <a:pPr fontAlgn="auto"/>
              <a:endParaRPr lang="en-AU" sz="1350" strike="noStrike" noProof="1"/>
            </a:p>
          </p:txBody>
        </p:sp>
      </p:grpSp>
      <p:sp>
        <p:nvSpPr>
          <p:cNvPr id="400" name="等腰三角形 399"/>
          <p:cNvSpPr/>
          <p:nvPr>
            <p:custDataLst>
              <p:tags r:id="rId18"/>
            </p:custDataLst>
          </p:nvPr>
        </p:nvSpPr>
        <p:spPr>
          <a:xfrm rot="13477214" flipH="1">
            <a:off x="4439018" y="4501798"/>
            <a:ext cx="499586" cy="433864"/>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1" name="等腰三角形 400"/>
          <p:cNvSpPr/>
          <p:nvPr>
            <p:custDataLst>
              <p:tags r:id="rId19"/>
            </p:custDataLst>
          </p:nvPr>
        </p:nvSpPr>
        <p:spPr>
          <a:xfrm rot="1440000" flipH="1">
            <a:off x="3676219" y="1547842"/>
            <a:ext cx="220980" cy="135731"/>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2" name="等腰三角形 401"/>
          <p:cNvSpPr/>
          <p:nvPr>
            <p:custDataLst>
              <p:tags r:id="rId20"/>
            </p:custDataLst>
          </p:nvPr>
        </p:nvSpPr>
        <p:spPr>
          <a:xfrm rot="8280000" flipH="1">
            <a:off x="3595153" y="2139369"/>
            <a:ext cx="118171" cy="90827"/>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3" name="等腰三角形 402"/>
          <p:cNvSpPr/>
          <p:nvPr>
            <p:custDataLst>
              <p:tags r:id="rId21"/>
            </p:custDataLst>
          </p:nvPr>
        </p:nvSpPr>
        <p:spPr>
          <a:xfrm rot="8280000" flipH="1">
            <a:off x="5171021" y="2071929"/>
            <a:ext cx="118171" cy="90827"/>
          </a:xfrm>
          <a:prstGeom prst="triangle">
            <a:avLst/>
          </a:prstGeom>
          <a:solidFill>
            <a:srgbClr val="52B2A7"/>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4" name="等腰三角形 403"/>
          <p:cNvSpPr/>
          <p:nvPr>
            <p:custDataLst>
              <p:tags r:id="rId22"/>
            </p:custDataLst>
          </p:nvPr>
        </p:nvSpPr>
        <p:spPr>
          <a:xfrm rot="7960725" flipH="1">
            <a:off x="4021000" y="2849244"/>
            <a:ext cx="108016" cy="66346"/>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5" name="等腰三角形 404"/>
          <p:cNvSpPr/>
          <p:nvPr>
            <p:custDataLst>
              <p:tags r:id="rId23"/>
            </p:custDataLst>
          </p:nvPr>
        </p:nvSpPr>
        <p:spPr>
          <a:xfrm rot="13477214" flipH="1">
            <a:off x="3412304" y="3617665"/>
            <a:ext cx="499586" cy="433864"/>
          </a:xfrm>
          <a:prstGeom prst="triangle">
            <a:avLst/>
          </a:prstGeom>
          <a:solidFill>
            <a:srgbClr val="464E6C"/>
          </a:solidFill>
          <a:ln>
            <a:noFill/>
          </a:ln>
        </p:spPr>
        <p:style>
          <a:lnRef idx="2">
            <a:srgbClr val="52B2A7">
              <a:shade val="50000"/>
            </a:srgbClr>
          </a:lnRef>
          <a:fillRef idx="1">
            <a:srgbClr val="52B2A7"/>
          </a:fillRef>
          <a:effectRef idx="0">
            <a:srgbClr val="52B2A7"/>
          </a:effectRef>
          <a:fontRef idx="minor">
            <a:sysClr val="window" lastClr="FFFFFF"/>
          </a:fontRef>
        </p:style>
        <p:txBody>
          <a:bodyPr rtlCol="0" anchor="ctr"/>
          <a:lstStyle/>
          <a:p>
            <a:pPr algn="ctr"/>
            <a:endParaRPr lang="zh-CN" altLang="en-US" sz="1350"/>
          </a:p>
        </p:txBody>
      </p:sp>
      <p:sp>
        <p:nvSpPr>
          <p:cNvPr id="408" name="KSO_Shape"/>
          <p:cNvSpPr/>
          <p:nvPr>
            <p:custDataLst>
              <p:tags r:id="rId24"/>
            </p:custDataLst>
          </p:nvPr>
        </p:nvSpPr>
        <p:spPr>
          <a:xfrm rot="5400000">
            <a:off x="3618530" y="3689681"/>
            <a:ext cx="171081" cy="204887"/>
          </a:xfrm>
          <a:custGeom>
            <a:avLst/>
            <a:gdLst>
              <a:gd name="connsiteX0" fmla="*/ 554464 w 1867751"/>
              <a:gd name="connsiteY0" fmla="*/ 1824949 h 2238118"/>
              <a:gd name="connsiteX1" fmla="*/ 554514 w 1867751"/>
              <a:gd name="connsiteY1" fmla="*/ 1824346 h 2238118"/>
              <a:gd name="connsiteX2" fmla="*/ 1313239 w 1867751"/>
              <a:gd name="connsiteY2" fmla="*/ 1824346 h 2238118"/>
              <a:gd name="connsiteX3" fmla="*/ 1313289 w 1867751"/>
              <a:gd name="connsiteY3" fmla="*/ 1824949 h 2238118"/>
              <a:gd name="connsiteX4" fmla="*/ 1146010 w 1867751"/>
              <a:gd name="connsiteY4" fmla="*/ 2206693 h 2238118"/>
              <a:gd name="connsiteX5" fmla="*/ 1098294 w 1867751"/>
              <a:gd name="connsiteY5" fmla="*/ 2238118 h 2238118"/>
              <a:gd name="connsiteX6" fmla="*/ 769458 w 1867751"/>
              <a:gd name="connsiteY6" fmla="*/ 2238118 h 2238118"/>
              <a:gd name="connsiteX7" fmla="*/ 721743 w 1867751"/>
              <a:gd name="connsiteY7" fmla="*/ 2206693 h 2238118"/>
              <a:gd name="connsiteX8" fmla="*/ 554464 w 1867751"/>
              <a:gd name="connsiteY8" fmla="*/ 1824949 h 2238118"/>
              <a:gd name="connsiteX9" fmla="*/ 334004 w 1867751"/>
              <a:gd name="connsiteY9" fmla="*/ 731923 h 2238118"/>
              <a:gd name="connsiteX10" fmla="*/ 384642 w 1867751"/>
              <a:gd name="connsiteY10" fmla="*/ 691647 h 2238118"/>
              <a:gd name="connsiteX11" fmla="*/ 922547 w 1867751"/>
              <a:gd name="connsiteY11" fmla="*/ 517213 h 2238118"/>
              <a:gd name="connsiteX12" fmla="*/ 1526274 w 1867751"/>
              <a:gd name="connsiteY12" fmla="*/ 710379 h 2238118"/>
              <a:gd name="connsiteX13" fmla="*/ 1533748 w 1867751"/>
              <a:gd name="connsiteY13" fmla="*/ 716786 h 2238118"/>
              <a:gd name="connsiteX14" fmla="*/ 1363934 w 1867751"/>
              <a:gd name="connsiteY14" fmla="*/ 905799 h 2238118"/>
              <a:gd name="connsiteX15" fmla="*/ 1354076 w 1867751"/>
              <a:gd name="connsiteY15" fmla="*/ 897219 h 2238118"/>
              <a:gd name="connsiteX16" fmla="*/ 929594 w 1867751"/>
              <a:gd name="connsiteY16" fmla="*/ 771106 h 2238118"/>
              <a:gd name="connsiteX17" fmla="*/ 595097 w 1867751"/>
              <a:gd name="connsiteY17" fmla="*/ 857258 h 2238118"/>
              <a:gd name="connsiteX18" fmla="*/ 526786 w 1867751"/>
              <a:gd name="connsiteY18" fmla="*/ 903047 h 2238118"/>
              <a:gd name="connsiteX19" fmla="*/ 1424 w 1867751"/>
              <a:gd name="connsiteY19" fmla="*/ 412534 h 2238118"/>
              <a:gd name="connsiteX20" fmla="*/ 16741 w 1867751"/>
              <a:gd name="connsiteY20" fmla="*/ 389976 h 2238118"/>
              <a:gd name="connsiteX21" fmla="*/ 926841 w 1867751"/>
              <a:gd name="connsiteY21" fmla="*/ 141 h 2238118"/>
              <a:gd name="connsiteX22" fmla="*/ 1842910 w 1867751"/>
              <a:gd name="connsiteY22" fmla="*/ 347686 h 2238118"/>
              <a:gd name="connsiteX23" fmla="*/ 1866328 w 1867751"/>
              <a:gd name="connsiteY23" fmla="*/ 376915 h 2238118"/>
              <a:gd name="connsiteX24" fmla="*/ 1695977 w 1867751"/>
              <a:gd name="connsiteY24" fmla="*/ 566526 h 2238118"/>
              <a:gd name="connsiteX25" fmla="*/ 1691512 w 1867751"/>
              <a:gd name="connsiteY25" fmla="*/ 558681 h 2238118"/>
              <a:gd name="connsiteX26" fmla="*/ 933888 w 1867751"/>
              <a:gd name="connsiteY26" fmla="*/ 254053 h 2238118"/>
              <a:gd name="connsiteX27" fmla="*/ 208115 w 1867751"/>
              <a:gd name="connsiteY27" fmla="*/ 551186 h 2238118"/>
              <a:gd name="connsiteX28" fmla="*/ 190588 w 1867751"/>
              <a:gd name="connsiteY28" fmla="*/ 580446 h 2238118"/>
              <a:gd name="connsiteX29" fmla="*/ 0 w 1867751"/>
              <a:gd name="connsiteY29" fmla="*/ 1119973 h 2238118"/>
              <a:gd name="connsiteX30" fmla="*/ 124 w 1867751"/>
              <a:gd name="connsiteY30" fmla="*/ 1119059 h 2238118"/>
              <a:gd name="connsiteX31" fmla="*/ 1867628 w 1867751"/>
              <a:gd name="connsiteY31" fmla="*/ 1119059 h 2238118"/>
              <a:gd name="connsiteX32" fmla="*/ 1867751 w 1867751"/>
              <a:gd name="connsiteY32" fmla="*/ 1119973 h 2238118"/>
              <a:gd name="connsiteX33" fmla="*/ 1456015 w 1867751"/>
              <a:gd name="connsiteY33" fmla="*/ 1697765 h 2238118"/>
              <a:gd name="connsiteX34" fmla="*/ 1338570 w 1867751"/>
              <a:gd name="connsiteY34" fmla="*/ 1745328 h 2238118"/>
              <a:gd name="connsiteX35" fmla="*/ 529182 w 1867751"/>
              <a:gd name="connsiteY35" fmla="*/ 1745328 h 2238118"/>
              <a:gd name="connsiteX36" fmla="*/ 411738 w 1867751"/>
              <a:gd name="connsiteY36" fmla="*/ 1697765 h 2238118"/>
              <a:gd name="connsiteX37" fmla="*/ 0 w 1867751"/>
              <a:gd name="connsiteY37" fmla="*/ 1119973 h 22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7751" h="2238118">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FFFFFF"/>
          </a:solidFill>
          <a:ln>
            <a:noFill/>
          </a:ln>
        </p:spPr>
        <p:style>
          <a:lnRef idx="2">
            <a:srgbClr val="52B2A7">
              <a:shade val="50000"/>
            </a:srgbClr>
          </a:lnRef>
          <a:fillRef idx="1">
            <a:srgbClr val="52B2A7"/>
          </a:fillRef>
          <a:effectRef idx="0">
            <a:srgbClr val="52B2A7"/>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34" charset="-122"/>
                <a:cs typeface="+mn-ea"/>
              </a:defRPr>
            </a:lvl9pPr>
          </a:lstStyle>
          <a:p>
            <a:pPr algn="ctr" eaLnBrk="1" fontAlgn="auto" hangingPunct="1">
              <a:spcBef>
                <a:spcPts val="0"/>
              </a:spcBef>
              <a:spcAft>
                <a:spcPts val="0"/>
              </a:spcAft>
              <a:defRPr/>
            </a:pPr>
            <a:endParaRPr lang="zh-CN" altLang="en-US" sz="1350">
              <a:solidFill>
                <a:srgbClr val="FFFFFF"/>
              </a:solidFill>
            </a:endParaRPr>
          </a:p>
        </p:txBody>
      </p:sp>
      <p:sp>
        <p:nvSpPr>
          <p:cNvPr id="413" name="矩形 412"/>
          <p:cNvSpPr/>
          <p:nvPr/>
        </p:nvSpPr>
        <p:spPr>
          <a:xfrm>
            <a:off x="5681980" y="1120140"/>
            <a:ext cx="3058795" cy="1706880"/>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Clr>
                <a:srgbClr val="000000"/>
              </a:buClr>
              <a:buSzPct val="50000"/>
              <a:buNone/>
            </a:pP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项目研究过程中支付给参与项目研究的</a:t>
            </a:r>
            <a:r>
              <a:rPr lang="zh-CN" altLang="en-US" sz="1400" b="1" dirty="0">
                <a:solidFill>
                  <a:srgbClr val="FF0000"/>
                </a:solidFill>
                <a:latin typeface="微软雅黑" panose="020B0503020204020204" pitchFamily="34" charset="-122"/>
                <a:ea typeface="微软雅黑" panose="020B0503020204020204" pitchFamily="34" charset="-122"/>
                <a:sym typeface="Gill Sans" charset="0"/>
              </a:rPr>
              <a:t>研究生、博士后、访问学者以及项目聘用的研究人员、科研辅助人员</a:t>
            </a: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等的劳务费用，以及项目聘用人员的社会保险补助费用。</a:t>
            </a:r>
          </a:p>
        </p:txBody>
      </p:sp>
      <p:sp>
        <p:nvSpPr>
          <p:cNvPr id="414" name="矩形 413"/>
          <p:cNvSpPr/>
          <p:nvPr/>
        </p:nvSpPr>
        <p:spPr>
          <a:xfrm>
            <a:off x="272415" y="4074797"/>
            <a:ext cx="2943860" cy="73723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Clr>
                <a:srgbClr val="000000"/>
              </a:buClr>
              <a:buSzPct val="50000"/>
              <a:buNone/>
            </a:pPr>
            <a:r>
              <a:rPr lang="zh-CN" altLang="en-US" sz="14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研究生</a:t>
            </a:r>
            <a:r>
              <a:rPr lang="zh-CN" altLang="en-US"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的每年工作时间不要填写</a:t>
            </a:r>
            <a:r>
              <a:rPr lang="en-US" altLang="zh-CN"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12</a:t>
            </a:r>
            <a:r>
              <a:rPr lang="zh-CN" altLang="en-US"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月，一般不超过</a:t>
            </a:r>
            <a:r>
              <a:rPr lang="en-US" altLang="zh-CN"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10</a:t>
            </a:r>
            <a:r>
              <a:rPr lang="zh-CN" altLang="en-US" sz="1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个</a:t>
            </a:r>
            <a:r>
              <a:rPr lang="zh-CN" altLang="en-US" sz="14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月。</a:t>
            </a:r>
          </a:p>
        </p:txBody>
      </p:sp>
      <p:sp>
        <p:nvSpPr>
          <p:cNvPr id="415" name="矩形 414"/>
          <p:cNvSpPr/>
          <p:nvPr/>
        </p:nvSpPr>
        <p:spPr>
          <a:xfrm>
            <a:off x="272687" y="2827020"/>
            <a:ext cx="3188970" cy="73723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Clr>
                <a:srgbClr val="000000"/>
              </a:buClr>
              <a:buSzPct val="50000"/>
              <a:buNone/>
            </a:pP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聘用人员及科研辅助人员的劳务费参考本地技术服务业平均水平执行。</a:t>
            </a:r>
          </a:p>
        </p:txBody>
      </p:sp>
      <p:sp>
        <p:nvSpPr>
          <p:cNvPr id="416" name="矩形 415"/>
          <p:cNvSpPr/>
          <p:nvPr/>
        </p:nvSpPr>
        <p:spPr>
          <a:xfrm>
            <a:off x="5720466" y="3400179"/>
            <a:ext cx="2989580" cy="73723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Clr>
                <a:srgbClr val="000000"/>
              </a:buClr>
              <a:buSzPct val="50000"/>
              <a:buNone/>
            </a:pPr>
            <a:r>
              <a:rPr lang="zh-CN" altLang="en-US" sz="14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Gill Sans" charset="0"/>
              </a:rPr>
              <a:t>劳务费不得支付给项目研究过程中临时聘请的专家咨询费。</a:t>
            </a:r>
          </a:p>
        </p:txBody>
      </p:sp>
      <p:sp>
        <p:nvSpPr>
          <p:cNvPr id="417" name="矩形 416"/>
          <p:cNvSpPr/>
          <p:nvPr/>
        </p:nvSpPr>
        <p:spPr>
          <a:xfrm>
            <a:off x="272415" y="1508768"/>
            <a:ext cx="2992755" cy="737235"/>
          </a:xfrm>
          <a:prstGeom prst="rect">
            <a:avLst/>
          </a:prstGeom>
          <a:solidFill>
            <a:schemeClr val="bg1"/>
          </a:solid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Clr>
                <a:srgbClr val="000000"/>
              </a:buClr>
              <a:buSzPct val="50000"/>
              <a:buNone/>
            </a:pPr>
            <a:r>
              <a:rPr lang="zh-CN" altLang="en-US" sz="1400" b="1" dirty="0" smtClean="0">
                <a:solidFill>
                  <a:schemeClr val="tx2"/>
                </a:solidFill>
                <a:latin typeface="微软雅黑" panose="020B0503020204020204" pitchFamily="34" charset="-122"/>
                <a:ea typeface="微软雅黑" panose="020B0503020204020204" pitchFamily="34" charset="-122"/>
                <a:sym typeface="Gill Sans" charset="0"/>
              </a:rPr>
              <a:t>项目组有工资性收入人员不得领取劳务费。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专家咨询费</a:t>
              </a:r>
            </a:p>
          </p:txBody>
        </p:sp>
      </p:grpSp>
      <p:pic>
        <p:nvPicPr>
          <p:cNvPr id="6" name="图片 5"/>
          <p:cNvPicPr>
            <a:picLocks noChangeAspect="1"/>
          </p:cNvPicPr>
          <p:nvPr>
            <p:custDataLst>
              <p:tags r:id="rId2"/>
            </p:custDataLst>
          </p:nvPr>
        </p:nvPicPr>
        <p:blipFill>
          <a:blip r:embed="rId21">
            <a:extLst>
              <a:ext uri="{28A0092B-C50C-407E-A947-70E740481C1C}">
                <a14:useLocalDpi xmlns:a14="http://schemas.microsoft.com/office/drawing/2010/main" val="0"/>
              </a:ext>
            </a:extLst>
          </a:blip>
          <a:stretch>
            <a:fillRect/>
          </a:stretch>
        </p:blipFill>
        <p:spPr>
          <a:xfrm>
            <a:off x="179705" y="1325245"/>
            <a:ext cx="3261360" cy="2985770"/>
          </a:xfrm>
          <a:prstGeom prst="rect">
            <a:avLst/>
          </a:prstGeom>
        </p:spPr>
      </p:pic>
      <p:grpSp>
        <p:nvGrpSpPr>
          <p:cNvPr id="7" name="组合 6"/>
          <p:cNvGrpSpPr/>
          <p:nvPr>
            <p:custDataLst>
              <p:tags r:id="rId3"/>
            </p:custDataLst>
          </p:nvPr>
        </p:nvGrpSpPr>
        <p:grpSpPr>
          <a:xfrm>
            <a:off x="4102100" y="1816735"/>
            <a:ext cx="443230" cy="443230"/>
            <a:chOff x="866738" y="2910792"/>
            <a:chExt cx="617769" cy="617930"/>
          </a:xfrm>
        </p:grpSpPr>
        <p:sp>
          <p:nvSpPr>
            <p:cNvPr id="8" name="Oval 6"/>
            <p:cNvSpPr/>
            <p:nvPr>
              <p:custDataLst>
                <p:tags r:id="rId17"/>
              </p:custDataLst>
            </p:nvPr>
          </p:nvSpPr>
          <p:spPr>
            <a:xfrm>
              <a:off x="866738" y="2910792"/>
              <a:ext cx="617769" cy="61793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1" anchor="ctr">
              <a:normAutofit/>
            </a:bodyPr>
            <a:lstStyle/>
            <a:p>
              <a:pPr algn="ctr"/>
              <a:endParaRPr lang="x-none" sz="675">
                <a:sym typeface="Arial" panose="020B0604020202020204" pitchFamily="34" charset="0"/>
              </a:endParaRPr>
            </a:p>
          </p:txBody>
        </p:sp>
        <p:sp>
          <p:nvSpPr>
            <p:cNvPr id="10" name="Freeform 162"/>
            <p:cNvSpPr>
              <a:spLocks noChangeArrowheads="1"/>
            </p:cNvSpPr>
            <p:nvPr>
              <p:custDataLst>
                <p:tags r:id="rId18"/>
              </p:custDataLst>
            </p:nvPr>
          </p:nvSpPr>
          <p:spPr bwMode="auto">
            <a:xfrm>
              <a:off x="1040236" y="3104294"/>
              <a:ext cx="287792" cy="2540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chemeClr val="bg1"/>
            </a:solidFill>
            <a:ln>
              <a:noFill/>
            </a:ln>
            <a:effectLst/>
          </p:spPr>
          <p:txBody>
            <a:bodyPr wrap="none" lIns="67500" tIns="35100" rIns="67500" bIns="35100" anchor="ctr">
              <a:normAutofit/>
            </a:bodyPr>
            <a:lstStyle/>
            <a:p>
              <a:pPr>
                <a:defRPr/>
              </a:pPr>
              <a:endParaRPr lang="en-US" sz="675">
                <a:sym typeface="Arial" panose="020B0604020202020204" pitchFamily="34" charset="0"/>
              </a:endParaRPr>
            </a:p>
          </p:txBody>
        </p:sp>
      </p:grpSp>
      <p:grpSp>
        <p:nvGrpSpPr>
          <p:cNvPr id="11" name="组合 10"/>
          <p:cNvGrpSpPr/>
          <p:nvPr>
            <p:custDataLst>
              <p:tags r:id="rId4"/>
            </p:custDataLst>
          </p:nvPr>
        </p:nvGrpSpPr>
        <p:grpSpPr>
          <a:xfrm>
            <a:off x="4102100" y="2546350"/>
            <a:ext cx="443230" cy="443230"/>
            <a:chOff x="866738" y="3969655"/>
            <a:chExt cx="617769" cy="617930"/>
          </a:xfrm>
        </p:grpSpPr>
        <p:sp>
          <p:nvSpPr>
            <p:cNvPr id="12" name="Oval 8"/>
            <p:cNvSpPr/>
            <p:nvPr>
              <p:custDataLst>
                <p:tags r:id="rId15"/>
              </p:custDataLst>
            </p:nvPr>
          </p:nvSpPr>
          <p:spPr>
            <a:xfrm>
              <a:off x="866738" y="3969655"/>
              <a:ext cx="617769" cy="61793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1" anchor="ctr">
              <a:normAutofit/>
            </a:bodyPr>
            <a:lstStyle/>
            <a:p>
              <a:pPr algn="ctr"/>
              <a:endParaRPr lang="x-none" sz="675">
                <a:sym typeface="Arial" panose="020B0604020202020204" pitchFamily="34" charset="0"/>
              </a:endParaRPr>
            </a:p>
          </p:txBody>
        </p:sp>
        <p:sp>
          <p:nvSpPr>
            <p:cNvPr id="22" name="Freeform 57"/>
            <p:cNvSpPr>
              <a:spLocks noChangeArrowheads="1"/>
            </p:cNvSpPr>
            <p:nvPr>
              <p:custDataLst>
                <p:tags r:id="rId16"/>
              </p:custDataLst>
            </p:nvPr>
          </p:nvSpPr>
          <p:spPr bwMode="auto">
            <a:xfrm>
              <a:off x="1038121" y="4163277"/>
              <a:ext cx="289907" cy="2540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chemeClr val="bg1"/>
            </a:solidFill>
            <a:ln>
              <a:noFill/>
            </a:ln>
            <a:effectLst/>
          </p:spPr>
          <p:txBody>
            <a:bodyPr wrap="none" lIns="67500" tIns="35100" rIns="67500" bIns="35100" anchor="ctr">
              <a:normAutofit/>
            </a:bodyPr>
            <a:lstStyle/>
            <a:p>
              <a:pPr>
                <a:defRPr/>
              </a:pPr>
              <a:endParaRPr lang="en-US" sz="675">
                <a:sym typeface="Arial" panose="020B0604020202020204" pitchFamily="34" charset="0"/>
              </a:endParaRPr>
            </a:p>
          </p:txBody>
        </p:sp>
      </p:grpSp>
      <p:grpSp>
        <p:nvGrpSpPr>
          <p:cNvPr id="23" name="组合 22"/>
          <p:cNvGrpSpPr/>
          <p:nvPr>
            <p:custDataLst>
              <p:tags r:id="rId5"/>
            </p:custDataLst>
          </p:nvPr>
        </p:nvGrpSpPr>
        <p:grpSpPr>
          <a:xfrm>
            <a:off x="4102100" y="3456940"/>
            <a:ext cx="443230" cy="443230"/>
            <a:chOff x="866738" y="5022548"/>
            <a:chExt cx="617769" cy="617930"/>
          </a:xfrm>
        </p:grpSpPr>
        <p:sp>
          <p:nvSpPr>
            <p:cNvPr id="24" name="Oval 10"/>
            <p:cNvSpPr/>
            <p:nvPr>
              <p:custDataLst>
                <p:tags r:id="rId13"/>
              </p:custDataLst>
            </p:nvPr>
          </p:nvSpPr>
          <p:spPr>
            <a:xfrm>
              <a:off x="866738" y="5022548"/>
              <a:ext cx="617769" cy="61793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1" anchor="ctr">
              <a:normAutofit/>
            </a:bodyPr>
            <a:lstStyle/>
            <a:p>
              <a:pPr algn="ctr"/>
              <a:endParaRPr lang="x-none" sz="675">
                <a:sym typeface="Arial" panose="020B0604020202020204" pitchFamily="34" charset="0"/>
              </a:endParaRPr>
            </a:p>
          </p:txBody>
        </p:sp>
        <p:sp>
          <p:nvSpPr>
            <p:cNvPr id="25" name="Freeform 106"/>
            <p:cNvSpPr>
              <a:spLocks noChangeArrowheads="1"/>
            </p:cNvSpPr>
            <p:nvPr>
              <p:custDataLst>
                <p:tags r:id="rId14"/>
              </p:custDataLst>
            </p:nvPr>
          </p:nvSpPr>
          <p:spPr bwMode="auto">
            <a:xfrm>
              <a:off x="1040236" y="5196564"/>
              <a:ext cx="289909" cy="262467"/>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p:spPr>
          <p:txBody>
            <a:bodyPr wrap="none" lIns="67500" tIns="35100" rIns="67500" bIns="35100" anchor="ctr">
              <a:normAutofit/>
            </a:bodyPr>
            <a:lstStyle/>
            <a:p>
              <a:pPr>
                <a:defRPr/>
              </a:pPr>
              <a:endParaRPr lang="en-US" sz="675">
                <a:sym typeface="Arial" panose="020B0604020202020204" pitchFamily="34" charset="0"/>
              </a:endParaRPr>
            </a:p>
          </p:txBody>
        </p:sp>
      </p:grpSp>
      <p:sp>
        <p:nvSpPr>
          <p:cNvPr id="26" name="文本框 25"/>
          <p:cNvSpPr txBox="1"/>
          <p:nvPr/>
        </p:nvSpPr>
        <p:spPr>
          <a:xfrm>
            <a:off x="4225062" y="780299"/>
            <a:ext cx="4790440" cy="700576"/>
          </a:xfrm>
          <a:prstGeom prst="rect">
            <a:avLst/>
          </a:prstGeom>
          <a:noFill/>
        </p:spPr>
        <p:txBody>
          <a:bodyPr wrap="square" rtlCol="0" anchor="t">
            <a:spAutoFit/>
          </a:bodyPr>
          <a:lstStyle/>
          <a:p>
            <a:pPr lvl="0" eaLnBrk="1" hangingPunct="1">
              <a:lnSpc>
                <a:spcPct val="150000"/>
              </a:lnSpc>
              <a:spcBef>
                <a:spcPts val="1200"/>
              </a:spcBef>
            </a:pP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专家咨询费是指科研项目（课题）承担单位在项目（课题）实施过程中支付给临时聘请的咨询专家的费用。</a:t>
            </a:r>
          </a:p>
        </p:txBody>
      </p:sp>
      <p:sp>
        <p:nvSpPr>
          <p:cNvPr id="27" name="矩形 26"/>
          <p:cNvSpPr/>
          <p:nvPr/>
        </p:nvSpPr>
        <p:spPr>
          <a:xfrm>
            <a:off x="4545330" y="1769110"/>
            <a:ext cx="4404360" cy="7372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None/>
            </a:pP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专家咨询费的发放对象为</a:t>
            </a:r>
            <a:r>
              <a:rPr lang="zh-CN" altLang="en-US" sz="1400" b="1" dirty="0">
                <a:solidFill>
                  <a:srgbClr val="C00000"/>
                </a:solidFill>
                <a:latin typeface="微软雅黑" panose="020B0503020204020204" pitchFamily="34" charset="-122"/>
                <a:ea typeface="微软雅黑" panose="020B0503020204020204" pitchFamily="34" charset="-122"/>
                <a:sym typeface="Gill Sans" charset="0"/>
              </a:rPr>
              <a:t>非课题组成员</a:t>
            </a: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，课题组成员不得开支。</a:t>
            </a:r>
          </a:p>
        </p:txBody>
      </p:sp>
      <p:sp>
        <p:nvSpPr>
          <p:cNvPr id="28" name="矩形 27"/>
          <p:cNvSpPr/>
          <p:nvPr/>
        </p:nvSpPr>
        <p:spPr>
          <a:xfrm>
            <a:off x="4545330" y="2546985"/>
            <a:ext cx="4475480" cy="121475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None/>
            </a:pPr>
            <a:r>
              <a:rPr lang="zh-CN" altLang="en-US" sz="1400" b="1" dirty="0" smtClean="0">
                <a:solidFill>
                  <a:schemeClr val="tx2"/>
                </a:solidFill>
                <a:latin typeface="微软雅黑" panose="020B0503020204020204" pitchFamily="34" charset="-122"/>
                <a:ea typeface="微软雅黑" panose="020B0503020204020204" pitchFamily="34" charset="-122"/>
                <a:sym typeface="Gill Sans" charset="0"/>
              </a:rPr>
              <a:t>支付</a:t>
            </a: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给临时聘请的咨询专家的费用，会议期间支出的专家咨询费、讲课费属于此范围（</a:t>
            </a:r>
            <a:r>
              <a:rPr lang="zh-CN" altLang="en-US" sz="1400" b="1" dirty="0">
                <a:solidFill>
                  <a:srgbClr val="C00000"/>
                </a:solidFill>
                <a:latin typeface="微软雅黑" panose="020B0503020204020204" pitchFamily="34" charset="-122"/>
                <a:ea typeface="微软雅黑" panose="020B0503020204020204" pitchFamily="34" charset="-122"/>
                <a:sym typeface="Gill Sans" charset="0"/>
              </a:rPr>
              <a:t>不纳入会议费预算</a:t>
            </a:r>
            <a:r>
              <a:rPr lang="zh-CN" altLang="en-US" sz="1400" b="1" dirty="0">
                <a:solidFill>
                  <a:schemeClr val="tx2"/>
                </a:solidFill>
                <a:latin typeface="微软雅黑" panose="020B0503020204020204" pitchFamily="34" charset="-122"/>
                <a:ea typeface="微软雅黑" panose="020B0503020204020204" pitchFamily="34" charset="-122"/>
                <a:sym typeface="Gill Sans" charset="0"/>
              </a:rPr>
              <a:t>）。</a:t>
            </a:r>
          </a:p>
          <a:p>
            <a:pPr marL="0" lvl="0" indent="0" eaLnBrk="1" hangingPunct="1">
              <a:lnSpc>
                <a:spcPct val="150000"/>
              </a:lnSpc>
              <a:spcBef>
                <a:spcPts val="1200"/>
              </a:spcBef>
              <a:buNone/>
            </a:pPr>
            <a:endParaRPr lang="zh-CN" altLang="en-US" sz="1400" b="1" dirty="0">
              <a:solidFill>
                <a:schemeClr val="tx2"/>
              </a:solidFill>
              <a:latin typeface="微软雅黑" panose="020B0503020204020204" pitchFamily="34" charset="-122"/>
              <a:ea typeface="微软雅黑" panose="020B0503020204020204" pitchFamily="34" charset="-122"/>
              <a:sym typeface="Gill Sans" charset="0"/>
            </a:endParaRPr>
          </a:p>
        </p:txBody>
      </p:sp>
      <p:sp>
        <p:nvSpPr>
          <p:cNvPr id="29" name="矩形 28"/>
          <p:cNvSpPr/>
          <p:nvPr/>
        </p:nvSpPr>
        <p:spPr>
          <a:xfrm>
            <a:off x="4569460" y="3456940"/>
            <a:ext cx="4323080" cy="41549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1200"/>
              </a:spcBef>
              <a:buNone/>
            </a:pPr>
            <a:r>
              <a:rPr lang="zh-CN" altLang="en-US" sz="1400" b="1" dirty="0" smtClean="0">
                <a:solidFill>
                  <a:srgbClr val="C00000"/>
                </a:solidFill>
                <a:latin typeface="微软雅黑" panose="020B0503020204020204" pitchFamily="34" charset="-122"/>
                <a:ea typeface="微软雅黑" panose="020B0503020204020204" pitchFamily="34" charset="-122"/>
                <a:sym typeface="Gill Sans" charset="0"/>
              </a:rPr>
              <a:t>以</a:t>
            </a:r>
            <a:r>
              <a:rPr lang="zh-CN" altLang="en-US" sz="1400" b="1" dirty="0">
                <a:solidFill>
                  <a:srgbClr val="C00000"/>
                </a:solidFill>
                <a:latin typeface="微软雅黑" panose="020B0503020204020204" pitchFamily="34" charset="-122"/>
                <a:ea typeface="微软雅黑" panose="020B0503020204020204" pitchFamily="34" charset="-122"/>
                <a:sym typeface="Gill Sans" charset="0"/>
              </a:rPr>
              <a:t>单位名义提供的咨询服务不属于专家咨询</a:t>
            </a:r>
            <a:r>
              <a:rPr lang="zh-CN" altLang="en-US" sz="1400" b="1" dirty="0" smtClean="0">
                <a:solidFill>
                  <a:srgbClr val="C00000"/>
                </a:solidFill>
                <a:latin typeface="微软雅黑" panose="020B0503020204020204" pitchFamily="34" charset="-122"/>
                <a:ea typeface="微软雅黑" panose="020B0503020204020204" pitchFamily="34" charset="-122"/>
                <a:sym typeface="Gill Sans" charset="0"/>
              </a:rPr>
              <a:t>费</a:t>
            </a:r>
            <a:r>
              <a:rPr lang="zh-CN" altLang="en-US" sz="1400" b="1" dirty="0" smtClean="0">
                <a:solidFill>
                  <a:schemeClr val="tx2"/>
                </a:solidFill>
                <a:latin typeface="微软雅黑" panose="020B0503020204020204" pitchFamily="34" charset="-122"/>
                <a:ea typeface="微软雅黑" panose="020B0503020204020204" pitchFamily="34" charset="-122"/>
                <a:sym typeface="Gill Sans" charset="0"/>
              </a:rPr>
              <a:t>。</a:t>
            </a:r>
          </a:p>
        </p:txBody>
      </p:sp>
      <p:grpSp>
        <p:nvGrpSpPr>
          <p:cNvPr id="19" name="组合 18"/>
          <p:cNvGrpSpPr/>
          <p:nvPr>
            <p:custDataLst>
              <p:tags r:id="rId6"/>
            </p:custDataLst>
          </p:nvPr>
        </p:nvGrpSpPr>
        <p:grpSpPr>
          <a:xfrm>
            <a:off x="3715385" y="879475"/>
            <a:ext cx="386715" cy="386715"/>
            <a:chOff x="6159911" y="2814357"/>
            <a:chExt cx="515447" cy="515644"/>
          </a:xfrm>
        </p:grpSpPr>
        <p:sp>
          <p:nvSpPr>
            <p:cNvPr id="20" name="Oval 98"/>
            <p:cNvSpPr>
              <a:spLocks noChangeAspect="1"/>
            </p:cNvSpPr>
            <p:nvPr>
              <p:custDataLst>
                <p:tags r:id="rId7"/>
              </p:custDataLst>
            </p:nvPr>
          </p:nvSpPr>
          <p:spPr>
            <a:xfrm>
              <a:off x="6159911" y="2814357"/>
              <a:ext cx="515447" cy="515644"/>
            </a:xfrm>
            <a:prstGeom prst="ellipse">
              <a:avLst/>
            </a:prstGeom>
            <a:solidFill>
              <a:srgbClr val="20AF86"/>
            </a:solidFill>
            <a:ln>
              <a:noFill/>
            </a:ln>
            <a:effectLst/>
          </p:spPr>
          <p:style>
            <a:lnRef idx="1">
              <a:srgbClr val="20AF86"/>
            </a:lnRef>
            <a:fillRef idx="3">
              <a:srgbClr val="20AF86"/>
            </a:fillRef>
            <a:effectRef idx="2">
              <a:srgbClr val="20AF86"/>
            </a:effectRef>
            <a:fontRef idx="minor">
              <a:srgbClr val="FFFFFF"/>
            </a:fontRef>
          </p:style>
          <p:txBody>
            <a:bodyPr wrap="square" lIns="67500" tIns="35100" rIns="67500" bIns="35100" rtlCol="0" anchor="ctr">
              <a:normAutofit/>
            </a:bodyPr>
            <a:lstStyle/>
            <a:p>
              <a:pPr algn="ctr"/>
              <a:endParaRPr lang="en-US" sz="1050" dirty="0">
                <a:sym typeface="Arial" panose="020B0604020202020204" pitchFamily="34" charset="0"/>
              </a:endParaRPr>
            </a:p>
          </p:txBody>
        </p:sp>
        <p:grpSp>
          <p:nvGrpSpPr>
            <p:cNvPr id="21" name="Group 125"/>
            <p:cNvGrpSpPr/>
            <p:nvPr/>
          </p:nvGrpSpPr>
          <p:grpSpPr>
            <a:xfrm>
              <a:off x="6282765" y="2938636"/>
              <a:ext cx="269739" cy="267086"/>
              <a:chOff x="5453001" y="7775630"/>
              <a:chExt cx="962950" cy="953477"/>
            </a:xfrm>
          </p:grpSpPr>
          <p:sp>
            <p:nvSpPr>
              <p:cNvPr id="30" name="Freeform 443"/>
              <p:cNvSpPr>
                <a:spLocks noChangeArrowheads="1"/>
              </p:cNvSpPr>
              <p:nvPr>
                <p:custDataLst>
                  <p:tags r:id="rId8"/>
                </p:custDataLst>
              </p:nvPr>
            </p:nvSpPr>
            <p:spPr bwMode="auto">
              <a:xfrm>
                <a:off x="5805767" y="7775630"/>
                <a:ext cx="254244" cy="346431"/>
              </a:xfrm>
              <a:custGeom>
                <a:avLst/>
                <a:gdLst>
                  <a:gd name="T0" fmla="*/ 0 w 352"/>
                  <a:gd name="T1" fmla="*/ 481 h 482"/>
                  <a:gd name="T2" fmla="*/ 180 w 352"/>
                  <a:gd name="T3" fmla="*/ 0 h 482"/>
                  <a:gd name="T4" fmla="*/ 351 w 352"/>
                  <a:gd name="T5" fmla="*/ 481 h 482"/>
                </a:gdLst>
                <a:ahLst/>
                <a:cxnLst>
                  <a:cxn ang="0">
                    <a:pos x="T0" y="T1"/>
                  </a:cxn>
                  <a:cxn ang="0">
                    <a:pos x="T2" y="T3"/>
                  </a:cxn>
                  <a:cxn ang="0">
                    <a:pos x="T4" y="T5"/>
                  </a:cxn>
                </a:cxnLst>
                <a:rect l="0" t="0" r="r" b="b"/>
                <a:pathLst>
                  <a:path w="352" h="482">
                    <a:moveTo>
                      <a:pt x="0" y="481"/>
                    </a:moveTo>
                    <a:lnTo>
                      <a:pt x="180" y="0"/>
                    </a:lnTo>
                    <a:lnTo>
                      <a:pt x="351" y="481"/>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31" name="Freeform 444"/>
              <p:cNvSpPr>
                <a:spLocks noChangeArrowheads="1"/>
              </p:cNvSpPr>
              <p:nvPr>
                <p:custDataLst>
                  <p:tags r:id="rId9"/>
                </p:custDataLst>
              </p:nvPr>
            </p:nvSpPr>
            <p:spPr bwMode="auto">
              <a:xfrm>
                <a:off x="5936065" y="8325469"/>
                <a:ext cx="346408" cy="403638"/>
              </a:xfrm>
              <a:custGeom>
                <a:avLst/>
                <a:gdLst>
                  <a:gd name="T0" fmla="*/ 271 w 482"/>
                  <a:gd name="T1" fmla="*/ 0 h 562"/>
                  <a:gd name="T2" fmla="*/ 481 w 482"/>
                  <a:gd name="T3" fmla="*/ 561 h 562"/>
                  <a:gd name="T4" fmla="*/ 0 w 482"/>
                  <a:gd name="T5" fmla="*/ 210 h 562"/>
                </a:gdLst>
                <a:ahLst/>
                <a:cxnLst>
                  <a:cxn ang="0">
                    <a:pos x="T0" y="T1"/>
                  </a:cxn>
                  <a:cxn ang="0">
                    <a:pos x="T2" y="T3"/>
                  </a:cxn>
                  <a:cxn ang="0">
                    <a:pos x="T4" y="T5"/>
                  </a:cxn>
                </a:cxnLst>
                <a:rect l="0" t="0" r="r" b="b"/>
                <a:pathLst>
                  <a:path w="482" h="562">
                    <a:moveTo>
                      <a:pt x="271" y="0"/>
                    </a:moveTo>
                    <a:lnTo>
                      <a:pt x="481" y="561"/>
                    </a:lnTo>
                    <a:lnTo>
                      <a:pt x="0" y="210"/>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35" name="Freeform 445"/>
              <p:cNvSpPr>
                <a:spLocks noChangeArrowheads="1"/>
              </p:cNvSpPr>
              <p:nvPr>
                <p:custDataLst>
                  <p:tags r:id="rId10"/>
                </p:custDataLst>
              </p:nvPr>
            </p:nvSpPr>
            <p:spPr bwMode="auto">
              <a:xfrm>
                <a:off x="6066366" y="8122061"/>
                <a:ext cx="349585" cy="203408"/>
              </a:xfrm>
              <a:custGeom>
                <a:avLst/>
                <a:gdLst>
                  <a:gd name="T0" fmla="*/ 0 w 483"/>
                  <a:gd name="T1" fmla="*/ 0 h 282"/>
                  <a:gd name="T2" fmla="*/ 482 w 483"/>
                  <a:gd name="T3" fmla="*/ 0 h 282"/>
                  <a:gd name="T4" fmla="*/ 91 w 483"/>
                  <a:gd name="T5" fmla="*/ 281 h 282"/>
                </a:gdLst>
                <a:ahLst/>
                <a:cxnLst>
                  <a:cxn ang="0">
                    <a:pos x="T0" y="T1"/>
                  </a:cxn>
                  <a:cxn ang="0">
                    <a:pos x="T2" y="T3"/>
                  </a:cxn>
                  <a:cxn ang="0">
                    <a:pos x="T4" y="T5"/>
                  </a:cxn>
                </a:cxnLst>
                <a:rect l="0" t="0" r="r" b="b"/>
                <a:pathLst>
                  <a:path w="483" h="282">
                    <a:moveTo>
                      <a:pt x="0" y="0"/>
                    </a:moveTo>
                    <a:lnTo>
                      <a:pt x="482" y="0"/>
                    </a:lnTo>
                    <a:lnTo>
                      <a:pt x="91" y="281"/>
                    </a:lnTo>
                  </a:path>
                </a:pathLst>
              </a:cu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sp>
            <p:nvSpPr>
              <p:cNvPr id="36" name="Freeform 446"/>
              <p:cNvSpPr>
                <a:spLocks noChangeArrowheads="1"/>
              </p:cNvSpPr>
              <p:nvPr>
                <p:custDataLst>
                  <p:tags r:id="rId11"/>
                </p:custDataLst>
              </p:nvPr>
            </p:nvSpPr>
            <p:spPr bwMode="auto">
              <a:xfrm>
                <a:off x="5453001" y="8122061"/>
                <a:ext cx="483064" cy="607046"/>
              </a:xfrm>
              <a:custGeom>
                <a:avLst/>
                <a:gdLst>
                  <a:gd name="T0" fmla="*/ 671 w 672"/>
                  <a:gd name="T1" fmla="*/ 491 h 843"/>
                  <a:gd name="T2" fmla="*/ 181 w 672"/>
                  <a:gd name="T3" fmla="*/ 842 h 843"/>
                  <a:gd name="T4" fmla="*/ 390 w 672"/>
                  <a:gd name="T5" fmla="*/ 281 h 843"/>
                  <a:gd name="T6" fmla="*/ 0 w 672"/>
                  <a:gd name="T7" fmla="*/ 0 h 843"/>
                  <a:gd name="T8" fmla="*/ 491 w 672"/>
                  <a:gd name="T9" fmla="*/ 0 h 843"/>
                </a:gdLst>
                <a:ahLst/>
                <a:cxnLst>
                  <a:cxn ang="0">
                    <a:pos x="T0" y="T1"/>
                  </a:cxn>
                  <a:cxn ang="0">
                    <a:pos x="T2" y="T3"/>
                  </a:cxn>
                  <a:cxn ang="0">
                    <a:pos x="T4" y="T5"/>
                  </a:cxn>
                  <a:cxn ang="0">
                    <a:pos x="T6" y="T7"/>
                  </a:cxn>
                  <a:cxn ang="0">
                    <a:pos x="T8" y="T9"/>
                  </a:cxn>
                </a:cxnLst>
                <a:rect l="0" t="0" r="r" b="b"/>
                <a:pathLst>
                  <a:path w="672" h="843">
                    <a:moveTo>
                      <a:pt x="671" y="491"/>
                    </a:moveTo>
                    <a:lnTo>
                      <a:pt x="181" y="842"/>
                    </a:lnTo>
                    <a:lnTo>
                      <a:pt x="390" y="281"/>
                    </a:lnTo>
                    <a:lnTo>
                      <a:pt x="0" y="0"/>
                    </a:lnTo>
                    <a:lnTo>
                      <a:pt x="491" y="0"/>
                    </a:lnTo>
                  </a:path>
                </a:pathLst>
              </a:custGeom>
              <a:noFill/>
              <a:ln w="4680" cap="flat">
                <a:solidFill>
                  <a:srgbClr val="FFFFFF"/>
                </a:solidFill>
                <a:round/>
              </a:ln>
              <a:effectLst/>
            </p:spPr>
            <p:txBody>
              <a:bodyPr wrap="square" lIns="67500" tIns="35100" rIns="67500" bIns="35100">
                <a:normAutofit fontScale="62500" lnSpcReduction="20000"/>
              </a:bodyPr>
              <a:lstStyle/>
              <a:p>
                <a:endParaRPr lang="en-US" sz="675">
                  <a:sym typeface="Arial" panose="020B0604020202020204" pitchFamily="34" charset="0"/>
                </a:endParaRPr>
              </a:p>
            </p:txBody>
          </p:sp>
          <p:sp>
            <p:nvSpPr>
              <p:cNvPr id="37" name="Line 447"/>
              <p:cNvSpPr>
                <a:spLocks noChangeShapeType="1"/>
              </p:cNvSpPr>
              <p:nvPr>
                <p:custDataLst>
                  <p:tags r:id="rId12"/>
                </p:custDataLst>
              </p:nvPr>
            </p:nvSpPr>
            <p:spPr bwMode="auto">
              <a:xfrm flipH="1">
                <a:off x="6066366" y="8122062"/>
                <a:ext cx="136655" cy="3177"/>
              </a:xfrm>
              <a:prstGeom prst="line">
                <a:avLst/>
              </a:prstGeom>
              <a:noFill/>
              <a:ln w="4680" cap="flat">
                <a:solidFill>
                  <a:srgbClr val="FFFFFF"/>
                </a:solidFill>
                <a:round/>
              </a:ln>
              <a:effectLst/>
            </p:spPr>
            <p:txBody>
              <a:bodyPr wrap="square" lIns="67500" tIns="35100" rIns="67500" bIns="35100">
                <a:normAutofit fontScale="25000" lnSpcReduction="20000"/>
              </a:bodyPr>
              <a:lstStyle/>
              <a:p>
                <a:endParaRPr lang="en-US" sz="675">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3831590" y="931545"/>
            <a:ext cx="1859915" cy="3957320"/>
          </a:xfrm>
          <a:prstGeom prst="rect">
            <a:avLst/>
          </a:prstGeom>
          <a:solidFill>
            <a:srgbClr val="F2F3F4"/>
          </a:solidFill>
          <a:ln>
            <a:noFill/>
          </a:ln>
        </p:spPr>
        <p:style>
          <a:lnRef idx="2">
            <a:srgbClr val="F2F3F4">
              <a:shade val="50000"/>
            </a:srgbClr>
          </a:lnRef>
          <a:fillRef idx="1">
            <a:srgbClr val="F2F3F4"/>
          </a:fillRef>
          <a:effectRef idx="0">
            <a:srgbClr val="F2F3F4"/>
          </a:effectRef>
          <a:fontRef idx="minor">
            <a:srgbClr val="FFFFFF"/>
          </a:fontRef>
        </p:style>
        <p:txBody>
          <a:bodyPr rtlCol="0" anchor="ctr"/>
          <a:lstStyle/>
          <a:p>
            <a:pPr algn="ctr"/>
            <a:endParaRPr lang="zh-CN" altLang="en-US" sz="2400"/>
          </a:p>
        </p:txBody>
      </p:sp>
      <p:pic>
        <p:nvPicPr>
          <p:cNvPr id="13" name="Picture 5" descr="T01E05~1"/>
          <p:cNvPicPr>
            <a:picLocks noChangeAspect="1"/>
          </p:cNvPicPr>
          <p:nvPr/>
        </p:nvPicPr>
        <p:blipFill>
          <a:blip r:embed="rId14" cstate="print"/>
          <a:stretch>
            <a:fillRect/>
          </a:stretch>
        </p:blipFill>
        <p:spPr>
          <a:xfrm>
            <a:off x="3831590" y="887730"/>
            <a:ext cx="1859280" cy="1434465"/>
          </a:xfrm>
          <a:prstGeom prst="rect">
            <a:avLst/>
          </a:prstGeom>
          <a:noFill/>
          <a:ln w="9525">
            <a:noFill/>
          </a:ln>
        </p:spPr>
      </p:pic>
      <p:sp>
        <p:nvSpPr>
          <p:cNvPr id="2" name="矩形 1"/>
          <p:cNvSpPr/>
          <p:nvPr>
            <p:custDataLst>
              <p:tags r:id="rId2"/>
            </p:custDataLst>
          </p:nvPr>
        </p:nvSpPr>
        <p:spPr>
          <a:xfrm>
            <a:off x="1884680" y="931545"/>
            <a:ext cx="1859915" cy="3956685"/>
          </a:xfrm>
          <a:prstGeom prst="rect">
            <a:avLst/>
          </a:prstGeom>
          <a:solidFill>
            <a:srgbClr val="F2F3F4"/>
          </a:solidFill>
          <a:ln>
            <a:noFill/>
          </a:ln>
        </p:spPr>
        <p:style>
          <a:lnRef idx="2">
            <a:srgbClr val="F2F3F4">
              <a:shade val="50000"/>
            </a:srgbClr>
          </a:lnRef>
          <a:fillRef idx="1">
            <a:srgbClr val="F2F3F4"/>
          </a:fillRef>
          <a:effectRef idx="0">
            <a:srgbClr val="F2F3F4"/>
          </a:effectRef>
          <a:fontRef idx="minor">
            <a:srgbClr val="FFFFFF"/>
          </a:fontRef>
        </p:style>
        <p:txBody>
          <a:bodyPr rtlCol="0" anchor="ctr"/>
          <a:lstStyle/>
          <a:p>
            <a:pPr algn="ctr"/>
            <a:endParaRPr lang="zh-CN" altLang="en-US" sz="2400"/>
          </a:p>
        </p:txBody>
      </p:sp>
      <p:pic>
        <p:nvPicPr>
          <p:cNvPr id="127" name="图片 126"/>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884680" y="887730"/>
            <a:ext cx="1859915" cy="1444625"/>
          </a:xfrm>
          <a:prstGeom prst="rect">
            <a:avLst/>
          </a:prstGeom>
        </p:spPr>
      </p:pic>
      <p:grpSp>
        <p:nvGrpSpPr>
          <p:cNvPr id="32" name="组合 31"/>
          <p:cNvGrpSpPr/>
          <p:nvPr/>
        </p:nvGrpSpPr>
        <p:grpSpPr>
          <a:xfrm>
            <a:off x="1744345" y="0"/>
            <a:ext cx="6028690" cy="596219"/>
            <a:chOff x="3396342" y="0"/>
            <a:chExt cx="2351314" cy="595761"/>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112"/>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差旅费</a:t>
              </a:r>
              <a:r>
                <a:rPr lang="en-US" altLang="zh-CN"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a:t>
              </a: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会议费</a:t>
              </a:r>
              <a:r>
                <a:rPr lang="en-US" altLang="zh-CN"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a:t>
              </a: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国际交流合作费</a:t>
              </a:r>
            </a:p>
          </p:txBody>
        </p:sp>
      </p:grpSp>
      <p:sp>
        <p:nvSpPr>
          <p:cNvPr id="24" name="文本框 23"/>
          <p:cNvSpPr txBox="1"/>
          <p:nvPr>
            <p:custDataLst>
              <p:tags r:id="rId4"/>
            </p:custDataLst>
          </p:nvPr>
        </p:nvSpPr>
        <p:spPr>
          <a:xfrm>
            <a:off x="1975759" y="2491997"/>
            <a:ext cx="1706880" cy="321945"/>
          </a:xfrm>
          <a:prstGeom prst="rect">
            <a:avLst/>
          </a:prstGeom>
          <a:noFill/>
        </p:spPr>
        <p:txBody>
          <a:bodyPr wrap="square" rtlCol="0" anchor="t">
            <a:spAutoFit/>
          </a:bodyPr>
          <a:lstStyle/>
          <a:p>
            <a:pPr algn="ctr"/>
            <a:r>
              <a:rPr lang="zh-CN" altLang="en-US" sz="1500" b="1">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差旅费</a:t>
            </a:r>
          </a:p>
        </p:txBody>
      </p:sp>
      <p:sp>
        <p:nvSpPr>
          <p:cNvPr id="31" name="文本框 30"/>
          <p:cNvSpPr txBox="1"/>
          <p:nvPr>
            <p:custDataLst>
              <p:tags r:id="rId5"/>
            </p:custDataLst>
          </p:nvPr>
        </p:nvSpPr>
        <p:spPr>
          <a:xfrm>
            <a:off x="3923015" y="2491997"/>
            <a:ext cx="1706880" cy="321945"/>
          </a:xfrm>
          <a:prstGeom prst="rect">
            <a:avLst/>
          </a:prstGeom>
          <a:noFill/>
        </p:spPr>
        <p:txBody>
          <a:bodyPr wrap="square" rtlCol="0" anchor="t">
            <a:spAutoFit/>
          </a:bodyPr>
          <a:lstStyle/>
          <a:p>
            <a:pPr algn="ctr"/>
            <a:r>
              <a:rPr lang="zh-CN" altLang="en-US" sz="1500" b="1">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会议费</a:t>
            </a:r>
          </a:p>
        </p:txBody>
      </p:sp>
      <p:sp>
        <p:nvSpPr>
          <p:cNvPr id="4" name="矩形 3"/>
          <p:cNvSpPr/>
          <p:nvPr>
            <p:custDataLst>
              <p:tags r:id="rId6"/>
            </p:custDataLst>
          </p:nvPr>
        </p:nvSpPr>
        <p:spPr>
          <a:xfrm>
            <a:off x="5828030" y="931545"/>
            <a:ext cx="1859915" cy="3957955"/>
          </a:xfrm>
          <a:prstGeom prst="rect">
            <a:avLst/>
          </a:prstGeom>
          <a:solidFill>
            <a:srgbClr val="F2F3F4"/>
          </a:solidFill>
          <a:ln>
            <a:noFill/>
          </a:ln>
        </p:spPr>
        <p:style>
          <a:lnRef idx="2">
            <a:srgbClr val="F2F3F4">
              <a:shade val="50000"/>
            </a:srgbClr>
          </a:lnRef>
          <a:fillRef idx="1">
            <a:srgbClr val="F2F3F4"/>
          </a:fillRef>
          <a:effectRef idx="0">
            <a:srgbClr val="F2F3F4"/>
          </a:effectRef>
          <a:fontRef idx="minor">
            <a:srgbClr val="FFFFFF"/>
          </a:fontRef>
        </p:style>
        <p:txBody>
          <a:bodyPr rtlCol="0" anchor="ctr"/>
          <a:lstStyle/>
          <a:p>
            <a:pPr algn="ctr"/>
            <a:endParaRPr lang="zh-CN" altLang="en-US" sz="2400"/>
          </a:p>
        </p:txBody>
      </p:sp>
      <p:sp>
        <p:nvSpPr>
          <p:cNvPr id="36" name="文本框 35"/>
          <p:cNvSpPr txBox="1"/>
          <p:nvPr>
            <p:custDataLst>
              <p:tags r:id="rId7"/>
            </p:custDataLst>
          </p:nvPr>
        </p:nvSpPr>
        <p:spPr>
          <a:xfrm>
            <a:off x="5919546" y="2491997"/>
            <a:ext cx="1706880" cy="321945"/>
          </a:xfrm>
          <a:prstGeom prst="rect">
            <a:avLst/>
          </a:prstGeom>
          <a:noFill/>
        </p:spPr>
        <p:txBody>
          <a:bodyPr wrap="square" rtlCol="0" anchor="t">
            <a:spAutoFit/>
          </a:bodyPr>
          <a:lstStyle/>
          <a:p>
            <a:pPr algn="ctr"/>
            <a:r>
              <a:rPr lang="zh-CN" altLang="en-US" sz="1500" b="1">
                <a:solidFill>
                  <a:srgbClr val="000000"/>
                </a:solidFill>
                <a:latin typeface="Arial" panose="020B0604020202020204" pitchFamily="34" charset="0"/>
                <a:ea typeface="微软雅黑" panose="020B0503020204020204" pitchFamily="34" charset="-122"/>
                <a:cs typeface="+mn-ea"/>
                <a:sym typeface="微软雅黑" panose="020B0503020204020204" pitchFamily="34" charset="-122"/>
              </a:rPr>
              <a:t>国际交流合作费</a:t>
            </a:r>
          </a:p>
        </p:txBody>
      </p:sp>
      <p:sp>
        <p:nvSpPr>
          <p:cNvPr id="41" name="矩形 40"/>
          <p:cNvSpPr/>
          <p:nvPr>
            <p:custDataLst>
              <p:tags r:id="rId8"/>
            </p:custDataLst>
          </p:nvPr>
        </p:nvSpPr>
        <p:spPr>
          <a:xfrm>
            <a:off x="5828223" y="887879"/>
            <a:ext cx="1865723" cy="1434001"/>
          </a:xfrm>
          <a:prstGeom prst="rect">
            <a:avLst/>
          </a:prstGeom>
          <a:blipFill>
            <a:blip r:embed="rId16"/>
            <a:stretch>
              <a:fillRect/>
            </a:stretch>
          </a:blipFill>
          <a:ln>
            <a:solidFill>
              <a:srgbClr val="E7E6E6"/>
            </a:solidFill>
          </a:ln>
        </p:spPr>
        <p:style>
          <a:lnRef idx="2">
            <a:srgbClr val="F2F3F4">
              <a:shade val="50000"/>
            </a:srgbClr>
          </a:lnRef>
          <a:fillRef idx="1">
            <a:srgbClr val="F2F3F4"/>
          </a:fillRef>
          <a:effectRef idx="0">
            <a:srgbClr val="F2F3F4"/>
          </a:effectRef>
          <a:fontRef idx="minor">
            <a:srgbClr val="FFFFFF"/>
          </a:fontRef>
        </p:style>
        <p:txBody>
          <a:bodyPr rtlCol="0" anchor="ctr"/>
          <a:lstStyle/>
          <a:p>
            <a:pPr algn="ctr"/>
            <a:endParaRPr lang="zh-CN" altLang="en-US" sz="1350" dirty="0"/>
          </a:p>
        </p:txBody>
      </p:sp>
      <p:sp>
        <p:nvSpPr>
          <p:cNvPr id="10" name="椭圆 9"/>
          <p:cNvSpPr/>
          <p:nvPr>
            <p:custDataLst>
              <p:tags r:id="rId9"/>
            </p:custDataLst>
          </p:nvPr>
        </p:nvSpPr>
        <p:spPr>
          <a:xfrm>
            <a:off x="2592544" y="2061406"/>
            <a:ext cx="443813" cy="43360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050" b="1" dirty="0"/>
              <a:t>1</a:t>
            </a:r>
          </a:p>
        </p:txBody>
      </p:sp>
      <p:sp>
        <p:nvSpPr>
          <p:cNvPr id="30" name="椭圆 29"/>
          <p:cNvSpPr/>
          <p:nvPr>
            <p:custDataLst>
              <p:tags r:id="rId10"/>
            </p:custDataLst>
          </p:nvPr>
        </p:nvSpPr>
        <p:spPr>
          <a:xfrm>
            <a:off x="4539800" y="2061406"/>
            <a:ext cx="443813" cy="43360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050" b="1" dirty="0"/>
              <a:t>2</a:t>
            </a:r>
          </a:p>
        </p:txBody>
      </p:sp>
      <p:sp>
        <p:nvSpPr>
          <p:cNvPr id="35" name="椭圆 34"/>
          <p:cNvSpPr/>
          <p:nvPr>
            <p:custDataLst>
              <p:tags r:id="rId11"/>
            </p:custDataLst>
          </p:nvPr>
        </p:nvSpPr>
        <p:spPr>
          <a:xfrm>
            <a:off x="6536331" y="2061406"/>
            <a:ext cx="443813" cy="43360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050" b="1" dirty="0"/>
              <a:t>3</a:t>
            </a:r>
          </a:p>
        </p:txBody>
      </p:sp>
      <p:sp>
        <p:nvSpPr>
          <p:cNvPr id="6" name="文本框 5"/>
          <p:cNvSpPr txBox="1"/>
          <p:nvPr/>
        </p:nvSpPr>
        <p:spPr>
          <a:xfrm>
            <a:off x="1828800" y="2707005"/>
            <a:ext cx="1915795" cy="2306955"/>
          </a:xfrm>
          <a:prstGeom prst="rect">
            <a:avLst/>
          </a:prstGeom>
          <a:noFill/>
        </p:spPr>
        <p:txBody>
          <a:bodyPr wrap="square" rtlCol="0" anchor="t">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差旅费要和</a:t>
            </a:r>
            <a:r>
              <a:rPr lang="zh-CN" altLang="en-US" sz="1200" b="1" dirty="0">
                <a:solidFill>
                  <a:srgbClr val="A50021"/>
                </a:solidFill>
                <a:latin typeface="微软雅黑" panose="020B0503020204020204" pitchFamily="34" charset="-122"/>
                <a:ea typeface="微软雅黑" panose="020B0503020204020204" pitchFamily="34" charset="-122"/>
                <a:cs typeface="微软雅黑" panose="020B0503020204020204" pitchFamily="34" charset="-122"/>
                <a:sym typeface="+mn-ea"/>
              </a:rPr>
              <a:t>课题项目</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相关。（业务</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调研、考察、学术交流发生的差旅费、参加国际会议注册费等）</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差旅费原则上只能报销</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课题组人员</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差旅费</a:t>
            </a: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要符合差旅费</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报销标准</a:t>
            </a:r>
            <a:endParaRPr lang="zh-CN" altLang="en-US" sz="1200" b="1" dirty="0">
              <a:solidFill>
                <a:srgbClr val="C00000"/>
              </a:solidFill>
              <a:latin typeface="Century Gothic" panose="020B0502020202020204" pitchFamily="34" charset="0"/>
              <a:ea typeface="黑体" panose="02010609060101010101" charset="-122"/>
              <a:sym typeface="+mn-ea"/>
            </a:endParaRPr>
          </a:p>
          <a:p>
            <a:pPr>
              <a:lnSpc>
                <a:spcPct val="150000"/>
              </a:lnSpc>
            </a:pP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3831590" y="2775585"/>
            <a:ext cx="1859280" cy="2308324"/>
          </a:xfrm>
          <a:prstGeom prst="rect">
            <a:avLst/>
          </a:prstGeom>
          <a:noFill/>
        </p:spPr>
        <p:txBody>
          <a:bodyPr wrap="square" rtlCol="0" anchor="t">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会议费要</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科研项目</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相关，要有会议通知</a:t>
            </a: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会议费</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开支标准</a:t>
            </a:r>
            <a:r>
              <a:rPr lang="en-US" altLang="zh-CN" sz="1200" b="1" dirty="0" err="1">
                <a:latin typeface="微软雅黑" panose="020B0503020204020204" pitchFamily="34" charset="-122"/>
                <a:ea typeface="微软雅黑" panose="020B0503020204020204" pitchFamily="34" charset="-122"/>
                <a:cs typeface="微软雅黑" panose="020B0503020204020204" pitchFamily="34" charset="-122"/>
                <a:sym typeface="+mn-ea"/>
              </a:rPr>
              <a:t>要符合规定</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，会</a:t>
            </a:r>
            <a:r>
              <a:rPr lang="en-US" altLang="zh-CN" sz="1200" b="1"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议的礼品费</a:t>
            </a:r>
            <a:r>
              <a:rPr lang="en-US" altLang="zh-CN" sz="1200" b="1" dirty="0" err="1">
                <a:latin typeface="微软雅黑" panose="020B0503020204020204" pitchFamily="34" charset="-122"/>
                <a:ea typeface="微软雅黑" panose="020B0503020204020204" pitchFamily="34" charset="-122"/>
                <a:cs typeface="微软雅黑" panose="020B0503020204020204" pitchFamily="34" charset="-122"/>
                <a:sym typeface="+mn-ea"/>
              </a:rPr>
              <a:t>、招待费、旅游费不能列支</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按照</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学校有关规定</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编制会议费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专家城际间交通费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应</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该纳入会议费</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86"/>
          <p:cNvSpPr txBox="1"/>
          <p:nvPr/>
        </p:nvSpPr>
        <p:spPr>
          <a:xfrm>
            <a:off x="5828029" y="2745105"/>
            <a:ext cx="2029037" cy="2708434"/>
          </a:xfrm>
          <a:prstGeom prst="rect">
            <a:avLst/>
          </a:prstGeom>
          <a:noFill/>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项目组成员</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出国考察费</a:t>
            </a:r>
            <a:r>
              <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及外籍专家</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来华</a:t>
            </a:r>
            <a:r>
              <a:rPr lang="zh-CN" altLang="en-US" sz="12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费用；</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国际合作与交流费</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不包括支付给外籍专家的劳务费</a:t>
            </a:r>
            <a:r>
              <a:rPr lang="zh-CN" altLang="en-US" sz="12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出国人员应为</a:t>
            </a: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课题组人员</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开支标准要遵照有关规定、</a:t>
            </a:r>
            <a:r>
              <a:rPr lang="en-US" altLang="zh-CN" sz="1200" b="1"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与项目相关</a:t>
            </a: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要有邀请函、出国审批表、外国行程等</a:t>
            </a:r>
          </a:p>
          <a:p>
            <a:endParaRPr lang="en-US" altLang="zh-CN" sz="1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744345" y="0"/>
            <a:ext cx="6028690" cy="596219"/>
            <a:chOff x="3396342" y="0"/>
            <a:chExt cx="2351314" cy="595761"/>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112"/>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差旅费</a:t>
              </a:r>
              <a:r>
                <a:rPr lang="en-US" altLang="zh-CN"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a:t>
              </a: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会议费</a:t>
              </a:r>
              <a:r>
                <a:rPr lang="en-US" altLang="zh-CN"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a:t>
              </a: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国际交流合作费</a:t>
              </a:r>
            </a:p>
          </p:txBody>
        </p:sp>
      </p:grpSp>
      <p:sp>
        <p:nvSpPr>
          <p:cNvPr id="27" name="Freeform 5"/>
          <p:cNvSpPr/>
          <p:nvPr>
            <p:custDataLst>
              <p:tags r:id="rId1"/>
            </p:custDataLst>
          </p:nvPr>
        </p:nvSpPr>
        <p:spPr bwMode="auto">
          <a:xfrm>
            <a:off x="3619858" y="2047307"/>
            <a:ext cx="372977" cy="754742"/>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A5A5A5"/>
          </a:solidFill>
          <a:ln>
            <a:noFill/>
          </a:ln>
        </p:spPr>
        <p:txBody>
          <a:bodyPr vert="horz" wrap="square" lIns="91434" tIns="45717" rIns="91434" bIns="45717" numCol="1" anchor="t" anchorCtr="0" compatLnSpc="1"/>
          <a:lstStyle/>
          <a:p>
            <a:endParaRPr lang="zh-CN" altLang="en-US" sz="1270"/>
          </a:p>
        </p:txBody>
      </p:sp>
      <p:sp>
        <p:nvSpPr>
          <p:cNvPr id="28" name="Freeform 6"/>
          <p:cNvSpPr/>
          <p:nvPr>
            <p:custDataLst>
              <p:tags r:id="rId2"/>
            </p:custDataLst>
          </p:nvPr>
        </p:nvSpPr>
        <p:spPr bwMode="auto">
          <a:xfrm>
            <a:off x="3646701" y="1275606"/>
            <a:ext cx="897124"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0BA29B"/>
          </a:solidFill>
          <a:ln>
            <a:noFill/>
          </a:ln>
        </p:spPr>
        <p:txBody>
          <a:bodyPr vert="horz" wrap="square" lIns="91434" tIns="45717" rIns="91434" bIns="45717" numCol="1" anchor="t" anchorCtr="0" compatLnSpc="1"/>
          <a:lstStyle/>
          <a:p>
            <a:endParaRPr lang="zh-CN" altLang="en-US" sz="1270"/>
          </a:p>
        </p:txBody>
      </p:sp>
      <p:sp>
        <p:nvSpPr>
          <p:cNvPr id="29" name="Freeform 7"/>
          <p:cNvSpPr/>
          <p:nvPr>
            <p:custDataLst>
              <p:tags r:id="rId3"/>
            </p:custDataLst>
          </p:nvPr>
        </p:nvSpPr>
        <p:spPr bwMode="auto">
          <a:xfrm>
            <a:off x="3828949" y="2811942"/>
            <a:ext cx="714873"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A5A5A5"/>
          </a:solidFill>
          <a:ln>
            <a:noFill/>
          </a:ln>
        </p:spPr>
        <p:txBody>
          <a:bodyPr vert="horz" wrap="square" lIns="91434" tIns="45717" rIns="91434" bIns="45717" numCol="1" anchor="t" anchorCtr="0" compatLnSpc="1"/>
          <a:lstStyle/>
          <a:p>
            <a:endParaRPr lang="zh-CN" altLang="en-US" sz="1270"/>
          </a:p>
        </p:txBody>
      </p:sp>
      <p:sp>
        <p:nvSpPr>
          <p:cNvPr id="3" name="Freeform 8"/>
          <p:cNvSpPr/>
          <p:nvPr>
            <p:custDataLst>
              <p:tags r:id="rId4"/>
            </p:custDataLst>
          </p:nvPr>
        </p:nvSpPr>
        <p:spPr bwMode="auto">
          <a:xfrm>
            <a:off x="5104702" y="2047307"/>
            <a:ext cx="372977" cy="754742"/>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A5A5A5"/>
          </a:solidFill>
          <a:ln>
            <a:noFill/>
          </a:ln>
        </p:spPr>
        <p:txBody>
          <a:bodyPr vert="horz" wrap="square" lIns="91434" tIns="45717" rIns="91434" bIns="45717" numCol="1" anchor="t" anchorCtr="0" compatLnSpc="1"/>
          <a:lstStyle/>
          <a:p>
            <a:endParaRPr lang="zh-CN" altLang="en-US" sz="1270"/>
          </a:p>
        </p:txBody>
      </p:sp>
      <p:sp>
        <p:nvSpPr>
          <p:cNvPr id="5" name="Freeform 9"/>
          <p:cNvSpPr/>
          <p:nvPr>
            <p:custDataLst>
              <p:tags r:id="rId5"/>
            </p:custDataLst>
          </p:nvPr>
        </p:nvSpPr>
        <p:spPr bwMode="auto">
          <a:xfrm>
            <a:off x="4553713" y="1275606"/>
            <a:ext cx="897124"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0BA29B"/>
          </a:solidFill>
          <a:ln>
            <a:noFill/>
          </a:ln>
        </p:spPr>
        <p:txBody>
          <a:bodyPr vert="horz" wrap="square" lIns="91434" tIns="45717" rIns="91434" bIns="45717" numCol="1" anchor="t" anchorCtr="0" compatLnSpc="1"/>
          <a:lstStyle/>
          <a:p>
            <a:endParaRPr lang="zh-CN" altLang="en-US" sz="1270"/>
          </a:p>
        </p:txBody>
      </p:sp>
      <p:sp>
        <p:nvSpPr>
          <p:cNvPr id="8" name="Freeform 10"/>
          <p:cNvSpPr/>
          <p:nvPr>
            <p:custDataLst>
              <p:tags r:id="rId6"/>
            </p:custDataLst>
          </p:nvPr>
        </p:nvSpPr>
        <p:spPr bwMode="auto">
          <a:xfrm>
            <a:off x="4553713" y="2811942"/>
            <a:ext cx="717698"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A5A5A5"/>
          </a:solidFill>
          <a:ln>
            <a:noFill/>
          </a:ln>
        </p:spPr>
        <p:txBody>
          <a:bodyPr vert="horz" wrap="square" lIns="91434" tIns="45717" rIns="91434" bIns="45717" numCol="1" anchor="t" anchorCtr="0" compatLnSpc="1"/>
          <a:lstStyle/>
          <a:p>
            <a:endParaRPr lang="zh-CN" altLang="en-US" sz="1270"/>
          </a:p>
        </p:txBody>
      </p:sp>
      <p:sp>
        <p:nvSpPr>
          <p:cNvPr id="9" name="Rectangle 11"/>
          <p:cNvSpPr>
            <a:spLocks noChangeArrowheads="1"/>
          </p:cNvSpPr>
          <p:nvPr>
            <p:custDataLst>
              <p:tags r:id="rId7"/>
            </p:custDataLst>
          </p:nvPr>
        </p:nvSpPr>
        <p:spPr bwMode="auto">
          <a:xfrm>
            <a:off x="4036629" y="2199952"/>
            <a:ext cx="169535" cy="43815"/>
          </a:xfrm>
          <a:prstGeom prst="rect">
            <a:avLst/>
          </a:prstGeom>
          <a:solidFill>
            <a:srgbClr val="A5A5A5">
              <a:lumMod val="75000"/>
            </a:srgbClr>
          </a:solidFill>
          <a:ln>
            <a:noFill/>
          </a:ln>
        </p:spPr>
        <p:txBody>
          <a:bodyPr vert="horz" wrap="square" lIns="91434" tIns="45717" rIns="91434" bIns="45717" numCol="1" anchor="t" anchorCtr="0" compatLnSpc="1"/>
          <a:lstStyle/>
          <a:p>
            <a:endParaRPr lang="zh-CN" altLang="en-US" sz="1270"/>
          </a:p>
        </p:txBody>
      </p:sp>
      <p:sp>
        <p:nvSpPr>
          <p:cNvPr id="11" name="Rectangle 12"/>
          <p:cNvSpPr>
            <a:spLocks noChangeArrowheads="1"/>
          </p:cNvSpPr>
          <p:nvPr>
            <p:custDataLst>
              <p:tags r:id="rId8"/>
            </p:custDataLst>
          </p:nvPr>
        </p:nvSpPr>
        <p:spPr bwMode="auto">
          <a:xfrm>
            <a:off x="4206165" y="2199952"/>
            <a:ext cx="170948" cy="43815"/>
          </a:xfrm>
          <a:prstGeom prst="rect">
            <a:avLst/>
          </a:prstGeom>
          <a:solidFill>
            <a:srgbClr val="A5A5A5"/>
          </a:solidFill>
          <a:ln>
            <a:noFill/>
          </a:ln>
        </p:spPr>
        <p:txBody>
          <a:bodyPr vert="horz" wrap="square" lIns="91434" tIns="45717" rIns="91434" bIns="45717" numCol="1" anchor="t" anchorCtr="0" compatLnSpc="1"/>
          <a:lstStyle/>
          <a:p>
            <a:endParaRPr lang="zh-CN" altLang="en-US" sz="1270"/>
          </a:p>
        </p:txBody>
      </p:sp>
      <p:sp>
        <p:nvSpPr>
          <p:cNvPr id="12" name="Rectangle 13"/>
          <p:cNvSpPr>
            <a:spLocks noChangeArrowheads="1"/>
          </p:cNvSpPr>
          <p:nvPr>
            <p:custDataLst>
              <p:tags r:id="rId9"/>
            </p:custDataLst>
          </p:nvPr>
        </p:nvSpPr>
        <p:spPr bwMode="auto">
          <a:xfrm>
            <a:off x="4377113" y="2199952"/>
            <a:ext cx="173774" cy="43815"/>
          </a:xfrm>
          <a:prstGeom prst="rect">
            <a:avLst/>
          </a:prstGeom>
          <a:solidFill>
            <a:srgbClr val="A5A5A5">
              <a:lumMod val="60000"/>
              <a:lumOff val="40000"/>
            </a:srgbClr>
          </a:solidFill>
          <a:ln>
            <a:noFill/>
          </a:ln>
        </p:spPr>
        <p:txBody>
          <a:bodyPr vert="horz" wrap="square" lIns="91434" tIns="45717" rIns="91434" bIns="45717" numCol="1" anchor="t" anchorCtr="0" compatLnSpc="1"/>
          <a:lstStyle/>
          <a:p>
            <a:endParaRPr lang="zh-CN" altLang="en-US" sz="1270"/>
          </a:p>
        </p:txBody>
      </p:sp>
      <p:sp>
        <p:nvSpPr>
          <p:cNvPr id="37" name="Rectangle 14"/>
          <p:cNvSpPr>
            <a:spLocks noChangeArrowheads="1"/>
          </p:cNvSpPr>
          <p:nvPr>
            <p:custDataLst>
              <p:tags r:id="rId10"/>
            </p:custDataLst>
          </p:nvPr>
        </p:nvSpPr>
        <p:spPr bwMode="auto">
          <a:xfrm>
            <a:off x="4550886" y="2199952"/>
            <a:ext cx="169535" cy="43815"/>
          </a:xfrm>
          <a:prstGeom prst="rect">
            <a:avLst/>
          </a:prstGeom>
          <a:solidFill>
            <a:srgbClr val="A5A5A5">
              <a:lumMod val="60000"/>
              <a:lumOff val="40000"/>
            </a:srgbClr>
          </a:solidFill>
          <a:ln>
            <a:noFill/>
          </a:ln>
        </p:spPr>
        <p:txBody>
          <a:bodyPr vert="horz" wrap="square" lIns="91434" tIns="45717" rIns="91434" bIns="45717" numCol="1" anchor="t" anchorCtr="0" compatLnSpc="1"/>
          <a:lstStyle/>
          <a:p>
            <a:endParaRPr lang="zh-CN" altLang="en-US" sz="1270"/>
          </a:p>
        </p:txBody>
      </p:sp>
      <p:sp>
        <p:nvSpPr>
          <p:cNvPr id="38" name="Rectangle 15"/>
          <p:cNvSpPr>
            <a:spLocks noChangeArrowheads="1"/>
          </p:cNvSpPr>
          <p:nvPr>
            <p:custDataLst>
              <p:tags r:id="rId11"/>
            </p:custDataLst>
          </p:nvPr>
        </p:nvSpPr>
        <p:spPr bwMode="auto">
          <a:xfrm>
            <a:off x="4720421" y="2199952"/>
            <a:ext cx="170948" cy="43815"/>
          </a:xfrm>
          <a:prstGeom prst="rect">
            <a:avLst/>
          </a:prstGeom>
          <a:solidFill>
            <a:srgbClr val="A5A5A5">
              <a:lumMod val="40000"/>
              <a:lumOff val="60000"/>
            </a:srgbClr>
          </a:solidFill>
          <a:ln>
            <a:noFill/>
          </a:ln>
        </p:spPr>
        <p:txBody>
          <a:bodyPr vert="horz" wrap="square" lIns="91434" tIns="45717" rIns="91434" bIns="45717" numCol="1" anchor="t" anchorCtr="0" compatLnSpc="1"/>
          <a:lstStyle/>
          <a:p>
            <a:endParaRPr lang="zh-CN" altLang="en-US" sz="1270"/>
          </a:p>
        </p:txBody>
      </p:sp>
      <p:sp>
        <p:nvSpPr>
          <p:cNvPr id="40" name="Rectangle 16"/>
          <p:cNvSpPr>
            <a:spLocks noChangeArrowheads="1"/>
          </p:cNvSpPr>
          <p:nvPr>
            <p:custDataLst>
              <p:tags r:id="rId12"/>
            </p:custDataLst>
          </p:nvPr>
        </p:nvSpPr>
        <p:spPr bwMode="auto">
          <a:xfrm>
            <a:off x="4891368" y="2199952"/>
            <a:ext cx="172361" cy="43815"/>
          </a:xfrm>
          <a:prstGeom prst="rect">
            <a:avLst/>
          </a:prstGeom>
          <a:solidFill>
            <a:srgbClr val="A5A5A5">
              <a:lumMod val="20000"/>
              <a:lumOff val="80000"/>
            </a:srgbClr>
          </a:solidFill>
          <a:ln>
            <a:noFill/>
          </a:ln>
        </p:spPr>
        <p:txBody>
          <a:bodyPr vert="horz" wrap="square" lIns="91434" tIns="45717" rIns="91434" bIns="45717" numCol="1" anchor="t" anchorCtr="0" compatLnSpc="1"/>
          <a:lstStyle/>
          <a:p>
            <a:endParaRPr lang="zh-CN" altLang="en-US" sz="1270"/>
          </a:p>
        </p:txBody>
      </p:sp>
      <p:sp>
        <p:nvSpPr>
          <p:cNvPr id="14" name="Freeform 17"/>
          <p:cNvSpPr/>
          <p:nvPr>
            <p:custDataLst>
              <p:tags r:id="rId13"/>
            </p:custDataLst>
          </p:nvPr>
        </p:nvSpPr>
        <p:spPr bwMode="auto">
          <a:xfrm>
            <a:off x="4146830" y="3655725"/>
            <a:ext cx="803879"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ysClr val="window" lastClr="FFFFFF">
              <a:lumMod val="50000"/>
            </a:sysClr>
          </a:solidFill>
          <a:ln>
            <a:noFill/>
          </a:ln>
        </p:spPr>
        <p:txBody>
          <a:bodyPr vert="horz" wrap="square" lIns="91434" tIns="45717" rIns="91434" bIns="45717" numCol="1" anchor="t" anchorCtr="0" compatLnSpc="1"/>
          <a:lstStyle/>
          <a:p>
            <a:endParaRPr lang="zh-CN" altLang="en-US" sz="1270"/>
          </a:p>
        </p:txBody>
      </p:sp>
      <p:sp>
        <p:nvSpPr>
          <p:cNvPr id="42" name="Freeform 18"/>
          <p:cNvSpPr/>
          <p:nvPr>
            <p:custDataLst>
              <p:tags r:id="rId14"/>
            </p:custDataLst>
          </p:nvPr>
        </p:nvSpPr>
        <p:spPr bwMode="auto">
          <a:xfrm>
            <a:off x="4146830" y="3765968"/>
            <a:ext cx="803879"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ysClr val="window" lastClr="FFFFFF">
              <a:lumMod val="50000"/>
            </a:sysClr>
          </a:solidFill>
          <a:ln>
            <a:noFill/>
          </a:ln>
        </p:spPr>
        <p:txBody>
          <a:bodyPr vert="horz" wrap="square" lIns="91434" tIns="45717" rIns="91434" bIns="45717" numCol="1" anchor="t" anchorCtr="0" compatLnSpc="1"/>
          <a:lstStyle/>
          <a:p>
            <a:endParaRPr lang="zh-CN" altLang="en-US" sz="1270"/>
          </a:p>
        </p:txBody>
      </p:sp>
      <p:sp>
        <p:nvSpPr>
          <p:cNvPr id="43" name="Freeform 19"/>
          <p:cNvSpPr/>
          <p:nvPr>
            <p:custDataLst>
              <p:tags r:id="rId15"/>
            </p:custDataLst>
          </p:nvPr>
        </p:nvSpPr>
        <p:spPr bwMode="auto">
          <a:xfrm>
            <a:off x="4146830" y="3879038"/>
            <a:ext cx="803879"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ysClr val="window" lastClr="FFFFFF">
              <a:lumMod val="50000"/>
            </a:sysClr>
          </a:solidFill>
          <a:ln>
            <a:noFill/>
          </a:ln>
        </p:spPr>
        <p:txBody>
          <a:bodyPr vert="horz" wrap="square" lIns="91434" tIns="45717" rIns="91434" bIns="45717" numCol="1" anchor="t" anchorCtr="0" compatLnSpc="1"/>
          <a:lstStyle/>
          <a:p>
            <a:endParaRPr lang="zh-CN" altLang="en-US" sz="1270"/>
          </a:p>
        </p:txBody>
      </p:sp>
      <p:sp>
        <p:nvSpPr>
          <p:cNvPr id="44" name="Freeform 20"/>
          <p:cNvSpPr/>
          <p:nvPr>
            <p:custDataLst>
              <p:tags r:id="rId16"/>
            </p:custDataLst>
          </p:nvPr>
        </p:nvSpPr>
        <p:spPr bwMode="auto">
          <a:xfrm>
            <a:off x="4146830" y="3989282"/>
            <a:ext cx="803879"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ysClr val="window" lastClr="FFFFFF">
              <a:lumMod val="50000"/>
            </a:sysClr>
          </a:solidFill>
          <a:ln>
            <a:noFill/>
          </a:ln>
        </p:spPr>
        <p:txBody>
          <a:bodyPr vert="horz" wrap="square" lIns="91434" tIns="45717" rIns="91434" bIns="45717" numCol="1" anchor="t" anchorCtr="0" compatLnSpc="1"/>
          <a:lstStyle/>
          <a:p>
            <a:endParaRPr lang="zh-CN" altLang="en-US" sz="1270"/>
          </a:p>
        </p:txBody>
      </p:sp>
      <p:sp>
        <p:nvSpPr>
          <p:cNvPr id="45" name="Freeform 26"/>
          <p:cNvSpPr>
            <a:spLocks noEditPoints="1"/>
          </p:cNvSpPr>
          <p:nvPr>
            <p:custDataLst>
              <p:tags r:id="rId17"/>
            </p:custDataLst>
          </p:nvPr>
        </p:nvSpPr>
        <p:spPr bwMode="auto">
          <a:xfrm>
            <a:off x="3010058" y="2185577"/>
            <a:ext cx="306945" cy="309371"/>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ysClr val="windowText" lastClr="000000">
              <a:lumMod val="50000"/>
              <a:lumOff val="50000"/>
            </a:sysClr>
          </a:solidFill>
          <a:ln>
            <a:noFill/>
          </a:ln>
        </p:spPr>
        <p:txBody>
          <a:bodyPr vert="horz" wrap="square" lIns="91434" tIns="45717" rIns="91434" bIns="45717" numCol="1" anchor="t" anchorCtr="0" compatLnSpc="1"/>
          <a:lstStyle/>
          <a:p>
            <a:endParaRPr lang="zh-CN" altLang="en-US" sz="1270">
              <a:solidFill>
                <a:sysClr val="windowText" lastClr="000000">
                  <a:lumMod val="50000"/>
                  <a:lumOff val="50000"/>
                </a:sysClr>
              </a:solidFill>
            </a:endParaRPr>
          </a:p>
        </p:txBody>
      </p:sp>
      <p:sp>
        <p:nvSpPr>
          <p:cNvPr id="48" name="Freeform 24"/>
          <p:cNvSpPr>
            <a:spLocks noEditPoints="1"/>
          </p:cNvSpPr>
          <p:nvPr>
            <p:custDataLst>
              <p:tags r:id="rId18"/>
            </p:custDataLst>
          </p:nvPr>
        </p:nvSpPr>
        <p:spPr bwMode="auto">
          <a:xfrm>
            <a:off x="5800870" y="2174077"/>
            <a:ext cx="231071" cy="332372"/>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ysClr val="windowText" lastClr="000000">
              <a:lumMod val="50000"/>
              <a:lumOff val="50000"/>
            </a:sysClr>
          </a:solidFill>
          <a:ln>
            <a:noFill/>
          </a:ln>
        </p:spPr>
        <p:txBody>
          <a:bodyPr vert="horz" wrap="square" lIns="91434" tIns="45717" rIns="91434" bIns="45717" numCol="1" anchor="t" anchorCtr="0" compatLnSpc="1"/>
          <a:lstStyle/>
          <a:p>
            <a:endParaRPr lang="zh-CN" altLang="en-US" sz="1270"/>
          </a:p>
        </p:txBody>
      </p:sp>
      <p:sp>
        <p:nvSpPr>
          <p:cNvPr id="15" name="文本框 14"/>
          <p:cNvSpPr txBox="1"/>
          <p:nvPr/>
        </p:nvSpPr>
        <p:spPr>
          <a:xfrm>
            <a:off x="4070350" y="1662430"/>
            <a:ext cx="1821180" cy="645160"/>
          </a:xfrm>
          <a:prstGeom prst="rect">
            <a:avLst/>
          </a:prstGeom>
          <a:noFill/>
        </p:spPr>
        <p:txBody>
          <a:bodyPr wrap="square" rtlCol="0">
            <a:spAutoFit/>
          </a:bodyPr>
          <a:lstStyle/>
          <a:p>
            <a:r>
              <a:rPr lang="en-US" altLang="zh-CN" sz="3600" b="1">
                <a:solidFill>
                  <a:schemeClr val="bg1">
                    <a:lumMod val="50000"/>
                  </a:schemeClr>
                </a:solidFill>
              </a:rPr>
              <a:t>TIPS</a:t>
            </a:r>
          </a:p>
        </p:txBody>
      </p:sp>
      <p:sp>
        <p:nvSpPr>
          <p:cNvPr id="16" name="文本框 15"/>
          <p:cNvSpPr txBox="1"/>
          <p:nvPr/>
        </p:nvSpPr>
        <p:spPr>
          <a:xfrm>
            <a:off x="309880" y="2307590"/>
            <a:ext cx="2526665" cy="1938020"/>
          </a:xfrm>
          <a:prstGeom prst="rect">
            <a:avLst/>
          </a:prstGeom>
          <a:noFill/>
        </p:spPr>
        <p:txBody>
          <a:bodyPr wrap="square" rtlCol="0" anchor="t">
            <a:spAutoFit/>
          </a:bodyPr>
          <a:lstStyle/>
          <a:p>
            <a:pPr>
              <a:lnSpc>
                <a:spcPct val="150000"/>
              </a:lnSpc>
              <a:spcBef>
                <a:spcPts val="1200"/>
              </a:spcBef>
              <a:buFont typeface="Arial" panose="020B0604020202020204" pitchFamily="34" charset="0"/>
              <a:buNone/>
            </a:pPr>
            <a:r>
              <a:rPr lang="en-US" altLang="zh-CN" sz="16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Gill Sans" charset="0"/>
              </a:rPr>
              <a:t>参加会议、科学考察、业务调研和学术交流</a:t>
            </a:r>
            <a:r>
              <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等活动发生的费用，包括外埠差旅费、市内交通费</a:t>
            </a: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用和</a:t>
            </a:r>
            <a:r>
              <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会议注册费</a:t>
            </a: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等。</a:t>
            </a:r>
          </a:p>
        </p:txBody>
      </p:sp>
      <p:sp>
        <p:nvSpPr>
          <p:cNvPr id="18" name="文本框 17"/>
          <p:cNvSpPr txBox="1"/>
          <p:nvPr/>
        </p:nvSpPr>
        <p:spPr>
          <a:xfrm>
            <a:off x="6237605" y="2243455"/>
            <a:ext cx="2827020" cy="2306955"/>
          </a:xfrm>
          <a:prstGeom prst="rect">
            <a:avLst/>
          </a:prstGeom>
          <a:noFill/>
        </p:spPr>
        <p:txBody>
          <a:bodyPr wrap="square" rtlCol="0" anchor="t">
            <a:spAutoFit/>
          </a:bodyPr>
          <a:lstStyle/>
          <a:p>
            <a:pPr>
              <a:lnSpc>
                <a:spcPct val="150000"/>
              </a:lnSpc>
              <a:spcBef>
                <a:spcPts val="1200"/>
              </a:spcBef>
              <a:buFont typeface="Arial" panose="020B0604020202020204" pitchFamily="34" charset="0"/>
              <a:buNone/>
            </a:pPr>
            <a:r>
              <a:rPr lang="en-US" altLang="zh-CN" sz="16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Gill Sans" charset="0"/>
              </a:rPr>
              <a:t>组织、举办会议</a:t>
            </a:r>
            <a:r>
              <a:rPr lang="zh-CN" altLang="en-US" sz="1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Gill Sans" charset="0"/>
              </a:rPr>
              <a:t>等发生的费用,包括住宿费、伙食费、会议室租金、设备租金、交通费、文件印刷费、办公文具费、宣传费、医药费、国际会议翻译费</a:t>
            </a:r>
            <a:r>
              <a:rPr lang="zh-CN" altLang="en-US" sz="16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Gill Sans" charset="0"/>
              </a:rPr>
              <a:t>等。</a:t>
            </a:r>
          </a:p>
        </p:txBody>
      </p:sp>
      <p:sp>
        <p:nvSpPr>
          <p:cNvPr id="19" name="文本框 18"/>
          <p:cNvSpPr txBox="1"/>
          <p:nvPr/>
        </p:nvSpPr>
        <p:spPr>
          <a:xfrm>
            <a:off x="1885950" y="1800860"/>
            <a:ext cx="1943100" cy="398780"/>
          </a:xfrm>
          <a:prstGeom prst="rect">
            <a:avLst/>
          </a:prstGeom>
          <a:noFill/>
        </p:spPr>
        <p:txBody>
          <a:bodyPr wrap="square" rtlCol="0">
            <a:spAutoFit/>
            <a:scene3d>
              <a:camera prst="orthographicFront"/>
              <a:lightRig rig="threePt" dir="t"/>
            </a:scene3d>
          </a:bodyPr>
          <a:lstStyle/>
          <a:p>
            <a:r>
              <a:rPr lang="zh-CN" altLang="en-US" sz="2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差旅费</a:t>
            </a:r>
          </a:p>
        </p:txBody>
      </p:sp>
      <p:sp>
        <p:nvSpPr>
          <p:cNvPr id="20" name="文本框 19"/>
          <p:cNvSpPr txBox="1"/>
          <p:nvPr/>
        </p:nvSpPr>
        <p:spPr>
          <a:xfrm>
            <a:off x="6237605" y="1800860"/>
            <a:ext cx="1943100" cy="398780"/>
          </a:xfrm>
          <a:prstGeom prst="rect">
            <a:avLst/>
          </a:prstGeom>
          <a:noFill/>
        </p:spPr>
        <p:txBody>
          <a:bodyPr wrap="square" rtlCol="0">
            <a:spAutoFit/>
            <a:scene3d>
              <a:camera prst="orthographicFront"/>
              <a:lightRig rig="threePt" dir="t"/>
            </a:scene3d>
          </a:bodyPr>
          <a:lstStyle/>
          <a:p>
            <a:r>
              <a:rPr lang="zh-CN" altLang="en-US" sz="20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会议费</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96342" y="0"/>
            <a:ext cx="2351314" cy="596139"/>
            <a:chOff x="3396342" y="0"/>
            <a:chExt cx="2351314" cy="596139"/>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其他支出</a:t>
              </a:r>
              <a:endParaRPr lang="zh-CN" altLang="en-US" sz="2600" spc="300" dirty="0">
                <a:latin typeface="思源黑体 CN Medium" panose="020B0600000000000000" pitchFamily="34" charset="-122"/>
                <a:ea typeface="思源黑体 CN Medium" panose="020B0600000000000000" pitchFamily="34" charset="-122"/>
              </a:endParaRPr>
            </a:p>
          </p:txBody>
        </p:sp>
      </p:grpSp>
      <p:sp>
        <p:nvSpPr>
          <p:cNvPr id="12" name="矩形 11"/>
          <p:cNvSpPr/>
          <p:nvPr>
            <p:custDataLst>
              <p:tags r:id="rId1"/>
            </p:custDataLst>
          </p:nvPr>
        </p:nvSpPr>
        <p:spPr>
          <a:xfrm>
            <a:off x="5528006" y="1124159"/>
            <a:ext cx="2361952" cy="2207748"/>
          </a:xfrm>
          <a:prstGeom prst="rect">
            <a:avLst/>
          </a:prstGeom>
          <a:solidFill>
            <a:srgbClr val="44546A">
              <a:alpha val="47000"/>
            </a:srgbClr>
          </a:solidFill>
          <a:ln>
            <a:noFill/>
          </a:ln>
        </p:spPr>
        <p:style>
          <a:lnRef idx="2">
            <a:srgbClr val="0070BE">
              <a:shade val="50000"/>
            </a:srgbClr>
          </a:lnRef>
          <a:fillRef idx="1">
            <a:srgbClr val="0070BE"/>
          </a:fillRef>
          <a:effectRef idx="0">
            <a:srgbClr val="0070BE"/>
          </a:effectRef>
          <a:fontRef idx="minor">
            <a:sysClr val="window" lastClr="FFFFFF"/>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prstClr val="white"/>
              </a:solidFill>
            </a:endParaRPr>
          </a:p>
        </p:txBody>
      </p:sp>
      <p:sp>
        <p:nvSpPr>
          <p:cNvPr id="27" name="矩形 26"/>
          <p:cNvSpPr/>
          <p:nvPr>
            <p:custDataLst>
              <p:tags r:id="rId2"/>
            </p:custDataLst>
          </p:nvPr>
        </p:nvSpPr>
        <p:spPr>
          <a:xfrm>
            <a:off x="5528005" y="3312244"/>
            <a:ext cx="2361952" cy="999067"/>
          </a:xfrm>
          <a:prstGeom prst="rect">
            <a:avLst/>
          </a:prstGeom>
          <a:solidFill>
            <a:srgbClr val="0BA29B"/>
          </a:solidFill>
          <a:ln>
            <a:noFill/>
          </a:ln>
        </p:spPr>
        <p:style>
          <a:lnRef idx="2">
            <a:srgbClr val="0070BE">
              <a:shade val="50000"/>
            </a:srgbClr>
          </a:lnRef>
          <a:fillRef idx="1">
            <a:srgbClr val="0070BE"/>
          </a:fillRef>
          <a:effectRef idx="0">
            <a:srgbClr val="0070BE"/>
          </a:effectRef>
          <a:fontRef idx="minor">
            <a:sysClr val="window" lastClr="FFFFFF"/>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r>
              <a:rPr lang="zh-CN" altLang="en-US" sz="2400" b="1" dirty="0">
                <a:solidFill>
                  <a:sysClr val="window" lastClr="FFFFFF"/>
                </a:solidFill>
              </a:rPr>
              <a:t>其他支出</a:t>
            </a:r>
          </a:p>
        </p:txBody>
      </p:sp>
      <p:grpSp>
        <p:nvGrpSpPr>
          <p:cNvPr id="18" name="组合 17"/>
          <p:cNvGrpSpPr/>
          <p:nvPr>
            <p:custDataLst>
              <p:tags r:id="rId3"/>
            </p:custDataLst>
          </p:nvPr>
        </p:nvGrpSpPr>
        <p:grpSpPr>
          <a:xfrm>
            <a:off x="6326540" y="1599724"/>
            <a:ext cx="766065" cy="759021"/>
            <a:chOff x="3775394" y="2621283"/>
            <a:chExt cx="452024" cy="447869"/>
          </a:xfrm>
          <a:solidFill>
            <a:sysClr val="window" lastClr="FFFFFF"/>
          </a:solidFill>
        </p:grpSpPr>
        <p:sp>
          <p:nvSpPr>
            <p:cNvPr id="19" name="Freeform 74"/>
            <p:cNvSpPr>
              <a:spLocks noEditPoints="1"/>
            </p:cNvSpPr>
            <p:nvPr>
              <p:custDataLst>
                <p:tags r:id="rId5"/>
              </p:custDataLst>
            </p:nvPr>
          </p:nvSpPr>
          <p:spPr bwMode="auto">
            <a:xfrm>
              <a:off x="3775394" y="2621283"/>
              <a:ext cx="452024" cy="447869"/>
            </a:xfrm>
            <a:custGeom>
              <a:avLst/>
              <a:gdLst>
                <a:gd name="T0" fmla="*/ 92 w 184"/>
                <a:gd name="T1" fmla="*/ 0 h 182"/>
                <a:gd name="T2" fmla="*/ 0 w 184"/>
                <a:gd name="T3" fmla="*/ 91 h 182"/>
                <a:gd name="T4" fmla="*/ 92 w 184"/>
                <a:gd name="T5" fmla="*/ 182 h 182"/>
                <a:gd name="T6" fmla="*/ 184 w 184"/>
                <a:gd name="T7" fmla="*/ 91 h 182"/>
                <a:gd name="T8" fmla="*/ 92 w 184"/>
                <a:gd name="T9" fmla="*/ 0 h 182"/>
                <a:gd name="T10" fmla="*/ 92 w 184"/>
                <a:gd name="T11" fmla="*/ 170 h 182"/>
                <a:gd name="T12" fmla="*/ 12 w 184"/>
                <a:gd name="T13" fmla="*/ 91 h 182"/>
                <a:gd name="T14" fmla="*/ 92 w 184"/>
                <a:gd name="T15" fmla="*/ 11 h 182"/>
                <a:gd name="T16" fmla="*/ 172 w 184"/>
                <a:gd name="T17" fmla="*/ 91 h 182"/>
                <a:gd name="T18" fmla="*/ 92 w 184"/>
                <a:gd name="T19"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2">
                  <a:moveTo>
                    <a:pt x="92" y="0"/>
                  </a:moveTo>
                  <a:cubicBezTo>
                    <a:pt x="41" y="0"/>
                    <a:pt x="0" y="41"/>
                    <a:pt x="0" y="91"/>
                  </a:cubicBezTo>
                  <a:cubicBezTo>
                    <a:pt x="0" y="141"/>
                    <a:pt x="41" y="182"/>
                    <a:pt x="92" y="182"/>
                  </a:cubicBezTo>
                  <a:cubicBezTo>
                    <a:pt x="143" y="182"/>
                    <a:pt x="184" y="141"/>
                    <a:pt x="184" y="91"/>
                  </a:cubicBezTo>
                  <a:cubicBezTo>
                    <a:pt x="184" y="41"/>
                    <a:pt x="143" y="0"/>
                    <a:pt x="92" y="0"/>
                  </a:cubicBezTo>
                  <a:close/>
                  <a:moveTo>
                    <a:pt x="92" y="170"/>
                  </a:moveTo>
                  <a:cubicBezTo>
                    <a:pt x="48" y="170"/>
                    <a:pt x="12" y="135"/>
                    <a:pt x="12" y="91"/>
                  </a:cubicBezTo>
                  <a:cubicBezTo>
                    <a:pt x="12" y="47"/>
                    <a:pt x="48" y="11"/>
                    <a:pt x="92" y="11"/>
                  </a:cubicBezTo>
                  <a:cubicBezTo>
                    <a:pt x="136" y="11"/>
                    <a:pt x="172" y="47"/>
                    <a:pt x="172" y="91"/>
                  </a:cubicBezTo>
                  <a:cubicBezTo>
                    <a:pt x="172" y="135"/>
                    <a:pt x="136" y="170"/>
                    <a:pt x="92"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endParaRPr>
            </a:p>
          </p:txBody>
        </p:sp>
        <p:sp>
          <p:nvSpPr>
            <p:cNvPr id="20" name="Freeform 75"/>
            <p:cNvSpPr/>
            <p:nvPr>
              <p:custDataLst>
                <p:tags r:id="rId6"/>
              </p:custDataLst>
            </p:nvPr>
          </p:nvSpPr>
          <p:spPr bwMode="auto">
            <a:xfrm>
              <a:off x="4018552" y="2860285"/>
              <a:ext cx="17664" cy="48839"/>
            </a:xfrm>
            <a:custGeom>
              <a:avLst/>
              <a:gdLst>
                <a:gd name="T0" fmla="*/ 0 w 7"/>
                <a:gd name="T1" fmla="*/ 0 h 20"/>
                <a:gd name="T2" fmla="*/ 0 w 7"/>
                <a:gd name="T3" fmla="*/ 20 h 20"/>
                <a:gd name="T4" fmla="*/ 4 w 7"/>
                <a:gd name="T5" fmla="*/ 17 h 20"/>
                <a:gd name="T6" fmla="*/ 7 w 7"/>
                <a:gd name="T7" fmla="*/ 9 h 20"/>
                <a:gd name="T8" fmla="*/ 5 w 7"/>
                <a:gd name="T9" fmla="*/ 3 h 20"/>
                <a:gd name="T10" fmla="*/ 0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0" y="0"/>
                  </a:moveTo>
                  <a:cubicBezTo>
                    <a:pt x="0" y="20"/>
                    <a:pt x="0" y="20"/>
                    <a:pt x="0" y="20"/>
                  </a:cubicBezTo>
                  <a:cubicBezTo>
                    <a:pt x="1" y="20"/>
                    <a:pt x="3" y="19"/>
                    <a:pt x="4" y="17"/>
                  </a:cubicBezTo>
                  <a:cubicBezTo>
                    <a:pt x="6" y="15"/>
                    <a:pt x="7" y="13"/>
                    <a:pt x="7" y="9"/>
                  </a:cubicBezTo>
                  <a:cubicBezTo>
                    <a:pt x="7" y="7"/>
                    <a:pt x="6" y="5"/>
                    <a:pt x="5" y="3"/>
                  </a:cubicBezTo>
                  <a:cubicBezTo>
                    <a:pt x="4" y="2"/>
                    <a:pt x="3"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endParaRPr>
            </a:p>
          </p:txBody>
        </p:sp>
        <p:sp>
          <p:nvSpPr>
            <p:cNvPr id="21" name="Freeform 76"/>
            <p:cNvSpPr>
              <a:spLocks noEditPoints="1"/>
            </p:cNvSpPr>
            <p:nvPr>
              <p:custDataLst>
                <p:tags r:id="rId7"/>
              </p:custDataLst>
            </p:nvPr>
          </p:nvSpPr>
          <p:spPr bwMode="auto">
            <a:xfrm>
              <a:off x="3820078" y="2665967"/>
              <a:ext cx="363698" cy="358502"/>
            </a:xfrm>
            <a:custGeom>
              <a:avLst/>
              <a:gdLst>
                <a:gd name="T0" fmla="*/ 74 w 148"/>
                <a:gd name="T1" fmla="*/ 0 h 146"/>
                <a:gd name="T2" fmla="*/ 0 w 148"/>
                <a:gd name="T3" fmla="*/ 73 h 146"/>
                <a:gd name="T4" fmla="*/ 74 w 148"/>
                <a:gd name="T5" fmla="*/ 146 h 146"/>
                <a:gd name="T6" fmla="*/ 148 w 148"/>
                <a:gd name="T7" fmla="*/ 73 h 146"/>
                <a:gd name="T8" fmla="*/ 74 w 148"/>
                <a:gd name="T9" fmla="*/ 0 h 146"/>
                <a:gd name="T10" fmla="*/ 96 w 148"/>
                <a:gd name="T11" fmla="*/ 106 h 146"/>
                <a:gd name="T12" fmla="*/ 81 w 148"/>
                <a:gd name="T13" fmla="*/ 113 h 146"/>
                <a:gd name="T14" fmla="*/ 81 w 148"/>
                <a:gd name="T15" fmla="*/ 123 h 146"/>
                <a:gd name="T16" fmla="*/ 69 w 148"/>
                <a:gd name="T17" fmla="*/ 123 h 146"/>
                <a:gd name="T18" fmla="*/ 69 w 148"/>
                <a:gd name="T19" fmla="*/ 113 h 146"/>
                <a:gd name="T20" fmla="*/ 60 w 148"/>
                <a:gd name="T21" fmla="*/ 110 h 146"/>
                <a:gd name="T22" fmla="*/ 51 w 148"/>
                <a:gd name="T23" fmla="*/ 102 h 146"/>
                <a:gd name="T24" fmla="*/ 47 w 148"/>
                <a:gd name="T25" fmla="*/ 88 h 146"/>
                <a:gd name="T26" fmla="*/ 47 w 148"/>
                <a:gd name="T27" fmla="*/ 86 h 146"/>
                <a:gd name="T28" fmla="*/ 61 w 148"/>
                <a:gd name="T29" fmla="*/ 83 h 146"/>
                <a:gd name="T30" fmla="*/ 62 w 148"/>
                <a:gd name="T31" fmla="*/ 86 h 146"/>
                <a:gd name="T32" fmla="*/ 65 w 148"/>
                <a:gd name="T33" fmla="*/ 96 h 146"/>
                <a:gd name="T34" fmla="*/ 69 w 148"/>
                <a:gd name="T35" fmla="*/ 99 h 146"/>
                <a:gd name="T36" fmla="*/ 69 w 148"/>
                <a:gd name="T37" fmla="*/ 76 h 146"/>
                <a:gd name="T38" fmla="*/ 59 w 148"/>
                <a:gd name="T39" fmla="*/ 72 h 146"/>
                <a:gd name="T40" fmla="*/ 51 w 148"/>
                <a:gd name="T41" fmla="*/ 64 h 146"/>
                <a:gd name="T42" fmla="*/ 48 w 148"/>
                <a:gd name="T43" fmla="*/ 52 h 146"/>
                <a:gd name="T44" fmla="*/ 56 w 148"/>
                <a:gd name="T45" fmla="*/ 34 h 146"/>
                <a:gd name="T46" fmla="*/ 69 w 148"/>
                <a:gd name="T47" fmla="*/ 29 h 146"/>
                <a:gd name="T48" fmla="*/ 69 w 148"/>
                <a:gd name="T49" fmla="*/ 24 h 146"/>
                <a:gd name="T50" fmla="*/ 81 w 148"/>
                <a:gd name="T51" fmla="*/ 24 h 146"/>
                <a:gd name="T52" fmla="*/ 81 w 148"/>
                <a:gd name="T53" fmla="*/ 29 h 146"/>
                <a:gd name="T54" fmla="*/ 93 w 148"/>
                <a:gd name="T55" fmla="*/ 34 h 146"/>
                <a:gd name="T56" fmla="*/ 101 w 148"/>
                <a:gd name="T57" fmla="*/ 49 h 146"/>
                <a:gd name="T58" fmla="*/ 101 w 148"/>
                <a:gd name="T59" fmla="*/ 52 h 146"/>
                <a:gd name="T60" fmla="*/ 86 w 148"/>
                <a:gd name="T61" fmla="*/ 55 h 146"/>
                <a:gd name="T62" fmla="*/ 86 w 148"/>
                <a:gd name="T63" fmla="*/ 52 h 146"/>
                <a:gd name="T64" fmla="*/ 83 w 148"/>
                <a:gd name="T65" fmla="*/ 45 h 146"/>
                <a:gd name="T66" fmla="*/ 81 w 148"/>
                <a:gd name="T67" fmla="*/ 43 h 146"/>
                <a:gd name="T68" fmla="*/ 81 w 148"/>
                <a:gd name="T69" fmla="*/ 64 h 146"/>
                <a:gd name="T70" fmla="*/ 88 w 148"/>
                <a:gd name="T71" fmla="*/ 66 h 146"/>
                <a:gd name="T72" fmla="*/ 96 w 148"/>
                <a:gd name="T73" fmla="*/ 71 h 146"/>
                <a:gd name="T74" fmla="*/ 101 w 148"/>
                <a:gd name="T75" fmla="*/ 79 h 146"/>
                <a:gd name="T76" fmla="*/ 103 w 148"/>
                <a:gd name="T77" fmla="*/ 88 h 146"/>
                <a:gd name="T78" fmla="*/ 96 w 148"/>
                <a:gd name="T79"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46">
                  <a:moveTo>
                    <a:pt x="74" y="0"/>
                  </a:moveTo>
                  <a:cubicBezTo>
                    <a:pt x="33" y="0"/>
                    <a:pt x="0" y="32"/>
                    <a:pt x="0" y="73"/>
                  </a:cubicBezTo>
                  <a:cubicBezTo>
                    <a:pt x="0" y="113"/>
                    <a:pt x="33" y="146"/>
                    <a:pt x="74" y="146"/>
                  </a:cubicBezTo>
                  <a:cubicBezTo>
                    <a:pt x="115" y="146"/>
                    <a:pt x="148" y="113"/>
                    <a:pt x="148" y="73"/>
                  </a:cubicBezTo>
                  <a:cubicBezTo>
                    <a:pt x="148" y="32"/>
                    <a:pt x="115" y="0"/>
                    <a:pt x="74" y="0"/>
                  </a:cubicBezTo>
                  <a:close/>
                  <a:moveTo>
                    <a:pt x="96" y="106"/>
                  </a:moveTo>
                  <a:cubicBezTo>
                    <a:pt x="92" y="110"/>
                    <a:pt x="87" y="112"/>
                    <a:pt x="81" y="113"/>
                  </a:cubicBezTo>
                  <a:cubicBezTo>
                    <a:pt x="81" y="123"/>
                    <a:pt x="81" y="123"/>
                    <a:pt x="81" y="123"/>
                  </a:cubicBezTo>
                  <a:cubicBezTo>
                    <a:pt x="69" y="123"/>
                    <a:pt x="69" y="123"/>
                    <a:pt x="69" y="123"/>
                  </a:cubicBezTo>
                  <a:cubicBezTo>
                    <a:pt x="69" y="113"/>
                    <a:pt x="69" y="113"/>
                    <a:pt x="69" y="113"/>
                  </a:cubicBezTo>
                  <a:cubicBezTo>
                    <a:pt x="66" y="113"/>
                    <a:pt x="62" y="111"/>
                    <a:pt x="60" y="110"/>
                  </a:cubicBezTo>
                  <a:cubicBezTo>
                    <a:pt x="56" y="108"/>
                    <a:pt x="53" y="106"/>
                    <a:pt x="51" y="102"/>
                  </a:cubicBezTo>
                  <a:cubicBezTo>
                    <a:pt x="49" y="98"/>
                    <a:pt x="47" y="94"/>
                    <a:pt x="47" y="88"/>
                  </a:cubicBezTo>
                  <a:cubicBezTo>
                    <a:pt x="47" y="86"/>
                    <a:pt x="47" y="86"/>
                    <a:pt x="47" y="86"/>
                  </a:cubicBezTo>
                  <a:cubicBezTo>
                    <a:pt x="61" y="83"/>
                    <a:pt x="61" y="83"/>
                    <a:pt x="61" y="83"/>
                  </a:cubicBezTo>
                  <a:cubicBezTo>
                    <a:pt x="62" y="86"/>
                    <a:pt x="62" y="86"/>
                    <a:pt x="62" y="86"/>
                  </a:cubicBezTo>
                  <a:cubicBezTo>
                    <a:pt x="63" y="90"/>
                    <a:pt x="64" y="94"/>
                    <a:pt x="65" y="96"/>
                  </a:cubicBezTo>
                  <a:cubicBezTo>
                    <a:pt x="66" y="97"/>
                    <a:pt x="68" y="98"/>
                    <a:pt x="69" y="99"/>
                  </a:cubicBezTo>
                  <a:cubicBezTo>
                    <a:pt x="69" y="76"/>
                    <a:pt x="69" y="76"/>
                    <a:pt x="69" y="76"/>
                  </a:cubicBezTo>
                  <a:cubicBezTo>
                    <a:pt x="66" y="75"/>
                    <a:pt x="63" y="74"/>
                    <a:pt x="59" y="72"/>
                  </a:cubicBezTo>
                  <a:cubicBezTo>
                    <a:pt x="56" y="70"/>
                    <a:pt x="53" y="67"/>
                    <a:pt x="51" y="64"/>
                  </a:cubicBezTo>
                  <a:cubicBezTo>
                    <a:pt x="49" y="60"/>
                    <a:pt x="48" y="57"/>
                    <a:pt x="48" y="52"/>
                  </a:cubicBezTo>
                  <a:cubicBezTo>
                    <a:pt x="48" y="45"/>
                    <a:pt x="51" y="39"/>
                    <a:pt x="56" y="34"/>
                  </a:cubicBezTo>
                  <a:cubicBezTo>
                    <a:pt x="60" y="32"/>
                    <a:pt x="64" y="30"/>
                    <a:pt x="69" y="29"/>
                  </a:cubicBezTo>
                  <a:cubicBezTo>
                    <a:pt x="69" y="24"/>
                    <a:pt x="69" y="24"/>
                    <a:pt x="69" y="24"/>
                  </a:cubicBezTo>
                  <a:cubicBezTo>
                    <a:pt x="81" y="24"/>
                    <a:pt x="81" y="24"/>
                    <a:pt x="81" y="24"/>
                  </a:cubicBezTo>
                  <a:cubicBezTo>
                    <a:pt x="81" y="29"/>
                    <a:pt x="81" y="29"/>
                    <a:pt x="81" y="29"/>
                  </a:cubicBezTo>
                  <a:cubicBezTo>
                    <a:pt x="86" y="30"/>
                    <a:pt x="90" y="31"/>
                    <a:pt x="93" y="34"/>
                  </a:cubicBezTo>
                  <a:cubicBezTo>
                    <a:pt x="97" y="38"/>
                    <a:pt x="100" y="43"/>
                    <a:pt x="101" y="49"/>
                  </a:cubicBezTo>
                  <a:cubicBezTo>
                    <a:pt x="101" y="52"/>
                    <a:pt x="101" y="52"/>
                    <a:pt x="101" y="52"/>
                  </a:cubicBezTo>
                  <a:cubicBezTo>
                    <a:pt x="86" y="55"/>
                    <a:pt x="86" y="55"/>
                    <a:pt x="86" y="55"/>
                  </a:cubicBezTo>
                  <a:cubicBezTo>
                    <a:pt x="86" y="52"/>
                    <a:pt x="86" y="52"/>
                    <a:pt x="86" y="52"/>
                  </a:cubicBezTo>
                  <a:cubicBezTo>
                    <a:pt x="85" y="49"/>
                    <a:pt x="84" y="46"/>
                    <a:pt x="83" y="45"/>
                  </a:cubicBezTo>
                  <a:cubicBezTo>
                    <a:pt x="82" y="44"/>
                    <a:pt x="82" y="44"/>
                    <a:pt x="81" y="43"/>
                  </a:cubicBezTo>
                  <a:cubicBezTo>
                    <a:pt x="81" y="64"/>
                    <a:pt x="81" y="64"/>
                    <a:pt x="81" y="64"/>
                  </a:cubicBezTo>
                  <a:cubicBezTo>
                    <a:pt x="84" y="64"/>
                    <a:pt x="87" y="65"/>
                    <a:pt x="88" y="66"/>
                  </a:cubicBezTo>
                  <a:cubicBezTo>
                    <a:pt x="92" y="67"/>
                    <a:pt x="94" y="69"/>
                    <a:pt x="96" y="71"/>
                  </a:cubicBezTo>
                  <a:cubicBezTo>
                    <a:pt x="98" y="73"/>
                    <a:pt x="100" y="76"/>
                    <a:pt x="101" y="79"/>
                  </a:cubicBezTo>
                  <a:cubicBezTo>
                    <a:pt x="102" y="81"/>
                    <a:pt x="103" y="84"/>
                    <a:pt x="103" y="88"/>
                  </a:cubicBezTo>
                  <a:cubicBezTo>
                    <a:pt x="103" y="95"/>
                    <a:pt x="101" y="101"/>
                    <a:pt x="9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A5A5A5"/>
                </a:solidFill>
              </a:endParaRPr>
            </a:p>
          </p:txBody>
        </p:sp>
        <p:sp>
          <p:nvSpPr>
            <p:cNvPr id="24" name="Freeform 77"/>
            <p:cNvSpPr/>
            <p:nvPr>
              <p:custDataLst>
                <p:tags r:id="rId8"/>
              </p:custDataLst>
            </p:nvPr>
          </p:nvSpPr>
          <p:spPr bwMode="auto">
            <a:xfrm>
              <a:off x="3974909" y="2771959"/>
              <a:ext cx="14549" cy="41566"/>
            </a:xfrm>
            <a:custGeom>
              <a:avLst/>
              <a:gdLst>
                <a:gd name="T0" fmla="*/ 0 w 6"/>
                <a:gd name="T1" fmla="*/ 9 h 17"/>
                <a:gd name="T2" fmla="*/ 2 w 6"/>
                <a:gd name="T3" fmla="*/ 15 h 17"/>
                <a:gd name="T4" fmla="*/ 6 w 6"/>
                <a:gd name="T5" fmla="*/ 17 h 17"/>
                <a:gd name="T6" fmla="*/ 6 w 6"/>
                <a:gd name="T7" fmla="*/ 0 h 17"/>
                <a:gd name="T8" fmla="*/ 3 w 6"/>
                <a:gd name="T9" fmla="*/ 2 h 17"/>
                <a:gd name="T10" fmla="*/ 0 w 6"/>
                <a:gd name="T11" fmla="*/ 9 h 17"/>
              </a:gdLst>
              <a:ahLst/>
              <a:cxnLst>
                <a:cxn ang="0">
                  <a:pos x="T0" y="T1"/>
                </a:cxn>
                <a:cxn ang="0">
                  <a:pos x="T2" y="T3"/>
                </a:cxn>
                <a:cxn ang="0">
                  <a:pos x="T4" y="T5"/>
                </a:cxn>
                <a:cxn ang="0">
                  <a:pos x="T6" y="T7"/>
                </a:cxn>
                <a:cxn ang="0">
                  <a:pos x="T8" y="T9"/>
                </a:cxn>
                <a:cxn ang="0">
                  <a:pos x="T10" y="T11"/>
                </a:cxn>
              </a:cxnLst>
              <a:rect l="0" t="0" r="r" b="b"/>
              <a:pathLst>
                <a:path w="6" h="17">
                  <a:moveTo>
                    <a:pt x="0" y="9"/>
                  </a:moveTo>
                  <a:cubicBezTo>
                    <a:pt x="0" y="11"/>
                    <a:pt x="1" y="13"/>
                    <a:pt x="2" y="15"/>
                  </a:cubicBezTo>
                  <a:cubicBezTo>
                    <a:pt x="3" y="16"/>
                    <a:pt x="5" y="17"/>
                    <a:pt x="6" y="17"/>
                  </a:cubicBezTo>
                  <a:cubicBezTo>
                    <a:pt x="6" y="0"/>
                    <a:pt x="6" y="0"/>
                    <a:pt x="6" y="0"/>
                  </a:cubicBezTo>
                  <a:cubicBezTo>
                    <a:pt x="5" y="0"/>
                    <a:pt x="4" y="1"/>
                    <a:pt x="3" y="2"/>
                  </a:cubicBezTo>
                  <a:cubicBezTo>
                    <a:pt x="1" y="4"/>
                    <a:pt x="0"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endParaRPr>
            </a:p>
          </p:txBody>
        </p:sp>
      </p:grpSp>
      <p:sp>
        <p:nvSpPr>
          <p:cNvPr id="2" name="文本框 1"/>
          <p:cNvSpPr txBox="1"/>
          <p:nvPr/>
        </p:nvSpPr>
        <p:spPr>
          <a:xfrm>
            <a:off x="1193288" y="1259023"/>
            <a:ext cx="3740150" cy="1938992"/>
          </a:xfrm>
          <a:prstGeom prst="rect">
            <a:avLst/>
          </a:prstGeom>
          <a:noFill/>
        </p:spPr>
        <p:txBody>
          <a:bodyPr wrap="square" rtlCol="0" anchor="t">
            <a:spAutoFit/>
          </a:bodyPr>
          <a:lstStyle/>
          <a:p>
            <a:pPr lvl="0">
              <a:lnSpc>
                <a:spcPct val="150000"/>
              </a:lnSpc>
              <a:spcBef>
                <a:spcPts val="1200"/>
              </a:spcBef>
            </a:pP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项目研究过程中发生的</a:t>
            </a:r>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Gill Sans" charset="0"/>
              </a:rPr>
              <a:t>除上述费用之外的其他支出</a:t>
            </a:r>
            <a:r>
              <a:rPr lang="zh-CN" altLang="en-US" sz="20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。其他支出应当在申请预算时</a:t>
            </a:r>
            <a:r>
              <a:rPr lang="zh-CN" altLang="en-US" sz="20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单独列示，单独核定</a:t>
            </a:r>
            <a:r>
              <a:rPr lang="zh-CN" altLang="en-US" sz="2000" dirty="0" smtClean="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Gill Sans" charset="0"/>
              </a:rPr>
              <a:t>。</a:t>
            </a:r>
          </a:p>
        </p:txBody>
      </p:sp>
      <p:cxnSp>
        <p:nvCxnSpPr>
          <p:cNvPr id="4" name="直接连接符 3"/>
          <p:cNvCxnSpPr/>
          <p:nvPr/>
        </p:nvCxnSpPr>
        <p:spPr>
          <a:xfrm>
            <a:off x="4421505" y="3811270"/>
            <a:ext cx="1544955" cy="0"/>
          </a:xfrm>
          <a:prstGeom prst="line">
            <a:avLst/>
          </a:prstGeom>
        </p:spPr>
        <p:style>
          <a:lnRef idx="3">
            <a:schemeClr val="accent5"/>
          </a:lnRef>
          <a:fillRef idx="0">
            <a:schemeClr val="accent5"/>
          </a:fillRef>
          <a:effectRef idx="2">
            <a:schemeClr val="accent5"/>
          </a:effectRef>
          <a:fontRef idx="minor">
            <a:schemeClr val="tx1"/>
          </a:fontRef>
        </p:style>
      </p:cxnSp>
      <p:sp>
        <p:nvSpPr>
          <p:cNvPr id="6" name="椭圆 5"/>
          <p:cNvSpPr/>
          <p:nvPr>
            <p:custDataLst>
              <p:tags r:id="rId4"/>
            </p:custDataLst>
          </p:nvPr>
        </p:nvSpPr>
        <p:spPr>
          <a:xfrm>
            <a:off x="4315460" y="3705225"/>
            <a:ext cx="212725" cy="212725"/>
          </a:xfrm>
          <a:prstGeom prst="ellipse">
            <a:avLst/>
          </a:prstGeom>
          <a:solidFill>
            <a:schemeClr val="accent1"/>
          </a:solidFill>
          <a:ln>
            <a:noFill/>
          </a:ln>
        </p:spPr>
        <p:style>
          <a:lnRef idx="2">
            <a:srgbClr val="0070BE">
              <a:shade val="50000"/>
            </a:srgbClr>
          </a:lnRef>
          <a:fillRef idx="1">
            <a:srgbClr val="0070BE"/>
          </a:fillRef>
          <a:effectRef idx="0">
            <a:srgbClr val="0070BE"/>
          </a:effectRef>
          <a:fontRef idx="minor">
            <a:sysClr val="window" lastClr="FFFFFF"/>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12795" y="0"/>
            <a:ext cx="2628900" cy="596265"/>
            <a:chOff x="3396342" y="0"/>
            <a:chExt cx="2545080" cy="596265"/>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747" y="104775"/>
              <a:ext cx="2479675"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外拨经费管理</a:t>
              </a:r>
            </a:p>
          </p:txBody>
        </p:sp>
      </p:grpSp>
      <p:sp>
        <p:nvSpPr>
          <p:cNvPr id="6" name="Freeform 5"/>
          <p:cNvSpPr>
            <a:spLocks noEditPoints="1"/>
          </p:cNvSpPr>
          <p:nvPr>
            <p:custDataLst>
              <p:tags r:id="rId1"/>
            </p:custDataLst>
          </p:nvPr>
        </p:nvSpPr>
        <p:spPr bwMode="auto">
          <a:xfrm>
            <a:off x="842963" y="2563416"/>
            <a:ext cx="1258491" cy="1253728"/>
          </a:xfrm>
          <a:custGeom>
            <a:avLst/>
            <a:gdLst>
              <a:gd name="T0" fmla="*/ 402 w 558"/>
              <a:gd name="T1" fmla="*/ 532 h 558"/>
              <a:gd name="T2" fmla="*/ 545 w 558"/>
              <a:gd name="T3" fmla="*/ 371 h 558"/>
              <a:gd name="T4" fmla="*/ 533 w 558"/>
              <a:gd name="T5" fmla="*/ 156 h 558"/>
              <a:gd name="T6" fmla="*/ 371 w 558"/>
              <a:gd name="T7" fmla="*/ 12 h 558"/>
              <a:gd name="T8" fmla="*/ 477 w 558"/>
              <a:gd name="T9" fmla="*/ 219 h 558"/>
              <a:gd name="T10" fmla="*/ 279 w 558"/>
              <a:gd name="T11" fmla="*/ 442 h 558"/>
              <a:gd name="T12" fmla="*/ 280 w 558"/>
              <a:gd name="T13" fmla="*/ 87 h 558"/>
              <a:gd name="T14" fmla="*/ 280 w 558"/>
              <a:gd name="T15" fmla="*/ 87 h 558"/>
              <a:gd name="T16" fmla="*/ 401 w 558"/>
              <a:gd name="T17" fmla="*/ 131 h 558"/>
              <a:gd name="T18" fmla="*/ 318 w 558"/>
              <a:gd name="T19" fmla="*/ 280 h 558"/>
              <a:gd name="T20" fmla="*/ 329 w 558"/>
              <a:gd name="T21" fmla="*/ 334 h 558"/>
              <a:gd name="T22" fmla="*/ 337 w 558"/>
              <a:gd name="T23" fmla="*/ 371 h 558"/>
              <a:gd name="T24" fmla="*/ 312 w 558"/>
              <a:gd name="T25" fmla="*/ 433 h 558"/>
              <a:gd name="T26" fmla="*/ 310 w 558"/>
              <a:gd name="T27" fmla="*/ 435 h 558"/>
              <a:gd name="T28" fmla="*/ 307 w 558"/>
              <a:gd name="T29" fmla="*/ 436 h 558"/>
              <a:gd name="T30" fmla="*/ 304 w 558"/>
              <a:gd name="T31" fmla="*/ 437 h 558"/>
              <a:gd name="T32" fmla="*/ 299 w 558"/>
              <a:gd name="T33" fmla="*/ 439 h 558"/>
              <a:gd name="T34" fmla="*/ 292 w 558"/>
              <a:gd name="T35" fmla="*/ 441 h 558"/>
              <a:gd name="T36" fmla="*/ 286 w 558"/>
              <a:gd name="T37" fmla="*/ 442 h 558"/>
              <a:gd name="T38" fmla="*/ 279 w 558"/>
              <a:gd name="T39" fmla="*/ 442 h 558"/>
              <a:gd name="T40" fmla="*/ 254 w 558"/>
              <a:gd name="T41" fmla="*/ 484 h 558"/>
              <a:gd name="T42" fmla="*/ 254 w 558"/>
              <a:gd name="T43" fmla="*/ 74 h 558"/>
              <a:gd name="T44" fmla="*/ 279 w 558"/>
              <a:gd name="T45" fmla="*/ 442 h 558"/>
              <a:gd name="T46" fmla="*/ 272 w 558"/>
              <a:gd name="T47" fmla="*/ 442 h 558"/>
              <a:gd name="T48" fmla="*/ 264 w 558"/>
              <a:gd name="T49" fmla="*/ 441 h 558"/>
              <a:gd name="T50" fmla="*/ 259 w 558"/>
              <a:gd name="T51" fmla="*/ 440 h 558"/>
              <a:gd name="T52" fmla="*/ 254 w 558"/>
              <a:gd name="T53" fmla="*/ 438 h 558"/>
              <a:gd name="T54" fmla="*/ 279 w 558"/>
              <a:gd name="T55" fmla="*/ 87 h 558"/>
              <a:gd name="T56" fmla="*/ 244 w 558"/>
              <a:gd name="T57" fmla="*/ 482 h 558"/>
              <a:gd name="T58" fmla="*/ 244 w 558"/>
              <a:gd name="T59" fmla="*/ 12 h 558"/>
              <a:gd name="T60" fmla="*/ 254 w 558"/>
              <a:gd name="T61" fmla="*/ 89 h 558"/>
              <a:gd name="T62" fmla="*/ 252 w 558"/>
              <a:gd name="T63" fmla="*/ 437 h 558"/>
              <a:gd name="T64" fmla="*/ 249 w 558"/>
              <a:gd name="T65" fmla="*/ 436 h 558"/>
              <a:gd name="T66" fmla="*/ 247 w 558"/>
              <a:gd name="T67" fmla="*/ 435 h 558"/>
              <a:gd name="T68" fmla="*/ 244 w 558"/>
              <a:gd name="T69" fmla="*/ 433 h 558"/>
              <a:gd name="T70" fmla="*/ 251 w 558"/>
              <a:gd name="T71" fmla="*/ 293 h 558"/>
              <a:gd name="T72" fmla="*/ 254 w 558"/>
              <a:gd name="T73" fmla="*/ 89 h 558"/>
              <a:gd name="T74" fmla="*/ 206 w 558"/>
              <a:gd name="T75" fmla="*/ 508 h 558"/>
              <a:gd name="T76" fmla="*/ 219 w 558"/>
              <a:gd name="T77" fmla="*/ 81 h 558"/>
              <a:gd name="T78" fmla="*/ 240 w 558"/>
              <a:gd name="T79" fmla="*/ 0 h 558"/>
              <a:gd name="T80" fmla="*/ 54 w 558"/>
              <a:gd name="T81" fmla="*/ 109 h 558"/>
              <a:gd name="T82" fmla="*/ 0 w 558"/>
              <a:gd name="T83" fmla="*/ 318 h 558"/>
              <a:gd name="T84" fmla="*/ 244 w 558"/>
              <a:gd name="T85" fmla="*/ 91 h 558"/>
              <a:gd name="T86" fmla="*/ 175 w 558"/>
              <a:gd name="T87" fmla="*/ 250 h 558"/>
              <a:gd name="T88" fmla="*/ 157 w 558"/>
              <a:gd name="T89" fmla="*/ 131 h 558"/>
              <a:gd name="T90" fmla="*/ 219 w 558"/>
              <a:gd name="T91" fmla="*/ 97 h 558"/>
              <a:gd name="T92" fmla="*/ 220 w 558"/>
              <a:gd name="T93" fmla="*/ 97 h 558"/>
              <a:gd name="T94" fmla="*/ 221 w 558"/>
              <a:gd name="T95" fmla="*/ 96 h 558"/>
              <a:gd name="T96" fmla="*/ 223 w 558"/>
              <a:gd name="T97" fmla="*/ 96 h 558"/>
              <a:gd name="T98" fmla="*/ 223 w 558"/>
              <a:gd name="T99" fmla="*/ 96 h 558"/>
              <a:gd name="T100" fmla="*/ 223 w 558"/>
              <a:gd name="T101" fmla="*/ 96 h 558"/>
              <a:gd name="T102" fmla="*/ 224 w 558"/>
              <a:gd name="T103" fmla="*/ 95 h 558"/>
              <a:gd name="T104" fmla="*/ 224 w 558"/>
              <a:gd name="T105" fmla="*/ 95 h 558"/>
              <a:gd name="T106" fmla="*/ 244 w 558"/>
              <a:gd name="T107" fmla="*/ 91 h 558"/>
              <a:gd name="T108" fmla="*/ 244 w 558"/>
              <a:gd name="T109" fmla="*/ 433 h 558"/>
              <a:gd name="T110" fmla="*/ 218 w 558"/>
              <a:gd name="T111" fmla="*/ 371 h 558"/>
              <a:gd name="T112" fmla="*/ 244 w 558"/>
              <a:gd name="T113" fmla="*/ 30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8" h="558">
                <a:moveTo>
                  <a:pt x="279" y="520"/>
                </a:moveTo>
                <a:cubicBezTo>
                  <a:pt x="288" y="520"/>
                  <a:pt x="297" y="519"/>
                  <a:pt x="306" y="518"/>
                </a:cubicBezTo>
                <a:cubicBezTo>
                  <a:pt x="318" y="558"/>
                  <a:pt x="318" y="558"/>
                  <a:pt x="318" y="558"/>
                </a:cubicBezTo>
                <a:cubicBezTo>
                  <a:pt x="402" y="532"/>
                  <a:pt x="402" y="532"/>
                  <a:pt x="402" y="532"/>
                </a:cubicBezTo>
                <a:cubicBezTo>
                  <a:pt x="390" y="493"/>
                  <a:pt x="390" y="493"/>
                  <a:pt x="390" y="493"/>
                </a:cubicBezTo>
                <a:cubicBezTo>
                  <a:pt x="421" y="477"/>
                  <a:pt x="447" y="455"/>
                  <a:pt x="467" y="429"/>
                </a:cubicBezTo>
                <a:cubicBezTo>
                  <a:pt x="504" y="449"/>
                  <a:pt x="504" y="449"/>
                  <a:pt x="504" y="449"/>
                </a:cubicBezTo>
                <a:cubicBezTo>
                  <a:pt x="545" y="371"/>
                  <a:pt x="545" y="371"/>
                  <a:pt x="545" y="371"/>
                </a:cubicBezTo>
                <a:cubicBezTo>
                  <a:pt x="509" y="351"/>
                  <a:pt x="509" y="351"/>
                  <a:pt x="509" y="351"/>
                </a:cubicBezTo>
                <a:cubicBezTo>
                  <a:pt x="519" y="320"/>
                  <a:pt x="522" y="286"/>
                  <a:pt x="518" y="252"/>
                </a:cubicBezTo>
                <a:cubicBezTo>
                  <a:pt x="558" y="240"/>
                  <a:pt x="558" y="240"/>
                  <a:pt x="558" y="240"/>
                </a:cubicBezTo>
                <a:cubicBezTo>
                  <a:pt x="533" y="156"/>
                  <a:pt x="533" y="156"/>
                  <a:pt x="533" y="156"/>
                </a:cubicBezTo>
                <a:cubicBezTo>
                  <a:pt x="493" y="168"/>
                  <a:pt x="493" y="168"/>
                  <a:pt x="493" y="168"/>
                </a:cubicBezTo>
                <a:cubicBezTo>
                  <a:pt x="477" y="137"/>
                  <a:pt x="455" y="111"/>
                  <a:pt x="429" y="91"/>
                </a:cubicBezTo>
                <a:cubicBezTo>
                  <a:pt x="449" y="54"/>
                  <a:pt x="449" y="54"/>
                  <a:pt x="449" y="54"/>
                </a:cubicBezTo>
                <a:cubicBezTo>
                  <a:pt x="371" y="12"/>
                  <a:pt x="371" y="12"/>
                  <a:pt x="371" y="12"/>
                </a:cubicBezTo>
                <a:cubicBezTo>
                  <a:pt x="352" y="49"/>
                  <a:pt x="352" y="49"/>
                  <a:pt x="352" y="49"/>
                </a:cubicBezTo>
                <a:cubicBezTo>
                  <a:pt x="329" y="42"/>
                  <a:pt x="304" y="38"/>
                  <a:pt x="279" y="38"/>
                </a:cubicBezTo>
                <a:cubicBezTo>
                  <a:pt x="279" y="72"/>
                  <a:pt x="279" y="72"/>
                  <a:pt x="279" y="72"/>
                </a:cubicBezTo>
                <a:cubicBezTo>
                  <a:pt x="368" y="72"/>
                  <a:pt x="450" y="130"/>
                  <a:pt x="477" y="219"/>
                </a:cubicBezTo>
                <a:cubicBezTo>
                  <a:pt x="510" y="328"/>
                  <a:pt x="448" y="443"/>
                  <a:pt x="339" y="476"/>
                </a:cubicBezTo>
                <a:cubicBezTo>
                  <a:pt x="319" y="482"/>
                  <a:pt x="299" y="485"/>
                  <a:pt x="279" y="485"/>
                </a:cubicBezTo>
                <a:cubicBezTo>
                  <a:pt x="279" y="520"/>
                  <a:pt x="279" y="520"/>
                  <a:pt x="279" y="520"/>
                </a:cubicBezTo>
                <a:close/>
                <a:moveTo>
                  <a:pt x="279" y="442"/>
                </a:moveTo>
                <a:cubicBezTo>
                  <a:pt x="279" y="87"/>
                  <a:pt x="279" y="87"/>
                  <a:pt x="279"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280" y="87"/>
                  <a:pt x="280" y="87"/>
                  <a:pt x="280" y="87"/>
                </a:cubicBezTo>
                <a:cubicBezTo>
                  <a:pt x="307" y="87"/>
                  <a:pt x="333" y="93"/>
                  <a:pt x="357" y="104"/>
                </a:cubicBezTo>
                <a:cubicBezTo>
                  <a:pt x="357" y="104"/>
                  <a:pt x="357" y="104"/>
                  <a:pt x="357" y="104"/>
                </a:cubicBezTo>
                <a:cubicBezTo>
                  <a:pt x="372" y="111"/>
                  <a:pt x="387" y="120"/>
                  <a:pt x="401" y="131"/>
                </a:cubicBezTo>
                <a:cubicBezTo>
                  <a:pt x="395" y="179"/>
                  <a:pt x="389" y="224"/>
                  <a:pt x="384" y="245"/>
                </a:cubicBezTo>
                <a:cubicBezTo>
                  <a:pt x="384" y="246"/>
                  <a:pt x="384" y="247"/>
                  <a:pt x="383" y="248"/>
                </a:cubicBezTo>
                <a:cubicBezTo>
                  <a:pt x="384" y="248"/>
                  <a:pt x="384" y="248"/>
                  <a:pt x="384" y="248"/>
                </a:cubicBezTo>
                <a:cubicBezTo>
                  <a:pt x="376" y="265"/>
                  <a:pt x="341" y="273"/>
                  <a:pt x="318" y="280"/>
                </a:cubicBezTo>
                <a:cubicBezTo>
                  <a:pt x="305" y="289"/>
                  <a:pt x="305" y="289"/>
                  <a:pt x="305" y="289"/>
                </a:cubicBezTo>
                <a:cubicBezTo>
                  <a:pt x="305" y="289"/>
                  <a:pt x="305" y="289"/>
                  <a:pt x="305" y="289"/>
                </a:cubicBezTo>
                <a:cubicBezTo>
                  <a:pt x="305" y="293"/>
                  <a:pt x="305" y="293"/>
                  <a:pt x="305" y="293"/>
                </a:cubicBezTo>
                <a:cubicBezTo>
                  <a:pt x="315" y="303"/>
                  <a:pt x="324" y="318"/>
                  <a:pt x="329" y="334"/>
                </a:cubicBezTo>
                <a:cubicBezTo>
                  <a:pt x="330" y="334"/>
                  <a:pt x="331" y="333"/>
                  <a:pt x="331" y="333"/>
                </a:cubicBezTo>
                <a:cubicBezTo>
                  <a:pt x="336" y="332"/>
                  <a:pt x="340" y="340"/>
                  <a:pt x="342" y="351"/>
                </a:cubicBezTo>
                <a:cubicBezTo>
                  <a:pt x="344" y="361"/>
                  <a:pt x="342" y="370"/>
                  <a:pt x="338" y="371"/>
                </a:cubicBezTo>
                <a:cubicBezTo>
                  <a:pt x="337" y="371"/>
                  <a:pt x="337" y="371"/>
                  <a:pt x="337" y="371"/>
                </a:cubicBezTo>
                <a:cubicBezTo>
                  <a:pt x="338" y="396"/>
                  <a:pt x="332" y="419"/>
                  <a:pt x="313" y="432"/>
                </a:cubicBezTo>
                <a:cubicBezTo>
                  <a:pt x="313" y="432"/>
                  <a:pt x="313" y="432"/>
                  <a:pt x="313" y="432"/>
                </a:cubicBezTo>
                <a:cubicBezTo>
                  <a:pt x="313" y="432"/>
                  <a:pt x="313" y="433"/>
                  <a:pt x="312" y="433"/>
                </a:cubicBezTo>
                <a:cubicBezTo>
                  <a:pt x="312" y="433"/>
                  <a:pt x="312" y="433"/>
                  <a:pt x="312" y="433"/>
                </a:cubicBezTo>
                <a:cubicBezTo>
                  <a:pt x="312" y="433"/>
                  <a:pt x="311" y="434"/>
                  <a:pt x="311" y="434"/>
                </a:cubicBezTo>
                <a:cubicBezTo>
                  <a:pt x="311" y="434"/>
                  <a:pt x="311" y="434"/>
                  <a:pt x="311" y="434"/>
                </a:cubicBezTo>
                <a:cubicBezTo>
                  <a:pt x="310" y="434"/>
                  <a:pt x="310" y="434"/>
                  <a:pt x="310" y="435"/>
                </a:cubicBezTo>
                <a:cubicBezTo>
                  <a:pt x="310" y="435"/>
                  <a:pt x="310" y="435"/>
                  <a:pt x="310" y="435"/>
                </a:cubicBezTo>
                <a:cubicBezTo>
                  <a:pt x="309" y="435"/>
                  <a:pt x="309" y="435"/>
                  <a:pt x="308" y="435"/>
                </a:cubicBezTo>
                <a:cubicBezTo>
                  <a:pt x="308" y="435"/>
                  <a:pt x="308" y="435"/>
                  <a:pt x="308" y="435"/>
                </a:cubicBezTo>
                <a:cubicBezTo>
                  <a:pt x="308" y="436"/>
                  <a:pt x="307" y="436"/>
                  <a:pt x="307" y="436"/>
                </a:cubicBezTo>
                <a:cubicBezTo>
                  <a:pt x="307" y="436"/>
                  <a:pt x="307" y="436"/>
                  <a:pt x="307" y="436"/>
                </a:cubicBezTo>
                <a:cubicBezTo>
                  <a:pt x="306" y="436"/>
                  <a:pt x="306" y="437"/>
                  <a:pt x="305" y="437"/>
                </a:cubicBezTo>
                <a:cubicBezTo>
                  <a:pt x="305" y="437"/>
                  <a:pt x="305" y="437"/>
                  <a:pt x="305" y="437"/>
                </a:cubicBezTo>
                <a:cubicBezTo>
                  <a:pt x="305" y="437"/>
                  <a:pt x="304" y="437"/>
                  <a:pt x="304" y="437"/>
                </a:cubicBezTo>
                <a:cubicBezTo>
                  <a:pt x="304" y="437"/>
                  <a:pt x="304" y="437"/>
                  <a:pt x="304" y="437"/>
                </a:cubicBezTo>
                <a:cubicBezTo>
                  <a:pt x="303" y="438"/>
                  <a:pt x="303" y="438"/>
                  <a:pt x="302" y="438"/>
                </a:cubicBezTo>
                <a:cubicBezTo>
                  <a:pt x="302" y="438"/>
                  <a:pt x="302" y="438"/>
                  <a:pt x="302" y="438"/>
                </a:cubicBezTo>
                <a:cubicBezTo>
                  <a:pt x="302" y="438"/>
                  <a:pt x="301" y="438"/>
                  <a:pt x="301" y="439"/>
                </a:cubicBezTo>
                <a:cubicBezTo>
                  <a:pt x="300" y="439"/>
                  <a:pt x="299" y="439"/>
                  <a:pt x="299" y="439"/>
                </a:cubicBezTo>
                <a:cubicBezTo>
                  <a:pt x="298" y="439"/>
                  <a:pt x="298" y="439"/>
                  <a:pt x="297" y="440"/>
                </a:cubicBezTo>
                <a:cubicBezTo>
                  <a:pt x="297" y="440"/>
                  <a:pt x="296" y="440"/>
                  <a:pt x="295" y="440"/>
                </a:cubicBezTo>
                <a:cubicBezTo>
                  <a:pt x="295" y="440"/>
                  <a:pt x="294" y="440"/>
                  <a:pt x="294" y="440"/>
                </a:cubicBezTo>
                <a:cubicBezTo>
                  <a:pt x="293" y="441"/>
                  <a:pt x="292" y="441"/>
                  <a:pt x="292" y="441"/>
                </a:cubicBezTo>
                <a:cubicBezTo>
                  <a:pt x="291" y="441"/>
                  <a:pt x="291" y="441"/>
                  <a:pt x="290" y="441"/>
                </a:cubicBezTo>
                <a:cubicBezTo>
                  <a:pt x="290" y="441"/>
                  <a:pt x="290" y="441"/>
                  <a:pt x="290" y="441"/>
                </a:cubicBezTo>
                <a:cubicBezTo>
                  <a:pt x="289" y="441"/>
                  <a:pt x="289" y="441"/>
                  <a:pt x="288" y="441"/>
                </a:cubicBezTo>
                <a:cubicBezTo>
                  <a:pt x="288" y="441"/>
                  <a:pt x="287" y="442"/>
                  <a:pt x="286" y="442"/>
                </a:cubicBezTo>
                <a:cubicBezTo>
                  <a:pt x="286" y="442"/>
                  <a:pt x="285" y="442"/>
                  <a:pt x="284" y="442"/>
                </a:cubicBezTo>
                <a:cubicBezTo>
                  <a:pt x="284" y="442"/>
                  <a:pt x="283" y="442"/>
                  <a:pt x="282" y="442"/>
                </a:cubicBezTo>
                <a:cubicBezTo>
                  <a:pt x="282" y="442"/>
                  <a:pt x="281" y="442"/>
                  <a:pt x="280" y="442"/>
                </a:cubicBezTo>
                <a:lnTo>
                  <a:pt x="279" y="442"/>
                </a:lnTo>
                <a:close/>
                <a:moveTo>
                  <a:pt x="254" y="518"/>
                </a:moveTo>
                <a:cubicBezTo>
                  <a:pt x="262" y="519"/>
                  <a:pt x="271" y="520"/>
                  <a:pt x="279" y="520"/>
                </a:cubicBezTo>
                <a:cubicBezTo>
                  <a:pt x="279" y="485"/>
                  <a:pt x="279" y="485"/>
                  <a:pt x="279" y="485"/>
                </a:cubicBezTo>
                <a:cubicBezTo>
                  <a:pt x="271" y="485"/>
                  <a:pt x="262" y="485"/>
                  <a:pt x="254" y="484"/>
                </a:cubicBezTo>
                <a:cubicBezTo>
                  <a:pt x="254" y="518"/>
                  <a:pt x="254" y="518"/>
                  <a:pt x="254" y="518"/>
                </a:cubicBezTo>
                <a:close/>
                <a:moveTo>
                  <a:pt x="279" y="38"/>
                </a:moveTo>
                <a:cubicBezTo>
                  <a:pt x="271" y="38"/>
                  <a:pt x="262" y="38"/>
                  <a:pt x="254" y="39"/>
                </a:cubicBezTo>
                <a:cubicBezTo>
                  <a:pt x="254" y="74"/>
                  <a:pt x="254" y="74"/>
                  <a:pt x="254" y="74"/>
                </a:cubicBezTo>
                <a:cubicBezTo>
                  <a:pt x="262" y="73"/>
                  <a:pt x="271" y="72"/>
                  <a:pt x="279" y="72"/>
                </a:cubicBezTo>
                <a:cubicBezTo>
                  <a:pt x="279" y="38"/>
                  <a:pt x="279" y="38"/>
                  <a:pt x="279" y="38"/>
                </a:cubicBezTo>
                <a:close/>
                <a:moveTo>
                  <a:pt x="279" y="87"/>
                </a:moveTo>
                <a:cubicBezTo>
                  <a:pt x="279" y="442"/>
                  <a:pt x="279" y="442"/>
                  <a:pt x="279" y="442"/>
                </a:cubicBezTo>
                <a:cubicBezTo>
                  <a:pt x="278" y="442"/>
                  <a:pt x="278" y="442"/>
                  <a:pt x="278" y="442"/>
                </a:cubicBezTo>
                <a:cubicBezTo>
                  <a:pt x="277" y="442"/>
                  <a:pt x="277" y="442"/>
                  <a:pt x="276" y="442"/>
                </a:cubicBezTo>
                <a:cubicBezTo>
                  <a:pt x="275" y="442"/>
                  <a:pt x="275" y="442"/>
                  <a:pt x="274" y="442"/>
                </a:cubicBezTo>
                <a:cubicBezTo>
                  <a:pt x="273" y="442"/>
                  <a:pt x="272" y="442"/>
                  <a:pt x="272" y="442"/>
                </a:cubicBezTo>
                <a:cubicBezTo>
                  <a:pt x="271" y="442"/>
                  <a:pt x="270" y="442"/>
                  <a:pt x="270" y="442"/>
                </a:cubicBezTo>
                <a:cubicBezTo>
                  <a:pt x="269" y="442"/>
                  <a:pt x="269" y="441"/>
                  <a:pt x="268" y="441"/>
                </a:cubicBezTo>
                <a:cubicBezTo>
                  <a:pt x="267" y="441"/>
                  <a:pt x="267" y="441"/>
                  <a:pt x="266" y="441"/>
                </a:cubicBezTo>
                <a:cubicBezTo>
                  <a:pt x="265" y="441"/>
                  <a:pt x="265" y="441"/>
                  <a:pt x="264" y="441"/>
                </a:cubicBezTo>
                <a:cubicBezTo>
                  <a:pt x="264" y="441"/>
                  <a:pt x="263" y="441"/>
                  <a:pt x="262" y="440"/>
                </a:cubicBezTo>
                <a:cubicBezTo>
                  <a:pt x="262" y="440"/>
                  <a:pt x="261" y="440"/>
                  <a:pt x="261" y="440"/>
                </a:cubicBezTo>
                <a:cubicBezTo>
                  <a:pt x="260" y="440"/>
                  <a:pt x="259" y="440"/>
                  <a:pt x="259" y="440"/>
                </a:cubicBezTo>
                <a:cubicBezTo>
                  <a:pt x="259" y="440"/>
                  <a:pt x="259" y="440"/>
                  <a:pt x="259" y="440"/>
                </a:cubicBezTo>
                <a:cubicBezTo>
                  <a:pt x="258" y="439"/>
                  <a:pt x="258" y="439"/>
                  <a:pt x="257" y="439"/>
                </a:cubicBezTo>
                <a:cubicBezTo>
                  <a:pt x="257" y="439"/>
                  <a:pt x="256" y="439"/>
                  <a:pt x="256" y="439"/>
                </a:cubicBezTo>
                <a:cubicBezTo>
                  <a:pt x="256" y="439"/>
                  <a:pt x="256" y="439"/>
                  <a:pt x="256" y="439"/>
                </a:cubicBezTo>
                <a:cubicBezTo>
                  <a:pt x="255" y="438"/>
                  <a:pt x="254" y="438"/>
                  <a:pt x="254" y="438"/>
                </a:cubicBezTo>
                <a:cubicBezTo>
                  <a:pt x="254" y="438"/>
                  <a:pt x="255" y="438"/>
                  <a:pt x="256" y="439"/>
                </a:cubicBezTo>
                <a:cubicBezTo>
                  <a:pt x="254" y="438"/>
                  <a:pt x="254" y="438"/>
                  <a:pt x="254" y="438"/>
                </a:cubicBezTo>
                <a:cubicBezTo>
                  <a:pt x="254" y="89"/>
                  <a:pt x="254" y="89"/>
                  <a:pt x="254" y="89"/>
                </a:cubicBezTo>
                <a:cubicBezTo>
                  <a:pt x="262" y="88"/>
                  <a:pt x="271" y="87"/>
                  <a:pt x="279" y="87"/>
                </a:cubicBezTo>
                <a:close/>
                <a:moveTo>
                  <a:pt x="244" y="517"/>
                </a:moveTo>
                <a:cubicBezTo>
                  <a:pt x="247" y="518"/>
                  <a:pt x="251" y="518"/>
                  <a:pt x="254" y="518"/>
                </a:cubicBezTo>
                <a:cubicBezTo>
                  <a:pt x="254" y="484"/>
                  <a:pt x="254" y="484"/>
                  <a:pt x="254" y="484"/>
                </a:cubicBezTo>
                <a:cubicBezTo>
                  <a:pt x="251" y="483"/>
                  <a:pt x="247" y="483"/>
                  <a:pt x="244" y="482"/>
                </a:cubicBezTo>
                <a:cubicBezTo>
                  <a:pt x="244" y="517"/>
                  <a:pt x="244" y="517"/>
                  <a:pt x="244" y="517"/>
                </a:cubicBezTo>
                <a:close/>
                <a:moveTo>
                  <a:pt x="254" y="39"/>
                </a:moveTo>
                <a:cubicBezTo>
                  <a:pt x="252" y="39"/>
                  <a:pt x="252" y="39"/>
                  <a:pt x="252" y="39"/>
                </a:cubicBezTo>
                <a:cubicBezTo>
                  <a:pt x="244" y="12"/>
                  <a:pt x="244" y="12"/>
                  <a:pt x="244" y="12"/>
                </a:cubicBezTo>
                <a:cubicBezTo>
                  <a:pt x="244" y="75"/>
                  <a:pt x="244" y="75"/>
                  <a:pt x="244" y="75"/>
                </a:cubicBezTo>
                <a:cubicBezTo>
                  <a:pt x="247" y="75"/>
                  <a:pt x="251" y="74"/>
                  <a:pt x="254" y="74"/>
                </a:cubicBezTo>
                <a:cubicBezTo>
                  <a:pt x="254" y="39"/>
                  <a:pt x="254" y="39"/>
                  <a:pt x="254" y="39"/>
                </a:cubicBezTo>
                <a:close/>
                <a:moveTo>
                  <a:pt x="254" y="89"/>
                </a:moveTo>
                <a:cubicBezTo>
                  <a:pt x="254" y="438"/>
                  <a:pt x="254" y="438"/>
                  <a:pt x="254" y="438"/>
                </a:cubicBezTo>
                <a:cubicBezTo>
                  <a:pt x="252" y="437"/>
                  <a:pt x="252" y="437"/>
                  <a:pt x="252" y="437"/>
                </a:cubicBezTo>
                <a:cubicBezTo>
                  <a:pt x="253" y="438"/>
                  <a:pt x="253" y="438"/>
                  <a:pt x="254" y="438"/>
                </a:cubicBezTo>
                <a:cubicBezTo>
                  <a:pt x="253" y="438"/>
                  <a:pt x="253" y="438"/>
                  <a:pt x="252" y="437"/>
                </a:cubicBezTo>
                <a:cubicBezTo>
                  <a:pt x="252" y="437"/>
                  <a:pt x="252" y="437"/>
                  <a:pt x="252" y="437"/>
                </a:cubicBezTo>
                <a:cubicBezTo>
                  <a:pt x="252" y="437"/>
                  <a:pt x="251" y="437"/>
                  <a:pt x="251" y="437"/>
                </a:cubicBezTo>
                <a:cubicBezTo>
                  <a:pt x="251" y="437"/>
                  <a:pt x="251" y="437"/>
                  <a:pt x="251" y="437"/>
                </a:cubicBezTo>
                <a:cubicBezTo>
                  <a:pt x="250" y="437"/>
                  <a:pt x="250" y="436"/>
                  <a:pt x="249" y="436"/>
                </a:cubicBezTo>
                <a:cubicBezTo>
                  <a:pt x="249" y="436"/>
                  <a:pt x="249" y="436"/>
                  <a:pt x="249" y="436"/>
                </a:cubicBezTo>
                <a:cubicBezTo>
                  <a:pt x="249" y="436"/>
                  <a:pt x="248" y="436"/>
                  <a:pt x="248" y="435"/>
                </a:cubicBezTo>
                <a:cubicBezTo>
                  <a:pt x="248" y="435"/>
                  <a:pt x="248" y="435"/>
                  <a:pt x="248" y="435"/>
                </a:cubicBezTo>
                <a:cubicBezTo>
                  <a:pt x="247" y="435"/>
                  <a:pt x="247" y="435"/>
                  <a:pt x="247" y="435"/>
                </a:cubicBezTo>
                <a:cubicBezTo>
                  <a:pt x="247" y="435"/>
                  <a:pt x="247" y="435"/>
                  <a:pt x="247" y="435"/>
                </a:cubicBezTo>
                <a:cubicBezTo>
                  <a:pt x="246" y="434"/>
                  <a:pt x="246" y="434"/>
                  <a:pt x="245" y="434"/>
                </a:cubicBezTo>
                <a:cubicBezTo>
                  <a:pt x="245" y="434"/>
                  <a:pt x="245" y="434"/>
                  <a:pt x="245" y="434"/>
                </a:cubicBezTo>
                <a:cubicBezTo>
                  <a:pt x="245" y="433"/>
                  <a:pt x="244" y="433"/>
                  <a:pt x="244" y="433"/>
                </a:cubicBezTo>
                <a:cubicBezTo>
                  <a:pt x="244" y="433"/>
                  <a:pt x="245" y="433"/>
                  <a:pt x="245" y="434"/>
                </a:cubicBezTo>
                <a:cubicBezTo>
                  <a:pt x="244" y="433"/>
                  <a:pt x="244" y="433"/>
                  <a:pt x="244" y="433"/>
                </a:cubicBezTo>
                <a:cubicBezTo>
                  <a:pt x="244" y="302"/>
                  <a:pt x="244" y="302"/>
                  <a:pt x="244" y="302"/>
                </a:cubicBezTo>
                <a:cubicBezTo>
                  <a:pt x="246" y="299"/>
                  <a:pt x="248" y="296"/>
                  <a:pt x="251" y="293"/>
                </a:cubicBezTo>
                <a:cubicBezTo>
                  <a:pt x="251" y="289"/>
                  <a:pt x="251" y="289"/>
                  <a:pt x="251" y="289"/>
                </a:cubicBezTo>
                <a:cubicBezTo>
                  <a:pt x="244" y="284"/>
                  <a:pt x="244" y="284"/>
                  <a:pt x="244" y="284"/>
                </a:cubicBezTo>
                <a:cubicBezTo>
                  <a:pt x="244" y="91"/>
                  <a:pt x="244" y="91"/>
                  <a:pt x="244" y="91"/>
                </a:cubicBezTo>
                <a:cubicBezTo>
                  <a:pt x="247" y="90"/>
                  <a:pt x="251" y="89"/>
                  <a:pt x="254" y="89"/>
                </a:cubicBezTo>
                <a:close/>
                <a:moveTo>
                  <a:pt x="129" y="467"/>
                </a:moveTo>
                <a:cubicBezTo>
                  <a:pt x="109" y="504"/>
                  <a:pt x="109" y="504"/>
                  <a:pt x="109" y="504"/>
                </a:cubicBezTo>
                <a:cubicBezTo>
                  <a:pt x="187" y="545"/>
                  <a:pt x="187" y="545"/>
                  <a:pt x="187" y="545"/>
                </a:cubicBezTo>
                <a:cubicBezTo>
                  <a:pt x="206" y="508"/>
                  <a:pt x="206" y="508"/>
                  <a:pt x="206" y="508"/>
                </a:cubicBezTo>
                <a:cubicBezTo>
                  <a:pt x="219" y="512"/>
                  <a:pt x="231" y="515"/>
                  <a:pt x="244" y="517"/>
                </a:cubicBezTo>
                <a:cubicBezTo>
                  <a:pt x="244" y="482"/>
                  <a:pt x="244" y="482"/>
                  <a:pt x="244" y="482"/>
                </a:cubicBezTo>
                <a:cubicBezTo>
                  <a:pt x="169" y="469"/>
                  <a:pt x="105" y="416"/>
                  <a:pt x="81" y="339"/>
                </a:cubicBezTo>
                <a:cubicBezTo>
                  <a:pt x="48" y="230"/>
                  <a:pt x="110" y="114"/>
                  <a:pt x="219" y="81"/>
                </a:cubicBezTo>
                <a:cubicBezTo>
                  <a:pt x="219" y="81"/>
                  <a:pt x="219" y="81"/>
                  <a:pt x="219" y="81"/>
                </a:cubicBezTo>
                <a:cubicBezTo>
                  <a:pt x="227" y="79"/>
                  <a:pt x="236" y="77"/>
                  <a:pt x="244" y="75"/>
                </a:cubicBezTo>
                <a:cubicBezTo>
                  <a:pt x="244" y="12"/>
                  <a:pt x="244" y="12"/>
                  <a:pt x="244" y="12"/>
                </a:cubicBezTo>
                <a:cubicBezTo>
                  <a:pt x="240" y="0"/>
                  <a:pt x="240" y="0"/>
                  <a:pt x="240" y="0"/>
                </a:cubicBezTo>
                <a:cubicBezTo>
                  <a:pt x="156" y="25"/>
                  <a:pt x="156" y="25"/>
                  <a:pt x="156" y="25"/>
                </a:cubicBezTo>
                <a:cubicBezTo>
                  <a:pt x="168" y="65"/>
                  <a:pt x="168" y="65"/>
                  <a:pt x="168" y="65"/>
                </a:cubicBezTo>
                <a:cubicBezTo>
                  <a:pt x="138" y="81"/>
                  <a:pt x="112" y="103"/>
                  <a:pt x="91" y="129"/>
                </a:cubicBezTo>
                <a:cubicBezTo>
                  <a:pt x="54" y="109"/>
                  <a:pt x="54" y="109"/>
                  <a:pt x="54" y="109"/>
                </a:cubicBezTo>
                <a:cubicBezTo>
                  <a:pt x="13" y="186"/>
                  <a:pt x="13" y="186"/>
                  <a:pt x="13" y="186"/>
                </a:cubicBezTo>
                <a:cubicBezTo>
                  <a:pt x="50" y="206"/>
                  <a:pt x="50" y="206"/>
                  <a:pt x="50" y="206"/>
                </a:cubicBezTo>
                <a:cubicBezTo>
                  <a:pt x="39" y="238"/>
                  <a:pt x="36" y="271"/>
                  <a:pt x="40" y="306"/>
                </a:cubicBezTo>
                <a:cubicBezTo>
                  <a:pt x="0" y="318"/>
                  <a:pt x="0" y="318"/>
                  <a:pt x="0" y="318"/>
                </a:cubicBezTo>
                <a:cubicBezTo>
                  <a:pt x="25" y="402"/>
                  <a:pt x="25" y="402"/>
                  <a:pt x="25" y="402"/>
                </a:cubicBezTo>
                <a:cubicBezTo>
                  <a:pt x="65" y="390"/>
                  <a:pt x="65" y="390"/>
                  <a:pt x="65" y="390"/>
                </a:cubicBezTo>
                <a:cubicBezTo>
                  <a:pt x="81" y="420"/>
                  <a:pt x="103" y="446"/>
                  <a:pt x="129" y="467"/>
                </a:cubicBezTo>
                <a:close/>
                <a:moveTo>
                  <a:pt x="244" y="91"/>
                </a:moveTo>
                <a:cubicBezTo>
                  <a:pt x="244" y="284"/>
                  <a:pt x="244" y="284"/>
                  <a:pt x="244" y="284"/>
                </a:cubicBezTo>
                <a:cubicBezTo>
                  <a:pt x="235" y="279"/>
                  <a:pt x="235" y="279"/>
                  <a:pt x="235" y="279"/>
                </a:cubicBezTo>
                <a:cubicBezTo>
                  <a:pt x="218" y="273"/>
                  <a:pt x="195" y="267"/>
                  <a:pt x="182" y="258"/>
                </a:cubicBezTo>
                <a:cubicBezTo>
                  <a:pt x="179" y="257"/>
                  <a:pt x="177" y="254"/>
                  <a:pt x="175" y="250"/>
                </a:cubicBezTo>
                <a:cubicBezTo>
                  <a:pt x="174" y="249"/>
                  <a:pt x="174" y="248"/>
                  <a:pt x="174" y="247"/>
                </a:cubicBezTo>
                <a:cubicBezTo>
                  <a:pt x="174" y="247"/>
                  <a:pt x="174" y="247"/>
                  <a:pt x="174" y="247"/>
                </a:cubicBezTo>
                <a:cubicBezTo>
                  <a:pt x="174" y="246"/>
                  <a:pt x="174" y="246"/>
                  <a:pt x="174" y="246"/>
                </a:cubicBezTo>
                <a:cubicBezTo>
                  <a:pt x="169" y="223"/>
                  <a:pt x="163" y="178"/>
                  <a:pt x="157" y="131"/>
                </a:cubicBezTo>
                <a:cubicBezTo>
                  <a:pt x="175" y="116"/>
                  <a:pt x="195" y="105"/>
                  <a:pt x="218" y="97"/>
                </a:cubicBezTo>
                <a:cubicBezTo>
                  <a:pt x="219" y="97"/>
                  <a:pt x="219" y="97"/>
                  <a:pt x="219" y="97"/>
                </a:cubicBezTo>
                <a:cubicBezTo>
                  <a:pt x="219" y="97"/>
                  <a:pt x="219" y="97"/>
                  <a:pt x="219" y="97"/>
                </a:cubicBezTo>
                <a:cubicBezTo>
                  <a:pt x="219" y="97"/>
                  <a:pt x="219" y="97"/>
                  <a:pt x="219" y="97"/>
                </a:cubicBezTo>
                <a:cubicBezTo>
                  <a:pt x="219" y="97"/>
                  <a:pt x="219" y="97"/>
                  <a:pt x="219" y="97"/>
                </a:cubicBezTo>
                <a:cubicBezTo>
                  <a:pt x="220" y="97"/>
                  <a:pt x="220" y="97"/>
                  <a:pt x="220" y="97"/>
                </a:cubicBezTo>
                <a:cubicBezTo>
                  <a:pt x="220" y="97"/>
                  <a:pt x="220" y="97"/>
                  <a:pt x="220" y="97"/>
                </a:cubicBezTo>
                <a:cubicBezTo>
                  <a:pt x="220" y="97"/>
                  <a:pt x="220" y="97"/>
                  <a:pt x="220" y="97"/>
                </a:cubicBezTo>
                <a:cubicBezTo>
                  <a:pt x="221" y="96"/>
                  <a:pt x="221" y="96"/>
                  <a:pt x="221" y="96"/>
                </a:cubicBezTo>
                <a:cubicBezTo>
                  <a:pt x="221" y="96"/>
                  <a:pt x="221" y="96"/>
                  <a:pt x="221" y="96"/>
                </a:cubicBezTo>
                <a:cubicBezTo>
                  <a:pt x="221" y="96"/>
                  <a:pt x="221" y="96"/>
                  <a:pt x="221" y="96"/>
                </a:cubicBezTo>
                <a:cubicBezTo>
                  <a:pt x="221" y="96"/>
                  <a:pt x="221" y="96"/>
                  <a:pt x="221" y="96"/>
                </a:cubicBezTo>
                <a:cubicBezTo>
                  <a:pt x="222" y="96"/>
                  <a:pt x="222" y="96"/>
                  <a:pt x="222" y="96"/>
                </a:cubicBezTo>
                <a:cubicBezTo>
                  <a:pt x="222" y="96"/>
                  <a:pt x="222" y="96"/>
                  <a:pt x="222" y="96"/>
                </a:cubicBezTo>
                <a:cubicBezTo>
                  <a:pt x="222" y="96"/>
                  <a:pt x="222" y="96"/>
                  <a:pt x="222"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6"/>
                  <a:pt x="223" y="96"/>
                  <a:pt x="223" y="96"/>
                </a:cubicBezTo>
                <a:cubicBezTo>
                  <a:pt x="223" y="95"/>
                  <a:pt x="223" y="95"/>
                  <a:pt x="223"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24" y="95"/>
                  <a:pt x="224" y="95"/>
                  <a:pt x="224" y="95"/>
                </a:cubicBezTo>
                <a:cubicBezTo>
                  <a:pt x="230" y="93"/>
                  <a:pt x="237" y="92"/>
                  <a:pt x="244" y="91"/>
                </a:cubicBezTo>
                <a:close/>
                <a:moveTo>
                  <a:pt x="244" y="302"/>
                </a:moveTo>
                <a:cubicBezTo>
                  <a:pt x="244" y="433"/>
                  <a:pt x="244" y="433"/>
                  <a:pt x="244" y="433"/>
                </a:cubicBezTo>
                <a:cubicBezTo>
                  <a:pt x="243" y="432"/>
                  <a:pt x="243" y="432"/>
                  <a:pt x="243" y="432"/>
                </a:cubicBezTo>
                <a:cubicBezTo>
                  <a:pt x="243" y="432"/>
                  <a:pt x="243" y="433"/>
                  <a:pt x="244" y="433"/>
                </a:cubicBezTo>
                <a:cubicBezTo>
                  <a:pt x="243" y="433"/>
                  <a:pt x="243" y="432"/>
                  <a:pt x="243" y="432"/>
                </a:cubicBezTo>
                <a:cubicBezTo>
                  <a:pt x="243" y="432"/>
                  <a:pt x="243" y="432"/>
                  <a:pt x="243" y="432"/>
                </a:cubicBezTo>
                <a:cubicBezTo>
                  <a:pt x="224" y="419"/>
                  <a:pt x="218" y="396"/>
                  <a:pt x="219" y="371"/>
                </a:cubicBezTo>
                <a:cubicBezTo>
                  <a:pt x="219" y="371"/>
                  <a:pt x="218" y="371"/>
                  <a:pt x="218" y="371"/>
                </a:cubicBezTo>
                <a:cubicBezTo>
                  <a:pt x="214" y="370"/>
                  <a:pt x="212" y="361"/>
                  <a:pt x="213" y="351"/>
                </a:cubicBezTo>
                <a:cubicBezTo>
                  <a:pt x="215" y="340"/>
                  <a:pt x="220" y="332"/>
                  <a:pt x="224" y="333"/>
                </a:cubicBezTo>
                <a:cubicBezTo>
                  <a:pt x="225" y="333"/>
                  <a:pt x="226" y="334"/>
                  <a:pt x="227" y="335"/>
                </a:cubicBezTo>
                <a:cubicBezTo>
                  <a:pt x="231" y="322"/>
                  <a:pt x="237" y="311"/>
                  <a:pt x="244" y="302"/>
                </a:cubicBezTo>
                <a:close/>
                <a:moveTo>
                  <a:pt x="223" y="96"/>
                </a:moveTo>
                <a:cubicBezTo>
                  <a:pt x="223" y="96"/>
                  <a:pt x="223" y="96"/>
                  <a:pt x="223" y="96"/>
                </a:cubicBezTo>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43" name="Freeform 42"/>
          <p:cNvSpPr>
            <a:spLocks noEditPoints="1"/>
          </p:cNvSpPr>
          <p:nvPr>
            <p:custDataLst>
              <p:tags r:id="rId2"/>
            </p:custDataLst>
          </p:nvPr>
        </p:nvSpPr>
        <p:spPr bwMode="auto">
          <a:xfrm>
            <a:off x="1087041" y="3178969"/>
            <a:ext cx="745331" cy="745331"/>
          </a:xfrm>
          <a:custGeom>
            <a:avLst/>
            <a:gdLst>
              <a:gd name="T0" fmla="*/ 248 w 331"/>
              <a:gd name="T1" fmla="*/ 310 h 332"/>
              <a:gd name="T2" fmla="*/ 309 w 331"/>
              <a:gd name="T3" fmla="*/ 248 h 332"/>
              <a:gd name="T4" fmla="*/ 328 w 331"/>
              <a:gd name="T5" fmla="*/ 199 h 332"/>
              <a:gd name="T6" fmla="*/ 328 w 331"/>
              <a:gd name="T7" fmla="*/ 132 h 332"/>
              <a:gd name="T8" fmla="*/ 309 w 331"/>
              <a:gd name="T9" fmla="*/ 83 h 332"/>
              <a:gd name="T10" fmla="*/ 248 w 331"/>
              <a:gd name="T11" fmla="*/ 22 h 332"/>
              <a:gd name="T12" fmla="*/ 226 w 331"/>
              <a:gd name="T13" fmla="*/ 12 h 332"/>
              <a:gd name="T14" fmla="*/ 177 w 331"/>
              <a:gd name="T15" fmla="*/ 0 h 332"/>
              <a:gd name="T16" fmla="*/ 185 w 331"/>
              <a:gd name="T17" fmla="*/ 17 h 332"/>
              <a:gd name="T18" fmla="*/ 205 w 331"/>
              <a:gd name="T19" fmla="*/ 17 h 332"/>
              <a:gd name="T20" fmla="*/ 223 w 331"/>
              <a:gd name="T21" fmla="*/ 22 h 332"/>
              <a:gd name="T22" fmla="*/ 218 w 331"/>
              <a:gd name="T23" fmla="*/ 26 h 332"/>
              <a:gd name="T24" fmla="*/ 192 w 331"/>
              <a:gd name="T25" fmla="*/ 36 h 332"/>
              <a:gd name="T26" fmla="*/ 196 w 331"/>
              <a:gd name="T27" fmla="*/ 53 h 332"/>
              <a:gd name="T28" fmla="*/ 211 w 331"/>
              <a:gd name="T29" fmla="*/ 64 h 332"/>
              <a:gd name="T30" fmla="*/ 235 w 331"/>
              <a:gd name="T31" fmla="*/ 33 h 332"/>
              <a:gd name="T32" fmla="*/ 252 w 331"/>
              <a:gd name="T33" fmla="*/ 38 h 332"/>
              <a:gd name="T34" fmla="*/ 266 w 331"/>
              <a:gd name="T35" fmla="*/ 45 h 332"/>
              <a:gd name="T36" fmla="*/ 273 w 331"/>
              <a:gd name="T37" fmla="*/ 68 h 332"/>
              <a:gd name="T38" fmla="*/ 268 w 331"/>
              <a:gd name="T39" fmla="*/ 80 h 332"/>
              <a:gd name="T40" fmla="*/ 260 w 331"/>
              <a:gd name="T41" fmla="*/ 71 h 332"/>
              <a:gd name="T42" fmla="*/ 239 w 331"/>
              <a:gd name="T43" fmla="*/ 74 h 332"/>
              <a:gd name="T44" fmla="*/ 254 w 331"/>
              <a:gd name="T45" fmla="*/ 82 h 332"/>
              <a:gd name="T46" fmla="*/ 218 w 331"/>
              <a:gd name="T47" fmla="*/ 96 h 332"/>
              <a:gd name="T48" fmla="*/ 201 w 331"/>
              <a:gd name="T49" fmla="*/ 107 h 332"/>
              <a:gd name="T50" fmla="*/ 180 w 331"/>
              <a:gd name="T51" fmla="*/ 128 h 332"/>
              <a:gd name="T52" fmla="*/ 191 w 331"/>
              <a:gd name="T53" fmla="*/ 197 h 332"/>
              <a:gd name="T54" fmla="*/ 210 w 331"/>
              <a:gd name="T55" fmla="*/ 201 h 332"/>
              <a:gd name="T56" fmla="*/ 228 w 331"/>
              <a:gd name="T57" fmla="*/ 207 h 332"/>
              <a:gd name="T58" fmla="*/ 259 w 331"/>
              <a:gd name="T59" fmla="*/ 224 h 332"/>
              <a:gd name="T60" fmla="*/ 276 w 331"/>
              <a:gd name="T61" fmla="*/ 240 h 332"/>
              <a:gd name="T62" fmla="*/ 299 w 331"/>
              <a:gd name="T63" fmla="*/ 248 h 332"/>
              <a:gd name="T64" fmla="*/ 189 w 331"/>
              <a:gd name="T65" fmla="*/ 290 h 332"/>
              <a:gd name="T66" fmla="*/ 2 w 331"/>
              <a:gd name="T67" fmla="*/ 141 h 332"/>
              <a:gd name="T68" fmla="*/ 5 w 331"/>
              <a:gd name="T69" fmla="*/ 207 h 332"/>
              <a:gd name="T70" fmla="*/ 35 w 331"/>
              <a:gd name="T71" fmla="*/ 268 h 332"/>
              <a:gd name="T72" fmla="*/ 105 w 331"/>
              <a:gd name="T73" fmla="*/ 320 h 332"/>
              <a:gd name="T74" fmla="*/ 169 w 331"/>
              <a:gd name="T75" fmla="*/ 264 h 332"/>
              <a:gd name="T76" fmla="*/ 164 w 331"/>
              <a:gd name="T77" fmla="*/ 236 h 332"/>
              <a:gd name="T78" fmla="*/ 171 w 331"/>
              <a:gd name="T79" fmla="*/ 211 h 332"/>
              <a:gd name="T80" fmla="*/ 151 w 331"/>
              <a:gd name="T81" fmla="*/ 205 h 332"/>
              <a:gd name="T82" fmla="*/ 130 w 331"/>
              <a:gd name="T83" fmla="*/ 190 h 332"/>
              <a:gd name="T84" fmla="*/ 95 w 331"/>
              <a:gd name="T85" fmla="*/ 176 h 332"/>
              <a:gd name="T86" fmla="*/ 81 w 331"/>
              <a:gd name="T87" fmla="*/ 149 h 332"/>
              <a:gd name="T88" fmla="*/ 72 w 331"/>
              <a:gd name="T89" fmla="*/ 144 h 332"/>
              <a:gd name="T90" fmla="*/ 71 w 331"/>
              <a:gd name="T91" fmla="*/ 151 h 332"/>
              <a:gd name="T92" fmla="*/ 60 w 331"/>
              <a:gd name="T93" fmla="*/ 123 h 332"/>
              <a:gd name="T94" fmla="*/ 60 w 331"/>
              <a:gd name="T95" fmla="*/ 95 h 332"/>
              <a:gd name="T96" fmla="*/ 73 w 331"/>
              <a:gd name="T97" fmla="*/ 65 h 332"/>
              <a:gd name="T98" fmla="*/ 70 w 331"/>
              <a:gd name="T99" fmla="*/ 47 h 332"/>
              <a:gd name="T100" fmla="*/ 149 w 331"/>
              <a:gd name="T101" fmla="*/ 12 h 332"/>
              <a:gd name="T102" fmla="*/ 177 w 331"/>
              <a:gd name="T103" fmla="*/ 0 h 332"/>
              <a:gd name="T104" fmla="*/ 103 w 331"/>
              <a:gd name="T105" fmla="*/ 13 h 332"/>
              <a:gd name="T106" fmla="*/ 48 w 331"/>
              <a:gd name="T107" fmla="*/ 49 h 332"/>
              <a:gd name="T108" fmla="*/ 11 w 331"/>
              <a:gd name="T109" fmla="*/ 105 h 332"/>
              <a:gd name="T110" fmla="*/ 175 w 331"/>
              <a:gd name="T111" fmla="*/ 208 h 332"/>
              <a:gd name="T112" fmla="*/ 153 w 331"/>
              <a:gd name="T113" fmla="*/ 184 h 332"/>
              <a:gd name="T114" fmla="*/ 147 w 331"/>
              <a:gd name="T115" fmla="*/ 168 h 332"/>
              <a:gd name="T116" fmla="*/ 118 w 331"/>
              <a:gd name="T117" fmla="*/ 173 h 332"/>
              <a:gd name="T118" fmla="*/ 133 w 331"/>
              <a:gd name="T119" fmla="*/ 138 h 332"/>
              <a:gd name="T120" fmla="*/ 164 w 331"/>
              <a:gd name="T121" fmla="*/ 137 h 332"/>
              <a:gd name="T122" fmla="*/ 172 w 331"/>
              <a:gd name="T123" fmla="*/ 13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32">
                <a:moveTo>
                  <a:pt x="177" y="331"/>
                </a:moveTo>
                <a:cubicBezTo>
                  <a:pt x="186" y="331"/>
                  <a:pt x="194" y="329"/>
                  <a:pt x="203" y="328"/>
                </a:cubicBezTo>
                <a:cubicBezTo>
                  <a:pt x="208" y="326"/>
                  <a:pt x="214" y="325"/>
                  <a:pt x="219" y="323"/>
                </a:cubicBezTo>
                <a:cubicBezTo>
                  <a:pt x="221" y="322"/>
                  <a:pt x="224" y="321"/>
                  <a:pt x="226" y="320"/>
                </a:cubicBezTo>
                <a:cubicBezTo>
                  <a:pt x="231" y="318"/>
                  <a:pt x="236" y="316"/>
                  <a:pt x="241" y="314"/>
                </a:cubicBezTo>
                <a:cubicBezTo>
                  <a:pt x="244" y="312"/>
                  <a:pt x="246" y="311"/>
                  <a:pt x="248" y="310"/>
                </a:cubicBezTo>
                <a:cubicBezTo>
                  <a:pt x="259" y="304"/>
                  <a:pt x="268" y="297"/>
                  <a:pt x="277" y="289"/>
                </a:cubicBezTo>
                <a:cubicBezTo>
                  <a:pt x="279" y="287"/>
                  <a:pt x="281" y="285"/>
                  <a:pt x="283" y="283"/>
                </a:cubicBezTo>
                <a:cubicBezTo>
                  <a:pt x="285" y="281"/>
                  <a:pt x="287" y="279"/>
                  <a:pt x="288" y="277"/>
                </a:cubicBezTo>
                <a:cubicBezTo>
                  <a:pt x="291" y="274"/>
                  <a:pt x="294" y="271"/>
                  <a:pt x="296" y="268"/>
                </a:cubicBezTo>
                <a:cubicBezTo>
                  <a:pt x="300" y="263"/>
                  <a:pt x="304" y="258"/>
                  <a:pt x="307" y="253"/>
                </a:cubicBezTo>
                <a:cubicBezTo>
                  <a:pt x="308" y="251"/>
                  <a:pt x="309" y="250"/>
                  <a:pt x="309" y="248"/>
                </a:cubicBezTo>
                <a:cubicBezTo>
                  <a:pt x="311" y="246"/>
                  <a:pt x="312" y="244"/>
                  <a:pt x="313" y="241"/>
                </a:cubicBezTo>
                <a:cubicBezTo>
                  <a:pt x="314" y="240"/>
                  <a:pt x="315" y="239"/>
                  <a:pt x="315" y="238"/>
                </a:cubicBezTo>
                <a:cubicBezTo>
                  <a:pt x="316" y="235"/>
                  <a:pt x="317" y="233"/>
                  <a:pt x="318" y="230"/>
                </a:cubicBezTo>
                <a:cubicBezTo>
                  <a:pt x="319" y="228"/>
                  <a:pt x="320" y="225"/>
                  <a:pt x="321" y="223"/>
                </a:cubicBezTo>
                <a:cubicBezTo>
                  <a:pt x="323" y="218"/>
                  <a:pt x="325" y="213"/>
                  <a:pt x="326" y="207"/>
                </a:cubicBezTo>
                <a:cubicBezTo>
                  <a:pt x="327" y="205"/>
                  <a:pt x="328" y="202"/>
                  <a:pt x="328" y="199"/>
                </a:cubicBezTo>
                <a:cubicBezTo>
                  <a:pt x="329" y="197"/>
                  <a:pt x="329" y="194"/>
                  <a:pt x="330" y="191"/>
                </a:cubicBezTo>
                <a:cubicBezTo>
                  <a:pt x="330" y="188"/>
                  <a:pt x="330" y="186"/>
                  <a:pt x="331" y="183"/>
                </a:cubicBezTo>
                <a:cubicBezTo>
                  <a:pt x="331" y="177"/>
                  <a:pt x="331" y="172"/>
                  <a:pt x="331" y="166"/>
                </a:cubicBezTo>
                <a:cubicBezTo>
                  <a:pt x="331" y="160"/>
                  <a:pt x="331" y="155"/>
                  <a:pt x="331" y="149"/>
                </a:cubicBezTo>
                <a:cubicBezTo>
                  <a:pt x="330" y="146"/>
                  <a:pt x="330" y="143"/>
                  <a:pt x="330" y="141"/>
                </a:cubicBezTo>
                <a:cubicBezTo>
                  <a:pt x="329" y="138"/>
                  <a:pt x="329" y="135"/>
                  <a:pt x="328" y="132"/>
                </a:cubicBezTo>
                <a:cubicBezTo>
                  <a:pt x="328" y="130"/>
                  <a:pt x="327" y="127"/>
                  <a:pt x="326" y="124"/>
                </a:cubicBezTo>
                <a:cubicBezTo>
                  <a:pt x="325" y="119"/>
                  <a:pt x="323" y="114"/>
                  <a:pt x="321" y="109"/>
                </a:cubicBezTo>
                <a:cubicBezTo>
                  <a:pt x="321" y="108"/>
                  <a:pt x="320" y="106"/>
                  <a:pt x="320" y="105"/>
                </a:cubicBezTo>
                <a:cubicBezTo>
                  <a:pt x="318" y="101"/>
                  <a:pt x="317" y="98"/>
                  <a:pt x="315" y="94"/>
                </a:cubicBezTo>
                <a:cubicBezTo>
                  <a:pt x="315" y="93"/>
                  <a:pt x="314" y="92"/>
                  <a:pt x="313" y="90"/>
                </a:cubicBezTo>
                <a:cubicBezTo>
                  <a:pt x="312" y="88"/>
                  <a:pt x="311" y="86"/>
                  <a:pt x="309" y="83"/>
                </a:cubicBezTo>
                <a:cubicBezTo>
                  <a:pt x="306" y="76"/>
                  <a:pt x="301" y="70"/>
                  <a:pt x="296" y="64"/>
                </a:cubicBezTo>
                <a:cubicBezTo>
                  <a:pt x="294" y="60"/>
                  <a:pt x="291" y="57"/>
                  <a:pt x="288" y="54"/>
                </a:cubicBezTo>
                <a:cubicBezTo>
                  <a:pt x="287" y="52"/>
                  <a:pt x="285" y="51"/>
                  <a:pt x="283" y="49"/>
                </a:cubicBezTo>
                <a:cubicBezTo>
                  <a:pt x="281" y="47"/>
                  <a:pt x="279" y="45"/>
                  <a:pt x="277" y="43"/>
                </a:cubicBezTo>
                <a:cubicBezTo>
                  <a:pt x="273" y="40"/>
                  <a:pt x="269" y="36"/>
                  <a:pt x="265" y="33"/>
                </a:cubicBezTo>
                <a:cubicBezTo>
                  <a:pt x="260" y="29"/>
                  <a:pt x="254" y="25"/>
                  <a:pt x="248" y="22"/>
                </a:cubicBezTo>
                <a:cubicBezTo>
                  <a:pt x="246" y="21"/>
                  <a:pt x="244" y="19"/>
                  <a:pt x="241" y="18"/>
                </a:cubicBezTo>
                <a:cubicBezTo>
                  <a:pt x="240" y="18"/>
                  <a:pt x="239" y="17"/>
                  <a:pt x="238" y="17"/>
                </a:cubicBezTo>
                <a:cubicBezTo>
                  <a:pt x="237" y="16"/>
                  <a:pt x="235" y="15"/>
                  <a:pt x="234" y="15"/>
                </a:cubicBezTo>
                <a:cubicBezTo>
                  <a:pt x="233" y="14"/>
                  <a:pt x="233" y="14"/>
                  <a:pt x="232" y="14"/>
                </a:cubicBezTo>
                <a:cubicBezTo>
                  <a:pt x="230" y="13"/>
                  <a:pt x="228" y="12"/>
                  <a:pt x="226" y="12"/>
                </a:cubicBezTo>
                <a:cubicBezTo>
                  <a:pt x="226" y="12"/>
                  <a:pt x="226" y="12"/>
                  <a:pt x="226" y="12"/>
                </a:cubicBezTo>
                <a:cubicBezTo>
                  <a:pt x="224" y="11"/>
                  <a:pt x="222" y="10"/>
                  <a:pt x="220" y="9"/>
                </a:cubicBezTo>
                <a:cubicBezTo>
                  <a:pt x="220" y="9"/>
                  <a:pt x="219" y="9"/>
                  <a:pt x="219" y="9"/>
                </a:cubicBezTo>
                <a:cubicBezTo>
                  <a:pt x="214" y="7"/>
                  <a:pt x="209" y="6"/>
                  <a:pt x="204" y="4"/>
                </a:cubicBezTo>
                <a:cubicBezTo>
                  <a:pt x="202" y="4"/>
                  <a:pt x="201" y="4"/>
                  <a:pt x="199" y="3"/>
                </a:cubicBezTo>
                <a:cubicBezTo>
                  <a:pt x="198" y="3"/>
                  <a:pt x="197" y="3"/>
                  <a:pt x="195" y="3"/>
                </a:cubicBezTo>
                <a:cubicBezTo>
                  <a:pt x="189" y="2"/>
                  <a:pt x="183" y="1"/>
                  <a:pt x="177" y="0"/>
                </a:cubicBezTo>
                <a:cubicBezTo>
                  <a:pt x="177" y="9"/>
                  <a:pt x="177" y="9"/>
                  <a:pt x="177" y="9"/>
                </a:cubicBezTo>
                <a:cubicBezTo>
                  <a:pt x="184" y="10"/>
                  <a:pt x="191" y="11"/>
                  <a:pt x="197" y="12"/>
                </a:cubicBezTo>
                <a:cubicBezTo>
                  <a:pt x="197" y="13"/>
                  <a:pt x="195" y="13"/>
                  <a:pt x="194" y="13"/>
                </a:cubicBezTo>
                <a:cubicBezTo>
                  <a:pt x="193" y="14"/>
                  <a:pt x="192" y="15"/>
                  <a:pt x="191" y="15"/>
                </a:cubicBezTo>
                <a:cubicBezTo>
                  <a:pt x="188" y="16"/>
                  <a:pt x="185" y="14"/>
                  <a:pt x="183" y="14"/>
                </a:cubicBezTo>
                <a:cubicBezTo>
                  <a:pt x="182" y="16"/>
                  <a:pt x="184" y="16"/>
                  <a:pt x="185" y="17"/>
                </a:cubicBezTo>
                <a:cubicBezTo>
                  <a:pt x="187" y="18"/>
                  <a:pt x="189" y="18"/>
                  <a:pt x="193" y="18"/>
                </a:cubicBezTo>
                <a:cubicBezTo>
                  <a:pt x="195" y="18"/>
                  <a:pt x="197" y="18"/>
                  <a:pt x="198" y="17"/>
                </a:cubicBezTo>
                <a:cubicBezTo>
                  <a:pt x="199" y="16"/>
                  <a:pt x="199" y="15"/>
                  <a:pt x="200" y="14"/>
                </a:cubicBezTo>
                <a:cubicBezTo>
                  <a:pt x="201" y="14"/>
                  <a:pt x="201" y="13"/>
                  <a:pt x="202" y="13"/>
                </a:cubicBezTo>
                <a:cubicBezTo>
                  <a:pt x="203" y="14"/>
                  <a:pt x="205" y="14"/>
                  <a:pt x="207" y="14"/>
                </a:cubicBezTo>
                <a:cubicBezTo>
                  <a:pt x="207" y="16"/>
                  <a:pt x="205" y="15"/>
                  <a:pt x="205" y="17"/>
                </a:cubicBezTo>
                <a:cubicBezTo>
                  <a:pt x="206" y="18"/>
                  <a:pt x="209" y="17"/>
                  <a:pt x="210" y="15"/>
                </a:cubicBezTo>
                <a:cubicBezTo>
                  <a:pt x="210" y="15"/>
                  <a:pt x="211" y="16"/>
                  <a:pt x="211" y="16"/>
                </a:cubicBezTo>
                <a:cubicBezTo>
                  <a:pt x="214" y="16"/>
                  <a:pt x="216" y="17"/>
                  <a:pt x="219" y="18"/>
                </a:cubicBezTo>
                <a:cubicBezTo>
                  <a:pt x="222" y="19"/>
                  <a:pt x="226" y="21"/>
                  <a:pt x="229" y="22"/>
                </a:cubicBezTo>
                <a:cubicBezTo>
                  <a:pt x="228" y="23"/>
                  <a:pt x="228" y="23"/>
                  <a:pt x="227" y="23"/>
                </a:cubicBezTo>
                <a:cubicBezTo>
                  <a:pt x="226" y="23"/>
                  <a:pt x="225" y="21"/>
                  <a:pt x="223" y="22"/>
                </a:cubicBezTo>
                <a:cubicBezTo>
                  <a:pt x="223" y="24"/>
                  <a:pt x="225" y="25"/>
                  <a:pt x="227" y="26"/>
                </a:cubicBezTo>
                <a:cubicBezTo>
                  <a:pt x="228" y="26"/>
                  <a:pt x="230" y="27"/>
                  <a:pt x="230" y="29"/>
                </a:cubicBezTo>
                <a:cubicBezTo>
                  <a:pt x="229" y="32"/>
                  <a:pt x="227" y="29"/>
                  <a:pt x="224" y="29"/>
                </a:cubicBezTo>
                <a:cubicBezTo>
                  <a:pt x="222" y="29"/>
                  <a:pt x="218" y="34"/>
                  <a:pt x="216" y="30"/>
                </a:cubicBezTo>
                <a:cubicBezTo>
                  <a:pt x="216" y="28"/>
                  <a:pt x="219" y="27"/>
                  <a:pt x="219" y="25"/>
                </a:cubicBezTo>
                <a:cubicBezTo>
                  <a:pt x="219" y="25"/>
                  <a:pt x="218" y="26"/>
                  <a:pt x="218" y="26"/>
                </a:cubicBezTo>
                <a:cubicBezTo>
                  <a:pt x="217" y="26"/>
                  <a:pt x="216" y="27"/>
                  <a:pt x="215" y="27"/>
                </a:cubicBezTo>
                <a:cubicBezTo>
                  <a:pt x="214" y="28"/>
                  <a:pt x="213" y="28"/>
                  <a:pt x="212" y="29"/>
                </a:cubicBezTo>
                <a:cubicBezTo>
                  <a:pt x="210" y="29"/>
                  <a:pt x="209" y="29"/>
                  <a:pt x="208" y="29"/>
                </a:cubicBezTo>
                <a:cubicBezTo>
                  <a:pt x="206" y="30"/>
                  <a:pt x="204" y="31"/>
                  <a:pt x="202" y="32"/>
                </a:cubicBezTo>
                <a:cubicBezTo>
                  <a:pt x="201" y="32"/>
                  <a:pt x="200" y="32"/>
                  <a:pt x="199" y="33"/>
                </a:cubicBezTo>
                <a:cubicBezTo>
                  <a:pt x="197" y="33"/>
                  <a:pt x="195" y="35"/>
                  <a:pt x="192" y="36"/>
                </a:cubicBezTo>
                <a:cubicBezTo>
                  <a:pt x="190" y="37"/>
                  <a:pt x="188" y="38"/>
                  <a:pt x="186" y="40"/>
                </a:cubicBezTo>
                <a:cubicBezTo>
                  <a:pt x="185" y="40"/>
                  <a:pt x="183" y="43"/>
                  <a:pt x="183" y="43"/>
                </a:cubicBezTo>
                <a:cubicBezTo>
                  <a:pt x="184" y="44"/>
                  <a:pt x="186" y="45"/>
                  <a:pt x="186" y="46"/>
                </a:cubicBezTo>
                <a:cubicBezTo>
                  <a:pt x="186" y="46"/>
                  <a:pt x="184" y="48"/>
                  <a:pt x="185" y="49"/>
                </a:cubicBezTo>
                <a:cubicBezTo>
                  <a:pt x="186" y="50"/>
                  <a:pt x="187" y="49"/>
                  <a:pt x="189" y="49"/>
                </a:cubicBezTo>
                <a:cubicBezTo>
                  <a:pt x="192" y="50"/>
                  <a:pt x="194" y="52"/>
                  <a:pt x="196" y="53"/>
                </a:cubicBezTo>
                <a:cubicBezTo>
                  <a:pt x="197" y="54"/>
                  <a:pt x="200" y="55"/>
                  <a:pt x="201" y="55"/>
                </a:cubicBezTo>
                <a:cubicBezTo>
                  <a:pt x="204" y="55"/>
                  <a:pt x="206" y="54"/>
                  <a:pt x="207" y="56"/>
                </a:cubicBezTo>
                <a:cubicBezTo>
                  <a:pt x="207" y="58"/>
                  <a:pt x="205" y="59"/>
                  <a:pt x="204" y="60"/>
                </a:cubicBezTo>
                <a:cubicBezTo>
                  <a:pt x="206" y="62"/>
                  <a:pt x="203" y="63"/>
                  <a:pt x="203" y="64"/>
                </a:cubicBezTo>
                <a:cubicBezTo>
                  <a:pt x="203" y="65"/>
                  <a:pt x="205" y="67"/>
                  <a:pt x="206" y="67"/>
                </a:cubicBezTo>
                <a:cubicBezTo>
                  <a:pt x="208" y="67"/>
                  <a:pt x="211" y="66"/>
                  <a:pt x="211" y="64"/>
                </a:cubicBezTo>
                <a:cubicBezTo>
                  <a:pt x="212" y="62"/>
                  <a:pt x="212" y="59"/>
                  <a:pt x="214" y="57"/>
                </a:cubicBezTo>
                <a:cubicBezTo>
                  <a:pt x="222" y="57"/>
                  <a:pt x="229" y="53"/>
                  <a:pt x="228" y="45"/>
                </a:cubicBezTo>
                <a:cubicBezTo>
                  <a:pt x="228" y="44"/>
                  <a:pt x="228" y="43"/>
                  <a:pt x="228" y="42"/>
                </a:cubicBezTo>
                <a:cubicBezTo>
                  <a:pt x="228" y="41"/>
                  <a:pt x="231" y="40"/>
                  <a:pt x="230" y="38"/>
                </a:cubicBezTo>
                <a:cubicBezTo>
                  <a:pt x="231" y="38"/>
                  <a:pt x="232" y="37"/>
                  <a:pt x="232" y="36"/>
                </a:cubicBezTo>
                <a:cubicBezTo>
                  <a:pt x="233" y="35"/>
                  <a:pt x="233" y="33"/>
                  <a:pt x="235" y="33"/>
                </a:cubicBezTo>
                <a:cubicBezTo>
                  <a:pt x="235" y="33"/>
                  <a:pt x="235" y="33"/>
                  <a:pt x="235" y="33"/>
                </a:cubicBezTo>
                <a:cubicBezTo>
                  <a:pt x="236" y="33"/>
                  <a:pt x="236" y="33"/>
                  <a:pt x="237" y="33"/>
                </a:cubicBezTo>
                <a:cubicBezTo>
                  <a:pt x="239" y="33"/>
                  <a:pt x="240" y="34"/>
                  <a:pt x="242" y="34"/>
                </a:cubicBezTo>
                <a:cubicBezTo>
                  <a:pt x="243" y="34"/>
                  <a:pt x="244" y="33"/>
                  <a:pt x="245" y="33"/>
                </a:cubicBezTo>
                <a:cubicBezTo>
                  <a:pt x="247" y="34"/>
                  <a:pt x="248" y="36"/>
                  <a:pt x="249" y="37"/>
                </a:cubicBezTo>
                <a:cubicBezTo>
                  <a:pt x="250" y="38"/>
                  <a:pt x="251" y="37"/>
                  <a:pt x="252" y="38"/>
                </a:cubicBezTo>
                <a:cubicBezTo>
                  <a:pt x="251" y="40"/>
                  <a:pt x="250" y="41"/>
                  <a:pt x="250" y="42"/>
                </a:cubicBezTo>
                <a:cubicBezTo>
                  <a:pt x="250" y="42"/>
                  <a:pt x="250" y="42"/>
                  <a:pt x="250" y="42"/>
                </a:cubicBezTo>
                <a:cubicBezTo>
                  <a:pt x="250" y="44"/>
                  <a:pt x="252" y="45"/>
                  <a:pt x="253" y="45"/>
                </a:cubicBezTo>
                <a:cubicBezTo>
                  <a:pt x="254" y="46"/>
                  <a:pt x="256" y="45"/>
                  <a:pt x="257" y="44"/>
                </a:cubicBezTo>
                <a:cubicBezTo>
                  <a:pt x="258" y="44"/>
                  <a:pt x="260" y="42"/>
                  <a:pt x="261" y="41"/>
                </a:cubicBezTo>
                <a:cubicBezTo>
                  <a:pt x="263" y="43"/>
                  <a:pt x="264" y="44"/>
                  <a:pt x="266" y="45"/>
                </a:cubicBezTo>
                <a:cubicBezTo>
                  <a:pt x="266" y="46"/>
                  <a:pt x="266" y="47"/>
                  <a:pt x="267" y="47"/>
                </a:cubicBezTo>
                <a:cubicBezTo>
                  <a:pt x="267" y="49"/>
                  <a:pt x="266" y="51"/>
                  <a:pt x="266" y="53"/>
                </a:cubicBezTo>
                <a:cubicBezTo>
                  <a:pt x="267" y="56"/>
                  <a:pt x="270" y="55"/>
                  <a:pt x="272" y="57"/>
                </a:cubicBezTo>
                <a:cubicBezTo>
                  <a:pt x="273" y="57"/>
                  <a:pt x="273" y="59"/>
                  <a:pt x="273" y="59"/>
                </a:cubicBezTo>
                <a:cubicBezTo>
                  <a:pt x="274" y="60"/>
                  <a:pt x="275" y="60"/>
                  <a:pt x="276" y="62"/>
                </a:cubicBezTo>
                <a:cubicBezTo>
                  <a:pt x="276" y="65"/>
                  <a:pt x="273" y="65"/>
                  <a:pt x="273" y="68"/>
                </a:cubicBezTo>
                <a:cubicBezTo>
                  <a:pt x="272" y="70"/>
                  <a:pt x="271" y="70"/>
                  <a:pt x="271" y="71"/>
                </a:cubicBezTo>
                <a:cubicBezTo>
                  <a:pt x="271" y="74"/>
                  <a:pt x="275" y="72"/>
                  <a:pt x="276" y="74"/>
                </a:cubicBezTo>
                <a:cubicBezTo>
                  <a:pt x="277" y="75"/>
                  <a:pt x="276" y="76"/>
                  <a:pt x="276" y="78"/>
                </a:cubicBezTo>
                <a:cubicBezTo>
                  <a:pt x="277" y="80"/>
                  <a:pt x="277" y="82"/>
                  <a:pt x="275" y="82"/>
                </a:cubicBezTo>
                <a:cubicBezTo>
                  <a:pt x="273" y="82"/>
                  <a:pt x="273" y="81"/>
                  <a:pt x="271" y="80"/>
                </a:cubicBezTo>
                <a:cubicBezTo>
                  <a:pt x="270" y="80"/>
                  <a:pt x="269" y="80"/>
                  <a:pt x="268" y="80"/>
                </a:cubicBezTo>
                <a:cubicBezTo>
                  <a:pt x="267" y="80"/>
                  <a:pt x="266" y="79"/>
                  <a:pt x="265" y="79"/>
                </a:cubicBezTo>
                <a:cubicBezTo>
                  <a:pt x="263" y="79"/>
                  <a:pt x="261" y="80"/>
                  <a:pt x="260" y="79"/>
                </a:cubicBezTo>
                <a:cubicBezTo>
                  <a:pt x="262" y="76"/>
                  <a:pt x="264" y="73"/>
                  <a:pt x="267" y="71"/>
                </a:cubicBezTo>
                <a:cubicBezTo>
                  <a:pt x="268" y="70"/>
                  <a:pt x="270" y="69"/>
                  <a:pt x="269" y="68"/>
                </a:cubicBezTo>
                <a:cubicBezTo>
                  <a:pt x="268" y="67"/>
                  <a:pt x="266" y="68"/>
                  <a:pt x="265" y="69"/>
                </a:cubicBezTo>
                <a:cubicBezTo>
                  <a:pt x="263" y="70"/>
                  <a:pt x="261" y="71"/>
                  <a:pt x="260" y="71"/>
                </a:cubicBezTo>
                <a:cubicBezTo>
                  <a:pt x="257" y="71"/>
                  <a:pt x="253" y="70"/>
                  <a:pt x="250" y="72"/>
                </a:cubicBezTo>
                <a:cubicBezTo>
                  <a:pt x="250" y="73"/>
                  <a:pt x="253" y="73"/>
                  <a:pt x="253" y="75"/>
                </a:cubicBezTo>
                <a:cubicBezTo>
                  <a:pt x="251" y="75"/>
                  <a:pt x="250" y="75"/>
                  <a:pt x="249" y="74"/>
                </a:cubicBezTo>
                <a:cubicBezTo>
                  <a:pt x="249" y="73"/>
                  <a:pt x="249" y="72"/>
                  <a:pt x="249" y="72"/>
                </a:cubicBezTo>
                <a:cubicBezTo>
                  <a:pt x="248" y="71"/>
                  <a:pt x="244" y="71"/>
                  <a:pt x="243" y="71"/>
                </a:cubicBezTo>
                <a:cubicBezTo>
                  <a:pt x="241" y="71"/>
                  <a:pt x="239" y="72"/>
                  <a:pt x="239" y="74"/>
                </a:cubicBezTo>
                <a:cubicBezTo>
                  <a:pt x="241" y="75"/>
                  <a:pt x="245" y="73"/>
                  <a:pt x="246" y="76"/>
                </a:cubicBezTo>
                <a:cubicBezTo>
                  <a:pt x="244" y="78"/>
                  <a:pt x="242" y="79"/>
                  <a:pt x="242" y="82"/>
                </a:cubicBezTo>
                <a:cubicBezTo>
                  <a:pt x="242" y="83"/>
                  <a:pt x="243" y="85"/>
                  <a:pt x="244" y="85"/>
                </a:cubicBezTo>
                <a:cubicBezTo>
                  <a:pt x="245" y="85"/>
                  <a:pt x="246" y="84"/>
                  <a:pt x="247" y="84"/>
                </a:cubicBezTo>
                <a:cubicBezTo>
                  <a:pt x="248" y="84"/>
                  <a:pt x="248" y="85"/>
                  <a:pt x="249" y="85"/>
                </a:cubicBezTo>
                <a:cubicBezTo>
                  <a:pt x="251" y="85"/>
                  <a:pt x="252" y="82"/>
                  <a:pt x="254" y="82"/>
                </a:cubicBezTo>
                <a:cubicBezTo>
                  <a:pt x="256" y="85"/>
                  <a:pt x="251" y="86"/>
                  <a:pt x="249" y="87"/>
                </a:cubicBezTo>
                <a:cubicBezTo>
                  <a:pt x="246" y="88"/>
                  <a:pt x="242" y="89"/>
                  <a:pt x="240" y="90"/>
                </a:cubicBezTo>
                <a:cubicBezTo>
                  <a:pt x="239" y="90"/>
                  <a:pt x="235" y="95"/>
                  <a:pt x="234" y="91"/>
                </a:cubicBezTo>
                <a:cubicBezTo>
                  <a:pt x="234" y="89"/>
                  <a:pt x="236" y="90"/>
                  <a:pt x="237" y="88"/>
                </a:cubicBezTo>
                <a:cubicBezTo>
                  <a:pt x="234" y="87"/>
                  <a:pt x="231" y="89"/>
                  <a:pt x="229" y="90"/>
                </a:cubicBezTo>
                <a:cubicBezTo>
                  <a:pt x="225" y="91"/>
                  <a:pt x="219" y="92"/>
                  <a:pt x="218" y="96"/>
                </a:cubicBezTo>
                <a:cubicBezTo>
                  <a:pt x="218" y="97"/>
                  <a:pt x="219" y="98"/>
                  <a:pt x="218" y="99"/>
                </a:cubicBezTo>
                <a:cubicBezTo>
                  <a:pt x="218" y="99"/>
                  <a:pt x="215" y="99"/>
                  <a:pt x="214" y="100"/>
                </a:cubicBezTo>
                <a:cubicBezTo>
                  <a:pt x="212" y="100"/>
                  <a:pt x="211" y="102"/>
                  <a:pt x="210" y="102"/>
                </a:cubicBezTo>
                <a:cubicBezTo>
                  <a:pt x="209" y="102"/>
                  <a:pt x="208" y="102"/>
                  <a:pt x="207" y="102"/>
                </a:cubicBezTo>
                <a:cubicBezTo>
                  <a:pt x="206" y="103"/>
                  <a:pt x="205" y="105"/>
                  <a:pt x="204" y="106"/>
                </a:cubicBezTo>
                <a:cubicBezTo>
                  <a:pt x="203" y="107"/>
                  <a:pt x="202" y="107"/>
                  <a:pt x="201" y="107"/>
                </a:cubicBezTo>
                <a:cubicBezTo>
                  <a:pt x="200" y="108"/>
                  <a:pt x="200" y="111"/>
                  <a:pt x="198" y="111"/>
                </a:cubicBezTo>
                <a:cubicBezTo>
                  <a:pt x="197" y="111"/>
                  <a:pt x="197" y="110"/>
                  <a:pt x="196" y="111"/>
                </a:cubicBezTo>
                <a:cubicBezTo>
                  <a:pt x="195" y="113"/>
                  <a:pt x="196" y="116"/>
                  <a:pt x="195" y="119"/>
                </a:cubicBezTo>
                <a:cubicBezTo>
                  <a:pt x="193" y="120"/>
                  <a:pt x="191" y="121"/>
                  <a:pt x="188" y="123"/>
                </a:cubicBezTo>
                <a:cubicBezTo>
                  <a:pt x="187" y="124"/>
                  <a:pt x="185" y="124"/>
                  <a:pt x="184" y="125"/>
                </a:cubicBezTo>
                <a:cubicBezTo>
                  <a:pt x="182" y="126"/>
                  <a:pt x="181" y="127"/>
                  <a:pt x="180" y="128"/>
                </a:cubicBezTo>
                <a:cubicBezTo>
                  <a:pt x="179" y="128"/>
                  <a:pt x="178" y="129"/>
                  <a:pt x="177" y="130"/>
                </a:cubicBezTo>
                <a:cubicBezTo>
                  <a:pt x="177" y="207"/>
                  <a:pt x="177" y="207"/>
                  <a:pt x="177" y="207"/>
                </a:cubicBezTo>
                <a:cubicBezTo>
                  <a:pt x="178" y="206"/>
                  <a:pt x="179" y="205"/>
                  <a:pt x="179" y="204"/>
                </a:cubicBezTo>
                <a:cubicBezTo>
                  <a:pt x="180" y="202"/>
                  <a:pt x="180" y="201"/>
                  <a:pt x="182" y="200"/>
                </a:cubicBezTo>
                <a:cubicBezTo>
                  <a:pt x="184" y="199"/>
                  <a:pt x="186" y="199"/>
                  <a:pt x="188" y="199"/>
                </a:cubicBezTo>
                <a:cubicBezTo>
                  <a:pt x="189" y="198"/>
                  <a:pt x="190" y="197"/>
                  <a:pt x="191" y="197"/>
                </a:cubicBezTo>
                <a:cubicBezTo>
                  <a:pt x="192" y="196"/>
                  <a:pt x="193" y="195"/>
                  <a:pt x="194" y="196"/>
                </a:cubicBezTo>
                <a:cubicBezTo>
                  <a:pt x="195" y="197"/>
                  <a:pt x="192" y="198"/>
                  <a:pt x="193" y="199"/>
                </a:cubicBezTo>
                <a:cubicBezTo>
                  <a:pt x="196" y="201"/>
                  <a:pt x="197" y="197"/>
                  <a:pt x="199" y="197"/>
                </a:cubicBezTo>
                <a:cubicBezTo>
                  <a:pt x="200" y="197"/>
                  <a:pt x="202" y="198"/>
                  <a:pt x="203" y="199"/>
                </a:cubicBezTo>
                <a:cubicBezTo>
                  <a:pt x="204" y="200"/>
                  <a:pt x="204" y="201"/>
                  <a:pt x="206" y="201"/>
                </a:cubicBezTo>
                <a:cubicBezTo>
                  <a:pt x="207" y="201"/>
                  <a:pt x="208" y="201"/>
                  <a:pt x="210" y="201"/>
                </a:cubicBezTo>
                <a:cubicBezTo>
                  <a:pt x="212" y="201"/>
                  <a:pt x="213" y="203"/>
                  <a:pt x="214" y="203"/>
                </a:cubicBezTo>
                <a:cubicBezTo>
                  <a:pt x="216" y="203"/>
                  <a:pt x="217" y="201"/>
                  <a:pt x="218" y="201"/>
                </a:cubicBezTo>
                <a:cubicBezTo>
                  <a:pt x="221" y="200"/>
                  <a:pt x="222" y="201"/>
                  <a:pt x="224" y="203"/>
                </a:cubicBezTo>
                <a:cubicBezTo>
                  <a:pt x="225" y="203"/>
                  <a:pt x="225" y="201"/>
                  <a:pt x="227" y="202"/>
                </a:cubicBezTo>
                <a:cubicBezTo>
                  <a:pt x="226" y="203"/>
                  <a:pt x="227" y="204"/>
                  <a:pt x="228" y="205"/>
                </a:cubicBezTo>
                <a:cubicBezTo>
                  <a:pt x="228" y="206"/>
                  <a:pt x="228" y="207"/>
                  <a:pt x="228" y="207"/>
                </a:cubicBezTo>
                <a:cubicBezTo>
                  <a:pt x="229" y="208"/>
                  <a:pt x="231" y="208"/>
                  <a:pt x="232" y="209"/>
                </a:cubicBezTo>
                <a:cubicBezTo>
                  <a:pt x="233" y="210"/>
                  <a:pt x="234" y="211"/>
                  <a:pt x="236" y="213"/>
                </a:cubicBezTo>
                <a:cubicBezTo>
                  <a:pt x="237" y="215"/>
                  <a:pt x="240" y="217"/>
                  <a:pt x="242" y="217"/>
                </a:cubicBezTo>
                <a:cubicBezTo>
                  <a:pt x="244" y="217"/>
                  <a:pt x="245" y="216"/>
                  <a:pt x="247" y="216"/>
                </a:cubicBezTo>
                <a:cubicBezTo>
                  <a:pt x="251" y="217"/>
                  <a:pt x="253" y="219"/>
                  <a:pt x="256" y="221"/>
                </a:cubicBezTo>
                <a:cubicBezTo>
                  <a:pt x="257" y="222"/>
                  <a:pt x="258" y="222"/>
                  <a:pt x="259" y="224"/>
                </a:cubicBezTo>
                <a:cubicBezTo>
                  <a:pt x="259" y="225"/>
                  <a:pt x="259" y="226"/>
                  <a:pt x="259" y="227"/>
                </a:cubicBezTo>
                <a:cubicBezTo>
                  <a:pt x="260" y="229"/>
                  <a:pt x="263" y="230"/>
                  <a:pt x="262" y="234"/>
                </a:cubicBezTo>
                <a:cubicBezTo>
                  <a:pt x="263" y="235"/>
                  <a:pt x="264" y="236"/>
                  <a:pt x="265" y="236"/>
                </a:cubicBezTo>
                <a:cubicBezTo>
                  <a:pt x="266" y="237"/>
                  <a:pt x="267" y="238"/>
                  <a:pt x="268" y="239"/>
                </a:cubicBezTo>
                <a:cubicBezTo>
                  <a:pt x="269" y="239"/>
                  <a:pt x="270" y="238"/>
                  <a:pt x="270" y="238"/>
                </a:cubicBezTo>
                <a:cubicBezTo>
                  <a:pt x="272" y="239"/>
                  <a:pt x="274" y="239"/>
                  <a:pt x="276" y="240"/>
                </a:cubicBezTo>
                <a:cubicBezTo>
                  <a:pt x="277" y="240"/>
                  <a:pt x="278" y="241"/>
                  <a:pt x="279" y="241"/>
                </a:cubicBezTo>
                <a:cubicBezTo>
                  <a:pt x="280" y="242"/>
                  <a:pt x="280" y="244"/>
                  <a:pt x="281" y="244"/>
                </a:cubicBezTo>
                <a:cubicBezTo>
                  <a:pt x="282" y="245"/>
                  <a:pt x="283" y="244"/>
                  <a:pt x="285" y="244"/>
                </a:cubicBezTo>
                <a:cubicBezTo>
                  <a:pt x="286" y="244"/>
                  <a:pt x="289" y="246"/>
                  <a:pt x="291" y="246"/>
                </a:cubicBezTo>
                <a:cubicBezTo>
                  <a:pt x="292" y="246"/>
                  <a:pt x="293" y="245"/>
                  <a:pt x="294" y="245"/>
                </a:cubicBezTo>
                <a:cubicBezTo>
                  <a:pt x="296" y="245"/>
                  <a:pt x="297" y="247"/>
                  <a:pt x="299" y="248"/>
                </a:cubicBezTo>
                <a:cubicBezTo>
                  <a:pt x="278" y="283"/>
                  <a:pt x="243" y="309"/>
                  <a:pt x="202" y="318"/>
                </a:cubicBezTo>
                <a:cubicBezTo>
                  <a:pt x="202" y="317"/>
                  <a:pt x="202" y="315"/>
                  <a:pt x="202" y="314"/>
                </a:cubicBezTo>
                <a:cubicBezTo>
                  <a:pt x="202" y="310"/>
                  <a:pt x="202" y="308"/>
                  <a:pt x="202" y="305"/>
                </a:cubicBezTo>
                <a:cubicBezTo>
                  <a:pt x="201" y="303"/>
                  <a:pt x="201" y="299"/>
                  <a:pt x="200" y="297"/>
                </a:cubicBezTo>
                <a:cubicBezTo>
                  <a:pt x="199" y="296"/>
                  <a:pt x="195" y="293"/>
                  <a:pt x="193" y="292"/>
                </a:cubicBezTo>
                <a:cubicBezTo>
                  <a:pt x="192" y="291"/>
                  <a:pt x="191" y="291"/>
                  <a:pt x="189" y="290"/>
                </a:cubicBezTo>
                <a:cubicBezTo>
                  <a:pt x="186" y="289"/>
                  <a:pt x="181" y="286"/>
                  <a:pt x="179" y="283"/>
                </a:cubicBezTo>
                <a:cubicBezTo>
                  <a:pt x="179" y="282"/>
                  <a:pt x="179" y="281"/>
                  <a:pt x="179" y="280"/>
                </a:cubicBezTo>
                <a:cubicBezTo>
                  <a:pt x="178" y="279"/>
                  <a:pt x="178" y="279"/>
                  <a:pt x="177" y="278"/>
                </a:cubicBezTo>
                <a:lnTo>
                  <a:pt x="177" y="331"/>
                </a:lnTo>
                <a:close/>
                <a:moveTo>
                  <a:pt x="3" y="132"/>
                </a:moveTo>
                <a:cubicBezTo>
                  <a:pt x="3" y="135"/>
                  <a:pt x="2" y="138"/>
                  <a:pt x="2" y="141"/>
                </a:cubicBezTo>
                <a:cubicBezTo>
                  <a:pt x="1" y="143"/>
                  <a:pt x="1" y="146"/>
                  <a:pt x="1" y="149"/>
                </a:cubicBezTo>
                <a:cubicBezTo>
                  <a:pt x="0" y="155"/>
                  <a:pt x="0" y="160"/>
                  <a:pt x="0" y="166"/>
                </a:cubicBezTo>
                <a:cubicBezTo>
                  <a:pt x="0" y="172"/>
                  <a:pt x="0" y="177"/>
                  <a:pt x="1" y="183"/>
                </a:cubicBezTo>
                <a:cubicBezTo>
                  <a:pt x="1" y="186"/>
                  <a:pt x="1" y="188"/>
                  <a:pt x="2" y="191"/>
                </a:cubicBezTo>
                <a:cubicBezTo>
                  <a:pt x="2" y="194"/>
                  <a:pt x="3" y="197"/>
                  <a:pt x="3" y="199"/>
                </a:cubicBezTo>
                <a:cubicBezTo>
                  <a:pt x="4" y="202"/>
                  <a:pt x="4" y="205"/>
                  <a:pt x="5" y="207"/>
                </a:cubicBezTo>
                <a:cubicBezTo>
                  <a:pt x="6" y="213"/>
                  <a:pt x="8" y="218"/>
                  <a:pt x="10" y="223"/>
                </a:cubicBezTo>
                <a:cubicBezTo>
                  <a:pt x="11" y="225"/>
                  <a:pt x="12" y="228"/>
                  <a:pt x="13" y="230"/>
                </a:cubicBezTo>
                <a:cubicBezTo>
                  <a:pt x="14" y="233"/>
                  <a:pt x="15" y="235"/>
                  <a:pt x="16" y="238"/>
                </a:cubicBezTo>
                <a:cubicBezTo>
                  <a:pt x="17" y="239"/>
                  <a:pt x="17" y="240"/>
                  <a:pt x="18" y="241"/>
                </a:cubicBezTo>
                <a:cubicBezTo>
                  <a:pt x="19" y="244"/>
                  <a:pt x="20" y="246"/>
                  <a:pt x="22" y="248"/>
                </a:cubicBezTo>
                <a:cubicBezTo>
                  <a:pt x="26" y="255"/>
                  <a:pt x="30" y="262"/>
                  <a:pt x="35" y="268"/>
                </a:cubicBezTo>
                <a:cubicBezTo>
                  <a:pt x="38" y="271"/>
                  <a:pt x="40" y="274"/>
                  <a:pt x="43" y="277"/>
                </a:cubicBezTo>
                <a:cubicBezTo>
                  <a:pt x="45" y="279"/>
                  <a:pt x="47" y="281"/>
                  <a:pt x="48" y="283"/>
                </a:cubicBezTo>
                <a:cubicBezTo>
                  <a:pt x="50" y="285"/>
                  <a:pt x="52" y="287"/>
                  <a:pt x="54" y="289"/>
                </a:cubicBezTo>
                <a:cubicBezTo>
                  <a:pt x="63" y="297"/>
                  <a:pt x="73" y="304"/>
                  <a:pt x="83" y="310"/>
                </a:cubicBezTo>
                <a:cubicBezTo>
                  <a:pt x="85" y="311"/>
                  <a:pt x="88" y="312"/>
                  <a:pt x="90" y="314"/>
                </a:cubicBezTo>
                <a:cubicBezTo>
                  <a:pt x="95" y="316"/>
                  <a:pt x="100" y="318"/>
                  <a:pt x="105" y="320"/>
                </a:cubicBezTo>
                <a:cubicBezTo>
                  <a:pt x="107" y="321"/>
                  <a:pt x="110" y="322"/>
                  <a:pt x="112" y="323"/>
                </a:cubicBezTo>
                <a:cubicBezTo>
                  <a:pt x="129" y="329"/>
                  <a:pt x="147" y="332"/>
                  <a:pt x="166" y="332"/>
                </a:cubicBezTo>
                <a:cubicBezTo>
                  <a:pt x="170" y="332"/>
                  <a:pt x="173" y="332"/>
                  <a:pt x="177" y="331"/>
                </a:cubicBezTo>
                <a:cubicBezTo>
                  <a:pt x="177" y="278"/>
                  <a:pt x="177" y="278"/>
                  <a:pt x="177" y="278"/>
                </a:cubicBezTo>
                <a:cubicBezTo>
                  <a:pt x="176" y="277"/>
                  <a:pt x="176" y="276"/>
                  <a:pt x="175" y="275"/>
                </a:cubicBezTo>
                <a:cubicBezTo>
                  <a:pt x="173" y="272"/>
                  <a:pt x="171" y="267"/>
                  <a:pt x="169" y="264"/>
                </a:cubicBezTo>
                <a:cubicBezTo>
                  <a:pt x="168" y="262"/>
                  <a:pt x="167" y="260"/>
                  <a:pt x="165" y="259"/>
                </a:cubicBezTo>
                <a:cubicBezTo>
                  <a:pt x="165" y="258"/>
                  <a:pt x="162" y="257"/>
                  <a:pt x="162" y="256"/>
                </a:cubicBezTo>
                <a:cubicBezTo>
                  <a:pt x="162" y="254"/>
                  <a:pt x="160" y="252"/>
                  <a:pt x="161" y="251"/>
                </a:cubicBezTo>
                <a:cubicBezTo>
                  <a:pt x="161" y="249"/>
                  <a:pt x="164" y="248"/>
                  <a:pt x="164" y="246"/>
                </a:cubicBezTo>
                <a:cubicBezTo>
                  <a:pt x="164" y="245"/>
                  <a:pt x="162" y="244"/>
                  <a:pt x="162" y="243"/>
                </a:cubicBezTo>
                <a:cubicBezTo>
                  <a:pt x="161" y="240"/>
                  <a:pt x="163" y="239"/>
                  <a:pt x="164" y="236"/>
                </a:cubicBezTo>
                <a:cubicBezTo>
                  <a:pt x="164" y="236"/>
                  <a:pt x="164" y="234"/>
                  <a:pt x="165" y="234"/>
                </a:cubicBezTo>
                <a:cubicBezTo>
                  <a:pt x="165" y="233"/>
                  <a:pt x="167" y="233"/>
                  <a:pt x="168" y="232"/>
                </a:cubicBezTo>
                <a:cubicBezTo>
                  <a:pt x="168" y="231"/>
                  <a:pt x="168" y="230"/>
                  <a:pt x="169" y="229"/>
                </a:cubicBezTo>
                <a:cubicBezTo>
                  <a:pt x="170" y="227"/>
                  <a:pt x="173" y="226"/>
                  <a:pt x="173" y="225"/>
                </a:cubicBezTo>
                <a:cubicBezTo>
                  <a:pt x="174" y="224"/>
                  <a:pt x="174" y="217"/>
                  <a:pt x="173" y="215"/>
                </a:cubicBezTo>
                <a:cubicBezTo>
                  <a:pt x="173" y="213"/>
                  <a:pt x="172" y="212"/>
                  <a:pt x="171" y="211"/>
                </a:cubicBezTo>
                <a:cubicBezTo>
                  <a:pt x="171" y="209"/>
                  <a:pt x="170" y="207"/>
                  <a:pt x="168" y="207"/>
                </a:cubicBezTo>
                <a:cubicBezTo>
                  <a:pt x="167" y="207"/>
                  <a:pt x="166" y="208"/>
                  <a:pt x="165" y="209"/>
                </a:cubicBezTo>
                <a:cubicBezTo>
                  <a:pt x="165" y="210"/>
                  <a:pt x="165" y="212"/>
                  <a:pt x="164" y="212"/>
                </a:cubicBezTo>
                <a:cubicBezTo>
                  <a:pt x="162" y="213"/>
                  <a:pt x="161" y="210"/>
                  <a:pt x="158" y="209"/>
                </a:cubicBezTo>
                <a:cubicBezTo>
                  <a:pt x="157" y="209"/>
                  <a:pt x="156" y="209"/>
                  <a:pt x="155" y="209"/>
                </a:cubicBezTo>
                <a:cubicBezTo>
                  <a:pt x="154" y="208"/>
                  <a:pt x="153" y="206"/>
                  <a:pt x="151" y="205"/>
                </a:cubicBezTo>
                <a:cubicBezTo>
                  <a:pt x="150" y="204"/>
                  <a:pt x="148" y="204"/>
                  <a:pt x="147" y="203"/>
                </a:cubicBezTo>
                <a:cubicBezTo>
                  <a:pt x="147" y="202"/>
                  <a:pt x="147" y="200"/>
                  <a:pt x="147" y="199"/>
                </a:cubicBezTo>
                <a:cubicBezTo>
                  <a:pt x="145" y="198"/>
                  <a:pt x="144" y="194"/>
                  <a:pt x="141" y="193"/>
                </a:cubicBezTo>
                <a:cubicBezTo>
                  <a:pt x="140" y="192"/>
                  <a:pt x="138" y="192"/>
                  <a:pt x="136" y="192"/>
                </a:cubicBezTo>
                <a:cubicBezTo>
                  <a:pt x="135" y="191"/>
                  <a:pt x="134" y="191"/>
                  <a:pt x="133" y="191"/>
                </a:cubicBezTo>
                <a:cubicBezTo>
                  <a:pt x="132" y="190"/>
                  <a:pt x="131" y="190"/>
                  <a:pt x="130" y="190"/>
                </a:cubicBezTo>
                <a:cubicBezTo>
                  <a:pt x="127" y="188"/>
                  <a:pt x="125" y="183"/>
                  <a:pt x="120" y="183"/>
                </a:cubicBezTo>
                <a:cubicBezTo>
                  <a:pt x="118" y="183"/>
                  <a:pt x="117" y="185"/>
                  <a:pt x="115" y="184"/>
                </a:cubicBezTo>
                <a:cubicBezTo>
                  <a:pt x="113" y="184"/>
                  <a:pt x="110" y="183"/>
                  <a:pt x="108" y="182"/>
                </a:cubicBezTo>
                <a:cubicBezTo>
                  <a:pt x="106" y="181"/>
                  <a:pt x="104" y="181"/>
                  <a:pt x="102" y="180"/>
                </a:cubicBezTo>
                <a:cubicBezTo>
                  <a:pt x="100" y="179"/>
                  <a:pt x="99" y="178"/>
                  <a:pt x="98" y="177"/>
                </a:cubicBezTo>
                <a:cubicBezTo>
                  <a:pt x="97" y="177"/>
                  <a:pt x="96" y="177"/>
                  <a:pt x="95" y="176"/>
                </a:cubicBezTo>
                <a:cubicBezTo>
                  <a:pt x="94" y="176"/>
                  <a:pt x="93" y="174"/>
                  <a:pt x="91" y="173"/>
                </a:cubicBezTo>
                <a:cubicBezTo>
                  <a:pt x="90" y="173"/>
                  <a:pt x="88" y="171"/>
                  <a:pt x="88" y="170"/>
                </a:cubicBezTo>
                <a:cubicBezTo>
                  <a:pt x="88" y="169"/>
                  <a:pt x="90" y="167"/>
                  <a:pt x="90" y="166"/>
                </a:cubicBezTo>
                <a:cubicBezTo>
                  <a:pt x="90" y="162"/>
                  <a:pt x="87" y="159"/>
                  <a:pt x="85" y="156"/>
                </a:cubicBezTo>
                <a:cubicBezTo>
                  <a:pt x="84" y="154"/>
                  <a:pt x="82" y="153"/>
                  <a:pt x="81" y="151"/>
                </a:cubicBezTo>
                <a:cubicBezTo>
                  <a:pt x="81" y="150"/>
                  <a:pt x="81" y="150"/>
                  <a:pt x="81" y="149"/>
                </a:cubicBezTo>
                <a:cubicBezTo>
                  <a:pt x="79" y="147"/>
                  <a:pt x="78" y="146"/>
                  <a:pt x="77" y="144"/>
                </a:cubicBezTo>
                <a:cubicBezTo>
                  <a:pt x="76" y="143"/>
                  <a:pt x="74" y="141"/>
                  <a:pt x="74" y="140"/>
                </a:cubicBezTo>
                <a:cubicBezTo>
                  <a:pt x="74" y="138"/>
                  <a:pt x="75" y="136"/>
                  <a:pt x="74" y="134"/>
                </a:cubicBezTo>
                <a:cubicBezTo>
                  <a:pt x="73" y="131"/>
                  <a:pt x="68" y="132"/>
                  <a:pt x="69" y="136"/>
                </a:cubicBezTo>
                <a:cubicBezTo>
                  <a:pt x="69" y="138"/>
                  <a:pt x="71" y="139"/>
                  <a:pt x="71" y="140"/>
                </a:cubicBezTo>
                <a:cubicBezTo>
                  <a:pt x="72" y="142"/>
                  <a:pt x="71" y="143"/>
                  <a:pt x="72" y="144"/>
                </a:cubicBezTo>
                <a:cubicBezTo>
                  <a:pt x="72" y="146"/>
                  <a:pt x="74" y="147"/>
                  <a:pt x="74" y="149"/>
                </a:cubicBezTo>
                <a:cubicBezTo>
                  <a:pt x="75" y="151"/>
                  <a:pt x="75" y="154"/>
                  <a:pt x="76" y="155"/>
                </a:cubicBezTo>
                <a:cubicBezTo>
                  <a:pt x="76" y="157"/>
                  <a:pt x="79" y="158"/>
                  <a:pt x="77" y="159"/>
                </a:cubicBezTo>
                <a:cubicBezTo>
                  <a:pt x="76" y="160"/>
                  <a:pt x="75" y="158"/>
                  <a:pt x="74" y="157"/>
                </a:cubicBezTo>
                <a:cubicBezTo>
                  <a:pt x="73" y="157"/>
                  <a:pt x="71" y="156"/>
                  <a:pt x="71" y="154"/>
                </a:cubicBezTo>
                <a:cubicBezTo>
                  <a:pt x="71" y="153"/>
                  <a:pt x="72" y="152"/>
                  <a:pt x="71" y="151"/>
                </a:cubicBezTo>
                <a:cubicBezTo>
                  <a:pt x="71" y="148"/>
                  <a:pt x="66" y="148"/>
                  <a:pt x="66" y="145"/>
                </a:cubicBezTo>
                <a:cubicBezTo>
                  <a:pt x="66" y="144"/>
                  <a:pt x="68" y="144"/>
                  <a:pt x="68" y="142"/>
                </a:cubicBezTo>
                <a:cubicBezTo>
                  <a:pt x="68" y="140"/>
                  <a:pt x="65" y="139"/>
                  <a:pt x="65" y="137"/>
                </a:cubicBezTo>
                <a:cubicBezTo>
                  <a:pt x="64" y="136"/>
                  <a:pt x="64" y="134"/>
                  <a:pt x="64" y="132"/>
                </a:cubicBezTo>
                <a:cubicBezTo>
                  <a:pt x="64" y="130"/>
                  <a:pt x="64" y="128"/>
                  <a:pt x="64" y="127"/>
                </a:cubicBezTo>
                <a:cubicBezTo>
                  <a:pt x="63" y="126"/>
                  <a:pt x="62" y="124"/>
                  <a:pt x="60" y="123"/>
                </a:cubicBezTo>
                <a:cubicBezTo>
                  <a:pt x="59" y="122"/>
                  <a:pt x="58" y="123"/>
                  <a:pt x="57" y="122"/>
                </a:cubicBezTo>
                <a:cubicBezTo>
                  <a:pt x="56" y="120"/>
                  <a:pt x="56" y="118"/>
                  <a:pt x="56" y="117"/>
                </a:cubicBezTo>
                <a:cubicBezTo>
                  <a:pt x="55" y="115"/>
                  <a:pt x="56" y="112"/>
                  <a:pt x="55" y="110"/>
                </a:cubicBezTo>
                <a:cubicBezTo>
                  <a:pt x="55" y="108"/>
                  <a:pt x="55" y="106"/>
                  <a:pt x="55" y="103"/>
                </a:cubicBezTo>
                <a:cubicBezTo>
                  <a:pt x="56" y="102"/>
                  <a:pt x="58" y="101"/>
                  <a:pt x="59" y="99"/>
                </a:cubicBezTo>
                <a:cubicBezTo>
                  <a:pt x="59" y="98"/>
                  <a:pt x="59" y="96"/>
                  <a:pt x="60" y="95"/>
                </a:cubicBezTo>
                <a:cubicBezTo>
                  <a:pt x="62" y="93"/>
                  <a:pt x="64" y="91"/>
                  <a:pt x="66" y="88"/>
                </a:cubicBezTo>
                <a:cubicBezTo>
                  <a:pt x="68" y="86"/>
                  <a:pt x="70" y="83"/>
                  <a:pt x="71" y="81"/>
                </a:cubicBezTo>
                <a:cubicBezTo>
                  <a:pt x="72" y="80"/>
                  <a:pt x="73" y="77"/>
                  <a:pt x="73" y="76"/>
                </a:cubicBezTo>
                <a:cubicBezTo>
                  <a:pt x="73" y="74"/>
                  <a:pt x="69" y="73"/>
                  <a:pt x="70" y="71"/>
                </a:cubicBezTo>
                <a:cubicBezTo>
                  <a:pt x="70" y="70"/>
                  <a:pt x="72" y="70"/>
                  <a:pt x="72" y="69"/>
                </a:cubicBezTo>
                <a:cubicBezTo>
                  <a:pt x="72" y="68"/>
                  <a:pt x="73" y="66"/>
                  <a:pt x="73" y="65"/>
                </a:cubicBezTo>
                <a:cubicBezTo>
                  <a:pt x="73" y="64"/>
                  <a:pt x="72" y="62"/>
                  <a:pt x="72" y="60"/>
                </a:cubicBezTo>
                <a:cubicBezTo>
                  <a:pt x="72" y="58"/>
                  <a:pt x="75" y="58"/>
                  <a:pt x="74" y="56"/>
                </a:cubicBezTo>
                <a:cubicBezTo>
                  <a:pt x="72" y="54"/>
                  <a:pt x="70" y="57"/>
                  <a:pt x="69" y="56"/>
                </a:cubicBezTo>
                <a:cubicBezTo>
                  <a:pt x="68" y="55"/>
                  <a:pt x="69" y="54"/>
                  <a:pt x="69" y="52"/>
                </a:cubicBezTo>
                <a:cubicBezTo>
                  <a:pt x="69" y="51"/>
                  <a:pt x="69" y="50"/>
                  <a:pt x="69" y="50"/>
                </a:cubicBezTo>
                <a:cubicBezTo>
                  <a:pt x="69" y="49"/>
                  <a:pt x="71" y="48"/>
                  <a:pt x="70" y="47"/>
                </a:cubicBezTo>
                <a:cubicBezTo>
                  <a:pt x="70" y="46"/>
                  <a:pt x="69" y="45"/>
                  <a:pt x="68" y="43"/>
                </a:cubicBezTo>
                <a:cubicBezTo>
                  <a:pt x="88" y="27"/>
                  <a:pt x="112" y="16"/>
                  <a:pt x="138" y="11"/>
                </a:cubicBezTo>
                <a:cubicBezTo>
                  <a:pt x="138" y="11"/>
                  <a:pt x="138" y="11"/>
                  <a:pt x="138" y="11"/>
                </a:cubicBezTo>
                <a:cubicBezTo>
                  <a:pt x="138" y="12"/>
                  <a:pt x="138" y="13"/>
                  <a:pt x="139" y="13"/>
                </a:cubicBezTo>
                <a:cubicBezTo>
                  <a:pt x="140" y="12"/>
                  <a:pt x="142" y="13"/>
                  <a:pt x="144" y="13"/>
                </a:cubicBezTo>
                <a:cubicBezTo>
                  <a:pt x="145" y="13"/>
                  <a:pt x="147" y="12"/>
                  <a:pt x="149" y="12"/>
                </a:cubicBezTo>
                <a:cubicBezTo>
                  <a:pt x="152" y="13"/>
                  <a:pt x="157" y="16"/>
                  <a:pt x="159" y="14"/>
                </a:cubicBezTo>
                <a:cubicBezTo>
                  <a:pt x="160" y="14"/>
                  <a:pt x="160" y="13"/>
                  <a:pt x="160" y="12"/>
                </a:cubicBezTo>
                <a:cubicBezTo>
                  <a:pt x="161" y="11"/>
                  <a:pt x="161" y="10"/>
                  <a:pt x="162" y="9"/>
                </a:cubicBezTo>
                <a:cubicBezTo>
                  <a:pt x="163" y="9"/>
                  <a:pt x="164" y="9"/>
                  <a:pt x="166" y="9"/>
                </a:cubicBezTo>
                <a:cubicBezTo>
                  <a:pt x="170" y="9"/>
                  <a:pt x="173" y="9"/>
                  <a:pt x="177" y="9"/>
                </a:cubicBezTo>
                <a:cubicBezTo>
                  <a:pt x="177" y="0"/>
                  <a:pt x="177" y="0"/>
                  <a:pt x="177" y="0"/>
                </a:cubicBezTo>
                <a:cubicBezTo>
                  <a:pt x="174" y="0"/>
                  <a:pt x="172" y="0"/>
                  <a:pt x="169" y="0"/>
                </a:cubicBezTo>
                <a:cubicBezTo>
                  <a:pt x="168" y="0"/>
                  <a:pt x="167" y="0"/>
                  <a:pt x="166" y="0"/>
                </a:cubicBezTo>
                <a:cubicBezTo>
                  <a:pt x="164" y="0"/>
                  <a:pt x="162" y="0"/>
                  <a:pt x="161" y="0"/>
                </a:cubicBezTo>
                <a:cubicBezTo>
                  <a:pt x="144" y="1"/>
                  <a:pt x="128" y="4"/>
                  <a:pt x="112" y="9"/>
                </a:cubicBezTo>
                <a:cubicBezTo>
                  <a:pt x="110" y="10"/>
                  <a:pt x="107" y="11"/>
                  <a:pt x="105" y="12"/>
                </a:cubicBezTo>
                <a:cubicBezTo>
                  <a:pt x="104" y="12"/>
                  <a:pt x="103" y="12"/>
                  <a:pt x="103" y="13"/>
                </a:cubicBezTo>
                <a:cubicBezTo>
                  <a:pt x="101" y="13"/>
                  <a:pt x="99" y="14"/>
                  <a:pt x="97" y="15"/>
                </a:cubicBezTo>
                <a:cubicBezTo>
                  <a:pt x="95" y="16"/>
                  <a:pt x="93" y="17"/>
                  <a:pt x="90" y="18"/>
                </a:cubicBezTo>
                <a:cubicBezTo>
                  <a:pt x="88" y="19"/>
                  <a:pt x="85" y="21"/>
                  <a:pt x="83" y="22"/>
                </a:cubicBezTo>
                <a:cubicBezTo>
                  <a:pt x="74" y="27"/>
                  <a:pt x="65" y="34"/>
                  <a:pt x="57" y="41"/>
                </a:cubicBezTo>
                <a:cubicBezTo>
                  <a:pt x="56" y="41"/>
                  <a:pt x="55" y="42"/>
                  <a:pt x="54" y="43"/>
                </a:cubicBezTo>
                <a:cubicBezTo>
                  <a:pt x="52" y="45"/>
                  <a:pt x="50" y="47"/>
                  <a:pt x="48" y="49"/>
                </a:cubicBezTo>
                <a:cubicBezTo>
                  <a:pt x="47" y="51"/>
                  <a:pt x="45" y="52"/>
                  <a:pt x="43" y="54"/>
                </a:cubicBezTo>
                <a:cubicBezTo>
                  <a:pt x="40" y="57"/>
                  <a:pt x="38" y="60"/>
                  <a:pt x="35" y="64"/>
                </a:cubicBezTo>
                <a:cubicBezTo>
                  <a:pt x="30" y="70"/>
                  <a:pt x="26" y="76"/>
                  <a:pt x="22" y="83"/>
                </a:cubicBezTo>
                <a:cubicBezTo>
                  <a:pt x="20" y="86"/>
                  <a:pt x="19" y="88"/>
                  <a:pt x="18" y="90"/>
                </a:cubicBezTo>
                <a:cubicBezTo>
                  <a:pt x="17" y="92"/>
                  <a:pt x="17" y="93"/>
                  <a:pt x="16" y="94"/>
                </a:cubicBezTo>
                <a:cubicBezTo>
                  <a:pt x="14" y="98"/>
                  <a:pt x="13" y="101"/>
                  <a:pt x="11" y="105"/>
                </a:cubicBezTo>
                <a:cubicBezTo>
                  <a:pt x="11" y="106"/>
                  <a:pt x="10" y="108"/>
                  <a:pt x="10" y="109"/>
                </a:cubicBezTo>
                <a:cubicBezTo>
                  <a:pt x="8" y="114"/>
                  <a:pt x="6" y="119"/>
                  <a:pt x="5" y="124"/>
                </a:cubicBezTo>
                <a:cubicBezTo>
                  <a:pt x="4" y="127"/>
                  <a:pt x="4" y="130"/>
                  <a:pt x="3" y="132"/>
                </a:cubicBezTo>
                <a:close/>
                <a:moveTo>
                  <a:pt x="177" y="130"/>
                </a:moveTo>
                <a:cubicBezTo>
                  <a:pt x="177" y="207"/>
                  <a:pt x="177" y="207"/>
                  <a:pt x="177" y="207"/>
                </a:cubicBezTo>
                <a:cubicBezTo>
                  <a:pt x="177" y="208"/>
                  <a:pt x="176" y="208"/>
                  <a:pt x="175" y="208"/>
                </a:cubicBezTo>
                <a:cubicBezTo>
                  <a:pt x="174" y="208"/>
                  <a:pt x="173" y="206"/>
                  <a:pt x="171" y="205"/>
                </a:cubicBezTo>
                <a:cubicBezTo>
                  <a:pt x="167" y="204"/>
                  <a:pt x="165" y="207"/>
                  <a:pt x="162" y="207"/>
                </a:cubicBezTo>
                <a:cubicBezTo>
                  <a:pt x="159" y="207"/>
                  <a:pt x="154" y="202"/>
                  <a:pt x="154" y="199"/>
                </a:cubicBezTo>
                <a:cubicBezTo>
                  <a:pt x="154" y="197"/>
                  <a:pt x="155" y="194"/>
                  <a:pt x="156" y="192"/>
                </a:cubicBezTo>
                <a:cubicBezTo>
                  <a:pt x="156" y="190"/>
                  <a:pt x="157" y="189"/>
                  <a:pt x="157" y="188"/>
                </a:cubicBezTo>
                <a:cubicBezTo>
                  <a:pt x="157" y="186"/>
                  <a:pt x="154" y="184"/>
                  <a:pt x="153" y="184"/>
                </a:cubicBezTo>
                <a:cubicBezTo>
                  <a:pt x="149" y="183"/>
                  <a:pt x="145" y="185"/>
                  <a:pt x="141" y="183"/>
                </a:cubicBezTo>
                <a:cubicBezTo>
                  <a:pt x="140" y="182"/>
                  <a:pt x="142" y="181"/>
                  <a:pt x="142" y="180"/>
                </a:cubicBezTo>
                <a:cubicBezTo>
                  <a:pt x="142" y="180"/>
                  <a:pt x="142" y="179"/>
                  <a:pt x="143" y="178"/>
                </a:cubicBezTo>
                <a:cubicBezTo>
                  <a:pt x="143" y="177"/>
                  <a:pt x="144" y="176"/>
                  <a:pt x="145" y="175"/>
                </a:cubicBezTo>
                <a:cubicBezTo>
                  <a:pt x="145" y="174"/>
                  <a:pt x="145" y="172"/>
                  <a:pt x="146" y="171"/>
                </a:cubicBezTo>
                <a:cubicBezTo>
                  <a:pt x="146" y="170"/>
                  <a:pt x="147" y="169"/>
                  <a:pt x="147" y="168"/>
                </a:cubicBezTo>
                <a:cubicBezTo>
                  <a:pt x="147" y="167"/>
                  <a:pt x="147" y="166"/>
                  <a:pt x="146" y="165"/>
                </a:cubicBezTo>
                <a:cubicBezTo>
                  <a:pt x="143" y="165"/>
                  <a:pt x="141" y="165"/>
                  <a:pt x="139" y="166"/>
                </a:cubicBezTo>
                <a:cubicBezTo>
                  <a:pt x="135" y="168"/>
                  <a:pt x="136" y="173"/>
                  <a:pt x="132" y="174"/>
                </a:cubicBezTo>
                <a:cubicBezTo>
                  <a:pt x="131" y="175"/>
                  <a:pt x="129" y="175"/>
                  <a:pt x="128" y="175"/>
                </a:cubicBezTo>
                <a:cubicBezTo>
                  <a:pt x="126" y="175"/>
                  <a:pt x="125" y="176"/>
                  <a:pt x="123" y="176"/>
                </a:cubicBezTo>
                <a:cubicBezTo>
                  <a:pt x="122" y="176"/>
                  <a:pt x="119" y="174"/>
                  <a:pt x="118" y="173"/>
                </a:cubicBezTo>
                <a:cubicBezTo>
                  <a:pt x="117" y="172"/>
                  <a:pt x="115" y="168"/>
                  <a:pt x="115" y="167"/>
                </a:cubicBezTo>
                <a:cubicBezTo>
                  <a:pt x="114" y="162"/>
                  <a:pt x="115" y="157"/>
                  <a:pt x="117" y="154"/>
                </a:cubicBezTo>
                <a:cubicBezTo>
                  <a:pt x="118" y="153"/>
                  <a:pt x="119" y="152"/>
                  <a:pt x="119" y="151"/>
                </a:cubicBezTo>
                <a:cubicBezTo>
                  <a:pt x="119" y="150"/>
                  <a:pt x="119" y="148"/>
                  <a:pt x="119" y="147"/>
                </a:cubicBezTo>
                <a:cubicBezTo>
                  <a:pt x="120" y="144"/>
                  <a:pt x="123" y="143"/>
                  <a:pt x="126" y="142"/>
                </a:cubicBezTo>
                <a:cubicBezTo>
                  <a:pt x="128" y="140"/>
                  <a:pt x="130" y="138"/>
                  <a:pt x="133" y="138"/>
                </a:cubicBezTo>
                <a:cubicBezTo>
                  <a:pt x="135" y="138"/>
                  <a:pt x="137" y="138"/>
                  <a:pt x="139" y="139"/>
                </a:cubicBezTo>
                <a:cubicBezTo>
                  <a:pt x="140" y="139"/>
                  <a:pt x="141" y="140"/>
                  <a:pt x="142" y="140"/>
                </a:cubicBezTo>
                <a:cubicBezTo>
                  <a:pt x="145" y="140"/>
                  <a:pt x="146" y="138"/>
                  <a:pt x="149" y="136"/>
                </a:cubicBezTo>
                <a:cubicBezTo>
                  <a:pt x="152" y="137"/>
                  <a:pt x="154" y="136"/>
                  <a:pt x="156" y="136"/>
                </a:cubicBezTo>
                <a:cubicBezTo>
                  <a:pt x="158" y="136"/>
                  <a:pt x="159" y="138"/>
                  <a:pt x="160" y="138"/>
                </a:cubicBezTo>
                <a:cubicBezTo>
                  <a:pt x="161" y="138"/>
                  <a:pt x="162" y="137"/>
                  <a:pt x="164" y="137"/>
                </a:cubicBezTo>
                <a:cubicBezTo>
                  <a:pt x="165" y="137"/>
                  <a:pt x="166" y="140"/>
                  <a:pt x="167" y="141"/>
                </a:cubicBezTo>
                <a:cubicBezTo>
                  <a:pt x="167" y="143"/>
                  <a:pt x="165" y="144"/>
                  <a:pt x="166" y="146"/>
                </a:cubicBezTo>
                <a:cubicBezTo>
                  <a:pt x="168" y="147"/>
                  <a:pt x="171" y="148"/>
                  <a:pt x="173" y="149"/>
                </a:cubicBezTo>
                <a:cubicBezTo>
                  <a:pt x="175" y="147"/>
                  <a:pt x="173" y="145"/>
                  <a:pt x="173" y="143"/>
                </a:cubicBezTo>
                <a:cubicBezTo>
                  <a:pt x="173" y="142"/>
                  <a:pt x="173" y="142"/>
                  <a:pt x="173" y="141"/>
                </a:cubicBezTo>
                <a:cubicBezTo>
                  <a:pt x="173" y="140"/>
                  <a:pt x="172" y="138"/>
                  <a:pt x="172" y="137"/>
                </a:cubicBezTo>
                <a:cubicBezTo>
                  <a:pt x="172" y="134"/>
                  <a:pt x="175" y="131"/>
                  <a:pt x="177" y="130"/>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44" name="Freeform 43"/>
          <p:cNvSpPr>
            <a:spLocks noEditPoints="1"/>
          </p:cNvSpPr>
          <p:nvPr>
            <p:custDataLst>
              <p:tags r:id="rId3"/>
            </p:custDataLst>
          </p:nvPr>
        </p:nvSpPr>
        <p:spPr bwMode="auto">
          <a:xfrm>
            <a:off x="1239441" y="3407569"/>
            <a:ext cx="440531" cy="1244204"/>
          </a:xfrm>
          <a:custGeom>
            <a:avLst/>
            <a:gdLst>
              <a:gd name="T0" fmla="*/ 177 w 195"/>
              <a:gd name="T1" fmla="*/ 312 h 554"/>
              <a:gd name="T2" fmla="*/ 176 w 195"/>
              <a:gd name="T3" fmla="*/ 301 h 554"/>
              <a:gd name="T4" fmla="*/ 161 w 195"/>
              <a:gd name="T5" fmla="*/ 121 h 554"/>
              <a:gd name="T6" fmla="*/ 195 w 195"/>
              <a:gd name="T7" fmla="*/ 293 h 554"/>
              <a:gd name="T8" fmla="*/ 194 w 195"/>
              <a:gd name="T9" fmla="*/ 320 h 554"/>
              <a:gd name="T10" fmla="*/ 178 w 195"/>
              <a:gd name="T11" fmla="*/ 354 h 554"/>
              <a:gd name="T12" fmla="*/ 165 w 195"/>
              <a:gd name="T13" fmla="*/ 334 h 554"/>
              <a:gd name="T14" fmla="*/ 157 w 195"/>
              <a:gd name="T15" fmla="*/ 553 h 554"/>
              <a:gd name="T16" fmla="*/ 161 w 195"/>
              <a:gd name="T17" fmla="*/ 552 h 554"/>
              <a:gd name="T18" fmla="*/ 157 w 195"/>
              <a:gd name="T19" fmla="*/ 118 h 554"/>
              <a:gd name="T20" fmla="*/ 157 w 195"/>
              <a:gd name="T21" fmla="*/ 539 h 554"/>
              <a:gd name="T22" fmla="*/ 151 w 195"/>
              <a:gd name="T23" fmla="*/ 328 h 554"/>
              <a:gd name="T24" fmla="*/ 156 w 195"/>
              <a:gd name="T25" fmla="*/ 538 h 554"/>
              <a:gd name="T26" fmla="*/ 151 w 195"/>
              <a:gd name="T27" fmla="*/ 554 h 554"/>
              <a:gd name="T28" fmla="*/ 151 w 195"/>
              <a:gd name="T29" fmla="*/ 266 h 554"/>
              <a:gd name="T30" fmla="*/ 143 w 195"/>
              <a:gd name="T31" fmla="*/ 273 h 554"/>
              <a:gd name="T32" fmla="*/ 151 w 195"/>
              <a:gd name="T33" fmla="*/ 314 h 554"/>
              <a:gd name="T34" fmla="*/ 136 w 195"/>
              <a:gd name="T35" fmla="*/ 538 h 554"/>
              <a:gd name="T36" fmla="*/ 136 w 195"/>
              <a:gd name="T37" fmla="*/ 553 h 554"/>
              <a:gd name="T38" fmla="*/ 136 w 195"/>
              <a:gd name="T39" fmla="*/ 508 h 554"/>
              <a:gd name="T40" fmla="*/ 141 w 195"/>
              <a:gd name="T41" fmla="*/ 48 h 554"/>
              <a:gd name="T42" fmla="*/ 144 w 195"/>
              <a:gd name="T43" fmla="*/ 539 h 554"/>
              <a:gd name="T44" fmla="*/ 136 w 195"/>
              <a:gd name="T45" fmla="*/ 508 h 554"/>
              <a:gd name="T46" fmla="*/ 136 w 195"/>
              <a:gd name="T47" fmla="*/ 309 h 554"/>
              <a:gd name="T48" fmla="*/ 136 w 195"/>
              <a:gd name="T49" fmla="*/ 123 h 554"/>
              <a:gd name="T50" fmla="*/ 136 w 195"/>
              <a:gd name="T51" fmla="*/ 24 h 554"/>
              <a:gd name="T52" fmla="*/ 130 w 195"/>
              <a:gd name="T53" fmla="*/ 551 h 554"/>
              <a:gd name="T54" fmla="*/ 130 w 195"/>
              <a:gd name="T55" fmla="*/ 63 h 554"/>
              <a:gd name="T56" fmla="*/ 130 w 195"/>
              <a:gd name="T57" fmla="*/ 536 h 554"/>
              <a:gd name="T58" fmla="*/ 106 w 195"/>
              <a:gd name="T59" fmla="*/ 103 h 554"/>
              <a:gd name="T60" fmla="*/ 130 w 195"/>
              <a:gd name="T61" fmla="*/ 90 h 554"/>
              <a:gd name="T62" fmla="*/ 126 w 195"/>
              <a:gd name="T63" fmla="*/ 48 h 554"/>
              <a:gd name="T64" fmla="*/ 130 w 195"/>
              <a:gd name="T65" fmla="*/ 58 h 554"/>
              <a:gd name="T66" fmla="*/ 108 w 195"/>
              <a:gd name="T67" fmla="*/ 520 h 554"/>
              <a:gd name="T68" fmla="*/ 119 w 195"/>
              <a:gd name="T69" fmla="*/ 546 h 554"/>
              <a:gd name="T70" fmla="*/ 97 w 195"/>
              <a:gd name="T71" fmla="*/ 409 h 554"/>
              <a:gd name="T72" fmla="*/ 87 w 195"/>
              <a:gd name="T73" fmla="*/ 96 h 554"/>
              <a:gd name="T74" fmla="*/ 94 w 195"/>
              <a:gd name="T75" fmla="*/ 308 h 554"/>
              <a:gd name="T76" fmla="*/ 87 w 195"/>
              <a:gd name="T77" fmla="*/ 428 h 554"/>
              <a:gd name="T78" fmla="*/ 97 w 195"/>
              <a:gd name="T79" fmla="*/ 535 h 554"/>
              <a:gd name="T80" fmla="*/ 64 w 195"/>
              <a:gd name="T81" fmla="*/ 63 h 554"/>
              <a:gd name="T82" fmla="*/ 80 w 195"/>
              <a:gd name="T83" fmla="*/ 112 h 554"/>
              <a:gd name="T84" fmla="*/ 37 w 195"/>
              <a:gd name="T85" fmla="*/ 142 h 554"/>
              <a:gd name="T86" fmla="*/ 54 w 195"/>
              <a:gd name="T87" fmla="*/ 76 h 554"/>
              <a:gd name="T88" fmla="*/ 87 w 195"/>
              <a:gd name="T89" fmla="*/ 1 h 554"/>
              <a:gd name="T90" fmla="*/ 58 w 195"/>
              <a:gd name="T91" fmla="*/ 508 h 554"/>
              <a:gd name="T92" fmla="*/ 49 w 195"/>
              <a:gd name="T93" fmla="*/ 539 h 554"/>
              <a:gd name="T94" fmla="*/ 85 w 195"/>
              <a:gd name="T95" fmla="*/ 515 h 554"/>
              <a:gd name="T96" fmla="*/ 87 w 195"/>
              <a:gd name="T97" fmla="*/ 428 h 554"/>
              <a:gd name="T98" fmla="*/ 83 w 195"/>
              <a:gd name="T99" fmla="*/ 540 h 554"/>
              <a:gd name="T100" fmla="*/ 38 w 195"/>
              <a:gd name="T101" fmla="*/ 539 h 554"/>
              <a:gd name="T102" fmla="*/ 37 w 195"/>
              <a:gd name="T103" fmla="*/ 279 h 554"/>
              <a:gd name="T104" fmla="*/ 18 w 195"/>
              <a:gd name="T105" fmla="*/ 315 h 554"/>
              <a:gd name="T106" fmla="*/ 34 w 195"/>
              <a:gd name="T107" fmla="*/ 296 h 554"/>
              <a:gd name="T108" fmla="*/ 34 w 195"/>
              <a:gd name="T109" fmla="*/ 334 h 554"/>
              <a:gd name="T110" fmla="*/ 25 w 195"/>
              <a:gd name="T111" fmla="*/ 352 h 554"/>
              <a:gd name="T112" fmla="*/ 8 w 195"/>
              <a:gd name="T113" fmla="*/ 343 h 554"/>
              <a:gd name="T114" fmla="*/ 1 w 195"/>
              <a:gd name="T115" fmla="*/ 310 h 554"/>
              <a:gd name="T116" fmla="*/ 1 w 195"/>
              <a:gd name="T117" fmla="*/ 293 h 554"/>
              <a:gd name="T118" fmla="*/ 37 w 195"/>
              <a:gd name="T119" fmla="*/ 514 h 554"/>
              <a:gd name="T120" fmla="*/ 37 w 195"/>
              <a:gd name="T121" fmla="*/ 53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 h="554">
                <a:moveTo>
                  <a:pt x="157" y="271"/>
                </a:moveTo>
                <a:cubicBezTo>
                  <a:pt x="157" y="271"/>
                  <a:pt x="157" y="271"/>
                  <a:pt x="157" y="272"/>
                </a:cubicBezTo>
                <a:cubicBezTo>
                  <a:pt x="160" y="293"/>
                  <a:pt x="160" y="293"/>
                  <a:pt x="160" y="293"/>
                </a:cubicBezTo>
                <a:cubicBezTo>
                  <a:pt x="161" y="294"/>
                  <a:pt x="161" y="295"/>
                  <a:pt x="161" y="296"/>
                </a:cubicBezTo>
                <a:cubicBezTo>
                  <a:pt x="164" y="298"/>
                  <a:pt x="165" y="300"/>
                  <a:pt x="165" y="303"/>
                </a:cubicBezTo>
                <a:cubicBezTo>
                  <a:pt x="165" y="304"/>
                  <a:pt x="165" y="304"/>
                  <a:pt x="165" y="304"/>
                </a:cubicBezTo>
                <a:cubicBezTo>
                  <a:pt x="167" y="304"/>
                  <a:pt x="169" y="304"/>
                  <a:pt x="171" y="306"/>
                </a:cubicBezTo>
                <a:cubicBezTo>
                  <a:pt x="173" y="306"/>
                  <a:pt x="174" y="308"/>
                  <a:pt x="175" y="309"/>
                </a:cubicBezTo>
                <a:cubicBezTo>
                  <a:pt x="176" y="310"/>
                  <a:pt x="176" y="311"/>
                  <a:pt x="177" y="312"/>
                </a:cubicBezTo>
                <a:cubicBezTo>
                  <a:pt x="177" y="312"/>
                  <a:pt x="177" y="312"/>
                  <a:pt x="177" y="312"/>
                </a:cubicBezTo>
                <a:cubicBezTo>
                  <a:pt x="177" y="312"/>
                  <a:pt x="177" y="312"/>
                  <a:pt x="177" y="312"/>
                </a:cubicBezTo>
                <a:cubicBezTo>
                  <a:pt x="177" y="314"/>
                  <a:pt x="177" y="314"/>
                  <a:pt x="177" y="314"/>
                </a:cubicBezTo>
                <a:cubicBezTo>
                  <a:pt x="177" y="314"/>
                  <a:pt x="178" y="315"/>
                  <a:pt x="178" y="315"/>
                </a:cubicBezTo>
                <a:cubicBezTo>
                  <a:pt x="179" y="319"/>
                  <a:pt x="179" y="319"/>
                  <a:pt x="179" y="319"/>
                </a:cubicBezTo>
                <a:cubicBezTo>
                  <a:pt x="180" y="315"/>
                  <a:pt x="180" y="315"/>
                  <a:pt x="180" y="315"/>
                </a:cubicBezTo>
                <a:cubicBezTo>
                  <a:pt x="180" y="315"/>
                  <a:pt x="181" y="315"/>
                  <a:pt x="181" y="315"/>
                </a:cubicBezTo>
                <a:cubicBezTo>
                  <a:pt x="176" y="301"/>
                  <a:pt x="176" y="301"/>
                  <a:pt x="176" y="301"/>
                </a:cubicBezTo>
                <a:cubicBezTo>
                  <a:pt x="176" y="301"/>
                  <a:pt x="176" y="301"/>
                  <a:pt x="176" y="301"/>
                </a:cubicBezTo>
                <a:cubicBezTo>
                  <a:pt x="176" y="301"/>
                  <a:pt x="176" y="300"/>
                  <a:pt x="176" y="300"/>
                </a:cubicBezTo>
                <a:cubicBezTo>
                  <a:pt x="176" y="297"/>
                  <a:pt x="177" y="295"/>
                  <a:pt x="178" y="293"/>
                </a:cubicBezTo>
                <a:cubicBezTo>
                  <a:pt x="178" y="292"/>
                  <a:pt x="179" y="290"/>
                  <a:pt x="180" y="289"/>
                </a:cubicBezTo>
                <a:cubicBezTo>
                  <a:pt x="162" y="157"/>
                  <a:pt x="162" y="157"/>
                  <a:pt x="162" y="157"/>
                </a:cubicBezTo>
                <a:cubicBezTo>
                  <a:pt x="162" y="154"/>
                  <a:pt x="160" y="148"/>
                  <a:pt x="158" y="142"/>
                </a:cubicBezTo>
                <a:cubicBezTo>
                  <a:pt x="157" y="141"/>
                  <a:pt x="157" y="140"/>
                  <a:pt x="157" y="139"/>
                </a:cubicBezTo>
                <a:cubicBezTo>
                  <a:pt x="157" y="118"/>
                  <a:pt x="157" y="118"/>
                  <a:pt x="157" y="118"/>
                </a:cubicBezTo>
                <a:cubicBezTo>
                  <a:pt x="158" y="119"/>
                  <a:pt x="158" y="119"/>
                  <a:pt x="159" y="120"/>
                </a:cubicBezTo>
                <a:cubicBezTo>
                  <a:pt x="160" y="120"/>
                  <a:pt x="160" y="121"/>
                  <a:pt x="161" y="121"/>
                </a:cubicBezTo>
                <a:cubicBezTo>
                  <a:pt x="161" y="121"/>
                  <a:pt x="161" y="121"/>
                  <a:pt x="161" y="121"/>
                </a:cubicBezTo>
                <a:cubicBezTo>
                  <a:pt x="161" y="121"/>
                  <a:pt x="161" y="121"/>
                  <a:pt x="161" y="121"/>
                </a:cubicBezTo>
                <a:cubicBezTo>
                  <a:pt x="161" y="121"/>
                  <a:pt x="161" y="121"/>
                  <a:pt x="161" y="121"/>
                </a:cubicBezTo>
                <a:cubicBezTo>
                  <a:pt x="161" y="121"/>
                  <a:pt x="161" y="121"/>
                  <a:pt x="161" y="122"/>
                </a:cubicBezTo>
                <a:cubicBezTo>
                  <a:pt x="165" y="126"/>
                  <a:pt x="169" y="131"/>
                  <a:pt x="171" y="136"/>
                </a:cubicBezTo>
                <a:cubicBezTo>
                  <a:pt x="174" y="143"/>
                  <a:pt x="176" y="151"/>
                  <a:pt x="177" y="155"/>
                </a:cubicBezTo>
                <a:cubicBezTo>
                  <a:pt x="195" y="292"/>
                  <a:pt x="195" y="292"/>
                  <a:pt x="195" y="292"/>
                </a:cubicBezTo>
                <a:cubicBezTo>
                  <a:pt x="195" y="292"/>
                  <a:pt x="195" y="292"/>
                  <a:pt x="195" y="293"/>
                </a:cubicBezTo>
                <a:cubicBezTo>
                  <a:pt x="195" y="293"/>
                  <a:pt x="195" y="293"/>
                  <a:pt x="195" y="293"/>
                </a:cubicBezTo>
                <a:cubicBezTo>
                  <a:pt x="195" y="294"/>
                  <a:pt x="194" y="296"/>
                  <a:pt x="194" y="297"/>
                </a:cubicBezTo>
                <a:cubicBezTo>
                  <a:pt x="194" y="297"/>
                  <a:pt x="194" y="297"/>
                  <a:pt x="194" y="297"/>
                </a:cubicBezTo>
                <a:cubicBezTo>
                  <a:pt x="194" y="299"/>
                  <a:pt x="193" y="301"/>
                  <a:pt x="192" y="303"/>
                </a:cubicBezTo>
                <a:cubicBezTo>
                  <a:pt x="194" y="310"/>
                  <a:pt x="194" y="310"/>
                  <a:pt x="194" y="310"/>
                </a:cubicBezTo>
                <a:cubicBezTo>
                  <a:pt x="195" y="311"/>
                  <a:pt x="195" y="311"/>
                  <a:pt x="195" y="311"/>
                </a:cubicBezTo>
                <a:cubicBezTo>
                  <a:pt x="195" y="313"/>
                  <a:pt x="195" y="314"/>
                  <a:pt x="195" y="316"/>
                </a:cubicBezTo>
                <a:cubicBezTo>
                  <a:pt x="195" y="317"/>
                  <a:pt x="195" y="317"/>
                  <a:pt x="195" y="318"/>
                </a:cubicBezTo>
                <a:cubicBezTo>
                  <a:pt x="194" y="319"/>
                  <a:pt x="194" y="320"/>
                  <a:pt x="194" y="320"/>
                </a:cubicBezTo>
                <a:cubicBezTo>
                  <a:pt x="194" y="320"/>
                  <a:pt x="194" y="320"/>
                  <a:pt x="194" y="320"/>
                </a:cubicBezTo>
                <a:cubicBezTo>
                  <a:pt x="191" y="327"/>
                  <a:pt x="191" y="327"/>
                  <a:pt x="191" y="327"/>
                </a:cubicBezTo>
                <a:cubicBezTo>
                  <a:pt x="188" y="341"/>
                  <a:pt x="188" y="341"/>
                  <a:pt x="188" y="341"/>
                </a:cubicBezTo>
                <a:cubicBezTo>
                  <a:pt x="188" y="341"/>
                  <a:pt x="188" y="341"/>
                  <a:pt x="188" y="341"/>
                </a:cubicBezTo>
                <a:cubicBezTo>
                  <a:pt x="188" y="341"/>
                  <a:pt x="188" y="341"/>
                  <a:pt x="188" y="341"/>
                </a:cubicBezTo>
                <a:cubicBezTo>
                  <a:pt x="188" y="342"/>
                  <a:pt x="188" y="342"/>
                  <a:pt x="187" y="343"/>
                </a:cubicBezTo>
                <a:cubicBezTo>
                  <a:pt x="187" y="343"/>
                  <a:pt x="187" y="343"/>
                  <a:pt x="187" y="343"/>
                </a:cubicBezTo>
                <a:cubicBezTo>
                  <a:pt x="187" y="343"/>
                  <a:pt x="187" y="343"/>
                  <a:pt x="187" y="343"/>
                </a:cubicBezTo>
                <a:cubicBezTo>
                  <a:pt x="187" y="346"/>
                  <a:pt x="186" y="349"/>
                  <a:pt x="185" y="351"/>
                </a:cubicBezTo>
                <a:cubicBezTo>
                  <a:pt x="183" y="353"/>
                  <a:pt x="181" y="354"/>
                  <a:pt x="178" y="354"/>
                </a:cubicBezTo>
                <a:cubicBezTo>
                  <a:pt x="178" y="354"/>
                  <a:pt x="178" y="354"/>
                  <a:pt x="178" y="354"/>
                </a:cubicBezTo>
                <a:cubicBezTo>
                  <a:pt x="178" y="354"/>
                  <a:pt x="178" y="354"/>
                  <a:pt x="178" y="354"/>
                </a:cubicBezTo>
                <a:cubicBezTo>
                  <a:pt x="177" y="354"/>
                  <a:pt x="177" y="354"/>
                  <a:pt x="177" y="354"/>
                </a:cubicBezTo>
                <a:cubicBezTo>
                  <a:pt x="174" y="354"/>
                  <a:pt x="172" y="353"/>
                  <a:pt x="170" y="352"/>
                </a:cubicBezTo>
                <a:cubicBezTo>
                  <a:pt x="170" y="352"/>
                  <a:pt x="170" y="352"/>
                  <a:pt x="170" y="352"/>
                </a:cubicBezTo>
                <a:cubicBezTo>
                  <a:pt x="169" y="350"/>
                  <a:pt x="167" y="348"/>
                  <a:pt x="167" y="346"/>
                </a:cubicBezTo>
                <a:cubicBezTo>
                  <a:pt x="166" y="345"/>
                  <a:pt x="165" y="343"/>
                  <a:pt x="164" y="342"/>
                </a:cubicBezTo>
                <a:cubicBezTo>
                  <a:pt x="164" y="342"/>
                  <a:pt x="164" y="341"/>
                  <a:pt x="164" y="341"/>
                </a:cubicBezTo>
                <a:cubicBezTo>
                  <a:pt x="163" y="339"/>
                  <a:pt x="164" y="336"/>
                  <a:pt x="165" y="334"/>
                </a:cubicBezTo>
                <a:cubicBezTo>
                  <a:pt x="165" y="334"/>
                  <a:pt x="165" y="334"/>
                  <a:pt x="165" y="334"/>
                </a:cubicBezTo>
                <a:cubicBezTo>
                  <a:pt x="165" y="334"/>
                  <a:pt x="165" y="334"/>
                  <a:pt x="165" y="334"/>
                </a:cubicBezTo>
                <a:cubicBezTo>
                  <a:pt x="164" y="334"/>
                  <a:pt x="163" y="334"/>
                  <a:pt x="161" y="334"/>
                </a:cubicBezTo>
                <a:cubicBezTo>
                  <a:pt x="161" y="335"/>
                  <a:pt x="161" y="335"/>
                  <a:pt x="161" y="335"/>
                </a:cubicBezTo>
                <a:cubicBezTo>
                  <a:pt x="161" y="335"/>
                  <a:pt x="161" y="335"/>
                  <a:pt x="161" y="335"/>
                </a:cubicBezTo>
                <a:cubicBezTo>
                  <a:pt x="161" y="335"/>
                  <a:pt x="160" y="334"/>
                  <a:pt x="160" y="334"/>
                </a:cubicBezTo>
                <a:cubicBezTo>
                  <a:pt x="159" y="334"/>
                  <a:pt x="158" y="334"/>
                  <a:pt x="157" y="333"/>
                </a:cubicBezTo>
                <a:cubicBezTo>
                  <a:pt x="157" y="271"/>
                  <a:pt x="157" y="271"/>
                  <a:pt x="157" y="271"/>
                </a:cubicBezTo>
                <a:close/>
                <a:moveTo>
                  <a:pt x="157" y="553"/>
                </a:moveTo>
                <a:cubicBezTo>
                  <a:pt x="157" y="540"/>
                  <a:pt x="157" y="540"/>
                  <a:pt x="157" y="540"/>
                </a:cubicBezTo>
                <a:cubicBezTo>
                  <a:pt x="157" y="540"/>
                  <a:pt x="157" y="540"/>
                  <a:pt x="157" y="540"/>
                </a:cubicBezTo>
                <a:cubicBezTo>
                  <a:pt x="157" y="540"/>
                  <a:pt x="157" y="540"/>
                  <a:pt x="157" y="540"/>
                </a:cubicBezTo>
                <a:cubicBezTo>
                  <a:pt x="157" y="520"/>
                  <a:pt x="157" y="520"/>
                  <a:pt x="157" y="520"/>
                </a:cubicBezTo>
                <a:cubicBezTo>
                  <a:pt x="157" y="521"/>
                  <a:pt x="157" y="521"/>
                  <a:pt x="157" y="521"/>
                </a:cubicBezTo>
                <a:cubicBezTo>
                  <a:pt x="161" y="524"/>
                  <a:pt x="164" y="526"/>
                  <a:pt x="167" y="528"/>
                </a:cubicBezTo>
                <a:cubicBezTo>
                  <a:pt x="170" y="532"/>
                  <a:pt x="171" y="535"/>
                  <a:pt x="171" y="540"/>
                </a:cubicBezTo>
                <a:cubicBezTo>
                  <a:pt x="171" y="540"/>
                  <a:pt x="171" y="540"/>
                  <a:pt x="171" y="541"/>
                </a:cubicBezTo>
                <a:cubicBezTo>
                  <a:pt x="171" y="546"/>
                  <a:pt x="167" y="550"/>
                  <a:pt x="161" y="552"/>
                </a:cubicBezTo>
                <a:cubicBezTo>
                  <a:pt x="159" y="552"/>
                  <a:pt x="158" y="553"/>
                  <a:pt x="157" y="553"/>
                </a:cubicBezTo>
                <a:close/>
                <a:moveTo>
                  <a:pt x="157" y="270"/>
                </a:moveTo>
                <a:cubicBezTo>
                  <a:pt x="157" y="271"/>
                  <a:pt x="157" y="271"/>
                  <a:pt x="157" y="271"/>
                </a:cubicBezTo>
                <a:cubicBezTo>
                  <a:pt x="157" y="333"/>
                  <a:pt x="157" y="333"/>
                  <a:pt x="157" y="333"/>
                </a:cubicBezTo>
                <a:cubicBezTo>
                  <a:pt x="157" y="333"/>
                  <a:pt x="157" y="333"/>
                  <a:pt x="157" y="333"/>
                </a:cubicBezTo>
                <a:cubicBezTo>
                  <a:pt x="157" y="270"/>
                  <a:pt x="157" y="270"/>
                  <a:pt x="157" y="270"/>
                </a:cubicBezTo>
                <a:close/>
                <a:moveTo>
                  <a:pt x="157" y="139"/>
                </a:moveTo>
                <a:cubicBezTo>
                  <a:pt x="157" y="139"/>
                  <a:pt x="157" y="139"/>
                  <a:pt x="157" y="139"/>
                </a:cubicBezTo>
                <a:cubicBezTo>
                  <a:pt x="157" y="118"/>
                  <a:pt x="157" y="118"/>
                  <a:pt x="157" y="118"/>
                </a:cubicBezTo>
                <a:cubicBezTo>
                  <a:pt x="157" y="118"/>
                  <a:pt x="157" y="118"/>
                  <a:pt x="157" y="118"/>
                </a:cubicBezTo>
                <a:cubicBezTo>
                  <a:pt x="157" y="139"/>
                  <a:pt x="157" y="139"/>
                  <a:pt x="157" y="139"/>
                </a:cubicBezTo>
                <a:close/>
                <a:moveTo>
                  <a:pt x="157" y="520"/>
                </a:moveTo>
                <a:cubicBezTo>
                  <a:pt x="157" y="540"/>
                  <a:pt x="157" y="540"/>
                  <a:pt x="157" y="540"/>
                </a:cubicBezTo>
                <a:cubicBezTo>
                  <a:pt x="157" y="540"/>
                  <a:pt x="157" y="540"/>
                  <a:pt x="157" y="540"/>
                </a:cubicBezTo>
                <a:cubicBezTo>
                  <a:pt x="157" y="540"/>
                  <a:pt x="157" y="540"/>
                  <a:pt x="157" y="540"/>
                </a:cubicBezTo>
                <a:cubicBezTo>
                  <a:pt x="157" y="553"/>
                  <a:pt x="157" y="553"/>
                  <a:pt x="157" y="553"/>
                </a:cubicBezTo>
                <a:cubicBezTo>
                  <a:pt x="157" y="553"/>
                  <a:pt x="157" y="553"/>
                  <a:pt x="157" y="553"/>
                </a:cubicBezTo>
                <a:cubicBezTo>
                  <a:pt x="157" y="539"/>
                  <a:pt x="157" y="539"/>
                  <a:pt x="157" y="539"/>
                </a:cubicBezTo>
                <a:cubicBezTo>
                  <a:pt x="157" y="540"/>
                  <a:pt x="157" y="540"/>
                  <a:pt x="157" y="540"/>
                </a:cubicBezTo>
                <a:cubicBezTo>
                  <a:pt x="157" y="540"/>
                  <a:pt x="157" y="540"/>
                  <a:pt x="157" y="540"/>
                </a:cubicBezTo>
                <a:cubicBezTo>
                  <a:pt x="157" y="540"/>
                  <a:pt x="157" y="539"/>
                  <a:pt x="157" y="539"/>
                </a:cubicBezTo>
                <a:cubicBezTo>
                  <a:pt x="157" y="520"/>
                  <a:pt x="157" y="520"/>
                  <a:pt x="157" y="520"/>
                </a:cubicBezTo>
                <a:close/>
                <a:moveTo>
                  <a:pt x="151" y="266"/>
                </a:moveTo>
                <a:cubicBezTo>
                  <a:pt x="154" y="266"/>
                  <a:pt x="156" y="268"/>
                  <a:pt x="157" y="270"/>
                </a:cubicBezTo>
                <a:cubicBezTo>
                  <a:pt x="157" y="333"/>
                  <a:pt x="157" y="333"/>
                  <a:pt x="157" y="333"/>
                </a:cubicBezTo>
                <a:cubicBezTo>
                  <a:pt x="156" y="333"/>
                  <a:pt x="155" y="332"/>
                  <a:pt x="154" y="331"/>
                </a:cubicBezTo>
                <a:cubicBezTo>
                  <a:pt x="153" y="330"/>
                  <a:pt x="152" y="329"/>
                  <a:pt x="151" y="328"/>
                </a:cubicBezTo>
                <a:cubicBezTo>
                  <a:pt x="151" y="266"/>
                  <a:pt x="151" y="266"/>
                  <a:pt x="151" y="266"/>
                </a:cubicBezTo>
                <a:close/>
                <a:moveTo>
                  <a:pt x="157" y="139"/>
                </a:moveTo>
                <a:cubicBezTo>
                  <a:pt x="155" y="136"/>
                  <a:pt x="153" y="134"/>
                  <a:pt x="151" y="132"/>
                </a:cubicBezTo>
                <a:cubicBezTo>
                  <a:pt x="151" y="115"/>
                  <a:pt x="151" y="115"/>
                  <a:pt x="151" y="115"/>
                </a:cubicBezTo>
                <a:cubicBezTo>
                  <a:pt x="153" y="116"/>
                  <a:pt x="155" y="117"/>
                  <a:pt x="157" y="118"/>
                </a:cubicBezTo>
                <a:cubicBezTo>
                  <a:pt x="157" y="139"/>
                  <a:pt x="157" y="139"/>
                  <a:pt x="157" y="139"/>
                </a:cubicBezTo>
                <a:close/>
                <a:moveTo>
                  <a:pt x="151" y="539"/>
                </a:moveTo>
                <a:cubicBezTo>
                  <a:pt x="153" y="539"/>
                  <a:pt x="155" y="539"/>
                  <a:pt x="156" y="538"/>
                </a:cubicBezTo>
                <a:cubicBezTo>
                  <a:pt x="156" y="538"/>
                  <a:pt x="156" y="538"/>
                  <a:pt x="156" y="538"/>
                </a:cubicBezTo>
                <a:cubicBezTo>
                  <a:pt x="155" y="537"/>
                  <a:pt x="154" y="536"/>
                  <a:pt x="151" y="534"/>
                </a:cubicBezTo>
                <a:cubicBezTo>
                  <a:pt x="151" y="516"/>
                  <a:pt x="151" y="516"/>
                  <a:pt x="151" y="516"/>
                </a:cubicBezTo>
                <a:cubicBezTo>
                  <a:pt x="152" y="516"/>
                  <a:pt x="152" y="516"/>
                  <a:pt x="152" y="516"/>
                </a:cubicBezTo>
                <a:cubicBezTo>
                  <a:pt x="153" y="518"/>
                  <a:pt x="155" y="519"/>
                  <a:pt x="157" y="520"/>
                </a:cubicBezTo>
                <a:cubicBezTo>
                  <a:pt x="157" y="539"/>
                  <a:pt x="157" y="539"/>
                  <a:pt x="157" y="539"/>
                </a:cubicBezTo>
                <a:cubicBezTo>
                  <a:pt x="157" y="539"/>
                  <a:pt x="156" y="539"/>
                  <a:pt x="156" y="539"/>
                </a:cubicBezTo>
                <a:cubicBezTo>
                  <a:pt x="156" y="539"/>
                  <a:pt x="157" y="539"/>
                  <a:pt x="157" y="539"/>
                </a:cubicBezTo>
                <a:cubicBezTo>
                  <a:pt x="157" y="553"/>
                  <a:pt x="157" y="553"/>
                  <a:pt x="157" y="553"/>
                </a:cubicBezTo>
                <a:cubicBezTo>
                  <a:pt x="155" y="553"/>
                  <a:pt x="153" y="553"/>
                  <a:pt x="151" y="554"/>
                </a:cubicBezTo>
                <a:cubicBezTo>
                  <a:pt x="151" y="539"/>
                  <a:pt x="151" y="539"/>
                  <a:pt x="151" y="539"/>
                </a:cubicBezTo>
                <a:close/>
                <a:moveTo>
                  <a:pt x="151" y="132"/>
                </a:moveTo>
                <a:cubicBezTo>
                  <a:pt x="151" y="132"/>
                  <a:pt x="151" y="132"/>
                  <a:pt x="151" y="132"/>
                </a:cubicBezTo>
                <a:close/>
                <a:moveTo>
                  <a:pt x="151" y="115"/>
                </a:moveTo>
                <a:cubicBezTo>
                  <a:pt x="151" y="132"/>
                  <a:pt x="151" y="132"/>
                  <a:pt x="151" y="132"/>
                </a:cubicBezTo>
                <a:cubicBezTo>
                  <a:pt x="151" y="115"/>
                  <a:pt x="151" y="115"/>
                  <a:pt x="151" y="115"/>
                </a:cubicBezTo>
                <a:close/>
                <a:moveTo>
                  <a:pt x="151" y="266"/>
                </a:moveTo>
                <a:cubicBezTo>
                  <a:pt x="151" y="328"/>
                  <a:pt x="151" y="328"/>
                  <a:pt x="151" y="328"/>
                </a:cubicBezTo>
                <a:cubicBezTo>
                  <a:pt x="151" y="266"/>
                  <a:pt x="151" y="266"/>
                  <a:pt x="151" y="266"/>
                </a:cubicBezTo>
                <a:close/>
                <a:moveTo>
                  <a:pt x="151" y="516"/>
                </a:moveTo>
                <a:cubicBezTo>
                  <a:pt x="151" y="534"/>
                  <a:pt x="151" y="534"/>
                  <a:pt x="151" y="534"/>
                </a:cubicBezTo>
                <a:cubicBezTo>
                  <a:pt x="151" y="516"/>
                  <a:pt x="151" y="516"/>
                  <a:pt x="151" y="516"/>
                </a:cubicBezTo>
                <a:close/>
                <a:moveTo>
                  <a:pt x="151" y="539"/>
                </a:moveTo>
                <a:cubicBezTo>
                  <a:pt x="151" y="554"/>
                  <a:pt x="151" y="554"/>
                  <a:pt x="151" y="554"/>
                </a:cubicBezTo>
                <a:lnTo>
                  <a:pt x="151" y="539"/>
                </a:lnTo>
                <a:close/>
                <a:moveTo>
                  <a:pt x="136" y="309"/>
                </a:moveTo>
                <a:cubicBezTo>
                  <a:pt x="136" y="306"/>
                  <a:pt x="138" y="303"/>
                  <a:pt x="141" y="302"/>
                </a:cubicBezTo>
                <a:cubicBezTo>
                  <a:pt x="143" y="273"/>
                  <a:pt x="143" y="273"/>
                  <a:pt x="143" y="273"/>
                </a:cubicBezTo>
                <a:cubicBezTo>
                  <a:pt x="143" y="273"/>
                  <a:pt x="143" y="273"/>
                  <a:pt x="143" y="273"/>
                </a:cubicBezTo>
                <a:cubicBezTo>
                  <a:pt x="143" y="269"/>
                  <a:pt x="145" y="266"/>
                  <a:pt x="149" y="266"/>
                </a:cubicBezTo>
                <a:cubicBezTo>
                  <a:pt x="150" y="266"/>
                  <a:pt x="151" y="266"/>
                  <a:pt x="151" y="266"/>
                </a:cubicBezTo>
                <a:cubicBezTo>
                  <a:pt x="151" y="328"/>
                  <a:pt x="151" y="328"/>
                  <a:pt x="151" y="328"/>
                </a:cubicBezTo>
                <a:cubicBezTo>
                  <a:pt x="151" y="327"/>
                  <a:pt x="151" y="325"/>
                  <a:pt x="151" y="324"/>
                </a:cubicBezTo>
                <a:cubicBezTo>
                  <a:pt x="151" y="324"/>
                  <a:pt x="151" y="324"/>
                  <a:pt x="151" y="324"/>
                </a:cubicBezTo>
                <a:cubicBezTo>
                  <a:pt x="151" y="324"/>
                  <a:pt x="151" y="324"/>
                  <a:pt x="151" y="324"/>
                </a:cubicBezTo>
                <a:cubicBezTo>
                  <a:pt x="151" y="324"/>
                  <a:pt x="151" y="323"/>
                  <a:pt x="151" y="323"/>
                </a:cubicBezTo>
                <a:cubicBezTo>
                  <a:pt x="151" y="314"/>
                  <a:pt x="151" y="314"/>
                  <a:pt x="151" y="314"/>
                </a:cubicBezTo>
                <a:cubicBezTo>
                  <a:pt x="151" y="314"/>
                  <a:pt x="151" y="315"/>
                  <a:pt x="150" y="315"/>
                </a:cubicBezTo>
                <a:cubicBezTo>
                  <a:pt x="136" y="340"/>
                  <a:pt x="136" y="340"/>
                  <a:pt x="136" y="340"/>
                </a:cubicBezTo>
                <a:cubicBezTo>
                  <a:pt x="136" y="309"/>
                  <a:pt x="136" y="309"/>
                  <a:pt x="136" y="309"/>
                </a:cubicBezTo>
                <a:close/>
                <a:moveTo>
                  <a:pt x="151" y="132"/>
                </a:moveTo>
                <a:cubicBezTo>
                  <a:pt x="147" y="129"/>
                  <a:pt x="142" y="126"/>
                  <a:pt x="136" y="123"/>
                </a:cubicBezTo>
                <a:cubicBezTo>
                  <a:pt x="136" y="108"/>
                  <a:pt x="136" y="108"/>
                  <a:pt x="136" y="108"/>
                </a:cubicBezTo>
                <a:cubicBezTo>
                  <a:pt x="141" y="110"/>
                  <a:pt x="146" y="112"/>
                  <a:pt x="151" y="115"/>
                </a:cubicBezTo>
                <a:cubicBezTo>
                  <a:pt x="151" y="132"/>
                  <a:pt x="151" y="132"/>
                  <a:pt x="151" y="132"/>
                </a:cubicBezTo>
                <a:close/>
                <a:moveTo>
                  <a:pt x="136" y="538"/>
                </a:moveTo>
                <a:cubicBezTo>
                  <a:pt x="139" y="539"/>
                  <a:pt x="141" y="539"/>
                  <a:pt x="144" y="539"/>
                </a:cubicBezTo>
                <a:cubicBezTo>
                  <a:pt x="145" y="539"/>
                  <a:pt x="145" y="539"/>
                  <a:pt x="145" y="539"/>
                </a:cubicBezTo>
                <a:cubicBezTo>
                  <a:pt x="145" y="539"/>
                  <a:pt x="145" y="539"/>
                  <a:pt x="146" y="539"/>
                </a:cubicBezTo>
                <a:cubicBezTo>
                  <a:pt x="148" y="539"/>
                  <a:pt x="150" y="539"/>
                  <a:pt x="151" y="539"/>
                </a:cubicBezTo>
                <a:cubicBezTo>
                  <a:pt x="151" y="554"/>
                  <a:pt x="151" y="554"/>
                  <a:pt x="151" y="554"/>
                </a:cubicBezTo>
                <a:cubicBezTo>
                  <a:pt x="150" y="554"/>
                  <a:pt x="148" y="554"/>
                  <a:pt x="146" y="554"/>
                </a:cubicBezTo>
                <a:cubicBezTo>
                  <a:pt x="146" y="554"/>
                  <a:pt x="146" y="554"/>
                  <a:pt x="144" y="554"/>
                </a:cubicBezTo>
                <a:cubicBezTo>
                  <a:pt x="144" y="554"/>
                  <a:pt x="144" y="554"/>
                  <a:pt x="144" y="554"/>
                </a:cubicBezTo>
                <a:cubicBezTo>
                  <a:pt x="141" y="554"/>
                  <a:pt x="139" y="553"/>
                  <a:pt x="136" y="553"/>
                </a:cubicBezTo>
                <a:cubicBezTo>
                  <a:pt x="136" y="538"/>
                  <a:pt x="136" y="538"/>
                  <a:pt x="136" y="538"/>
                </a:cubicBezTo>
                <a:close/>
                <a:moveTo>
                  <a:pt x="151" y="534"/>
                </a:moveTo>
                <a:cubicBezTo>
                  <a:pt x="151" y="516"/>
                  <a:pt x="151" y="516"/>
                  <a:pt x="151" y="516"/>
                </a:cubicBezTo>
                <a:cubicBezTo>
                  <a:pt x="151" y="515"/>
                  <a:pt x="150" y="514"/>
                  <a:pt x="149" y="513"/>
                </a:cubicBezTo>
                <a:cubicBezTo>
                  <a:pt x="150" y="512"/>
                  <a:pt x="150" y="510"/>
                  <a:pt x="150" y="508"/>
                </a:cubicBezTo>
                <a:cubicBezTo>
                  <a:pt x="150" y="315"/>
                  <a:pt x="150" y="315"/>
                  <a:pt x="150" y="315"/>
                </a:cubicBezTo>
                <a:cubicBezTo>
                  <a:pt x="136" y="340"/>
                  <a:pt x="136" y="340"/>
                  <a:pt x="136" y="340"/>
                </a:cubicBezTo>
                <a:cubicBezTo>
                  <a:pt x="136" y="508"/>
                  <a:pt x="136" y="508"/>
                  <a:pt x="136" y="508"/>
                </a:cubicBezTo>
                <a:cubicBezTo>
                  <a:pt x="136" y="508"/>
                  <a:pt x="136" y="508"/>
                  <a:pt x="136" y="508"/>
                </a:cubicBezTo>
                <a:cubicBezTo>
                  <a:pt x="136" y="508"/>
                  <a:pt x="136" y="508"/>
                  <a:pt x="136" y="508"/>
                </a:cubicBezTo>
                <a:cubicBezTo>
                  <a:pt x="136" y="520"/>
                  <a:pt x="136" y="520"/>
                  <a:pt x="136" y="520"/>
                </a:cubicBezTo>
                <a:cubicBezTo>
                  <a:pt x="138" y="522"/>
                  <a:pt x="140" y="524"/>
                  <a:pt x="142" y="526"/>
                </a:cubicBezTo>
                <a:cubicBezTo>
                  <a:pt x="144" y="529"/>
                  <a:pt x="146" y="531"/>
                  <a:pt x="149" y="532"/>
                </a:cubicBezTo>
                <a:cubicBezTo>
                  <a:pt x="150" y="533"/>
                  <a:pt x="151" y="534"/>
                  <a:pt x="151" y="534"/>
                </a:cubicBezTo>
                <a:close/>
                <a:moveTo>
                  <a:pt x="136" y="81"/>
                </a:moveTo>
                <a:cubicBezTo>
                  <a:pt x="136" y="24"/>
                  <a:pt x="136" y="24"/>
                  <a:pt x="136" y="24"/>
                </a:cubicBezTo>
                <a:cubicBezTo>
                  <a:pt x="139" y="31"/>
                  <a:pt x="141" y="39"/>
                  <a:pt x="141" y="48"/>
                </a:cubicBezTo>
                <a:cubicBezTo>
                  <a:pt x="141" y="48"/>
                  <a:pt x="141" y="48"/>
                  <a:pt x="141" y="48"/>
                </a:cubicBezTo>
                <a:cubicBezTo>
                  <a:pt x="142" y="49"/>
                  <a:pt x="143" y="51"/>
                  <a:pt x="144" y="54"/>
                </a:cubicBezTo>
                <a:cubicBezTo>
                  <a:pt x="145" y="57"/>
                  <a:pt x="145" y="61"/>
                  <a:pt x="144" y="65"/>
                </a:cubicBezTo>
                <a:cubicBezTo>
                  <a:pt x="144" y="65"/>
                  <a:pt x="144" y="65"/>
                  <a:pt x="144" y="65"/>
                </a:cubicBezTo>
                <a:cubicBezTo>
                  <a:pt x="144" y="65"/>
                  <a:pt x="144" y="65"/>
                  <a:pt x="144" y="65"/>
                </a:cubicBezTo>
                <a:cubicBezTo>
                  <a:pt x="144" y="65"/>
                  <a:pt x="144" y="65"/>
                  <a:pt x="144" y="66"/>
                </a:cubicBezTo>
                <a:cubicBezTo>
                  <a:pt x="143" y="70"/>
                  <a:pt x="142" y="73"/>
                  <a:pt x="140" y="76"/>
                </a:cubicBezTo>
                <a:cubicBezTo>
                  <a:pt x="139" y="78"/>
                  <a:pt x="138" y="79"/>
                  <a:pt x="136" y="81"/>
                </a:cubicBezTo>
                <a:close/>
                <a:moveTo>
                  <a:pt x="144" y="539"/>
                </a:moveTo>
                <a:cubicBezTo>
                  <a:pt x="144" y="539"/>
                  <a:pt x="144" y="539"/>
                  <a:pt x="144" y="539"/>
                </a:cubicBezTo>
                <a:close/>
                <a:moveTo>
                  <a:pt x="136" y="309"/>
                </a:moveTo>
                <a:cubicBezTo>
                  <a:pt x="136" y="309"/>
                  <a:pt x="136" y="309"/>
                  <a:pt x="136" y="309"/>
                </a:cubicBezTo>
                <a:cubicBezTo>
                  <a:pt x="136" y="340"/>
                  <a:pt x="136" y="340"/>
                  <a:pt x="136" y="340"/>
                </a:cubicBezTo>
                <a:cubicBezTo>
                  <a:pt x="130" y="351"/>
                  <a:pt x="130" y="351"/>
                  <a:pt x="130" y="351"/>
                </a:cubicBezTo>
                <a:cubicBezTo>
                  <a:pt x="130" y="351"/>
                  <a:pt x="130" y="351"/>
                  <a:pt x="130" y="351"/>
                </a:cubicBezTo>
                <a:cubicBezTo>
                  <a:pt x="136" y="340"/>
                  <a:pt x="136" y="340"/>
                  <a:pt x="136" y="340"/>
                </a:cubicBezTo>
                <a:cubicBezTo>
                  <a:pt x="136" y="508"/>
                  <a:pt x="136" y="508"/>
                  <a:pt x="136" y="508"/>
                </a:cubicBezTo>
                <a:cubicBezTo>
                  <a:pt x="136" y="508"/>
                  <a:pt x="136" y="508"/>
                  <a:pt x="136" y="508"/>
                </a:cubicBezTo>
                <a:cubicBezTo>
                  <a:pt x="136" y="508"/>
                  <a:pt x="136" y="508"/>
                  <a:pt x="136" y="508"/>
                </a:cubicBezTo>
                <a:cubicBezTo>
                  <a:pt x="136" y="508"/>
                  <a:pt x="136" y="508"/>
                  <a:pt x="136" y="508"/>
                </a:cubicBezTo>
                <a:cubicBezTo>
                  <a:pt x="136" y="520"/>
                  <a:pt x="136" y="520"/>
                  <a:pt x="136" y="520"/>
                </a:cubicBezTo>
                <a:cubicBezTo>
                  <a:pt x="136" y="519"/>
                  <a:pt x="135" y="519"/>
                  <a:pt x="135" y="518"/>
                </a:cubicBezTo>
                <a:cubicBezTo>
                  <a:pt x="135" y="518"/>
                  <a:pt x="135" y="518"/>
                  <a:pt x="135" y="518"/>
                </a:cubicBezTo>
                <a:cubicBezTo>
                  <a:pt x="132" y="515"/>
                  <a:pt x="133" y="511"/>
                  <a:pt x="136" y="508"/>
                </a:cubicBezTo>
                <a:cubicBezTo>
                  <a:pt x="136" y="508"/>
                  <a:pt x="136" y="508"/>
                  <a:pt x="136" y="508"/>
                </a:cubicBezTo>
                <a:cubicBezTo>
                  <a:pt x="136" y="508"/>
                  <a:pt x="136" y="508"/>
                  <a:pt x="136" y="508"/>
                </a:cubicBezTo>
                <a:cubicBezTo>
                  <a:pt x="136" y="508"/>
                  <a:pt x="136" y="508"/>
                  <a:pt x="136" y="508"/>
                </a:cubicBezTo>
                <a:cubicBezTo>
                  <a:pt x="136" y="309"/>
                  <a:pt x="136" y="309"/>
                  <a:pt x="136" y="309"/>
                </a:cubicBezTo>
                <a:cubicBezTo>
                  <a:pt x="136" y="309"/>
                  <a:pt x="136" y="309"/>
                  <a:pt x="136" y="309"/>
                </a:cubicBezTo>
                <a:close/>
                <a:moveTo>
                  <a:pt x="136" y="123"/>
                </a:moveTo>
                <a:cubicBezTo>
                  <a:pt x="134" y="122"/>
                  <a:pt x="132" y="122"/>
                  <a:pt x="130" y="121"/>
                </a:cubicBezTo>
                <a:cubicBezTo>
                  <a:pt x="130" y="104"/>
                  <a:pt x="130" y="104"/>
                  <a:pt x="130" y="104"/>
                </a:cubicBezTo>
                <a:cubicBezTo>
                  <a:pt x="130" y="105"/>
                  <a:pt x="130" y="105"/>
                  <a:pt x="130" y="105"/>
                </a:cubicBezTo>
                <a:cubicBezTo>
                  <a:pt x="131" y="105"/>
                  <a:pt x="131" y="105"/>
                  <a:pt x="131" y="106"/>
                </a:cubicBezTo>
                <a:cubicBezTo>
                  <a:pt x="133" y="106"/>
                  <a:pt x="133" y="107"/>
                  <a:pt x="134" y="107"/>
                </a:cubicBezTo>
                <a:cubicBezTo>
                  <a:pt x="136" y="108"/>
                  <a:pt x="136" y="108"/>
                  <a:pt x="136" y="108"/>
                </a:cubicBezTo>
                <a:cubicBezTo>
                  <a:pt x="136" y="123"/>
                  <a:pt x="136" y="123"/>
                  <a:pt x="136" y="123"/>
                </a:cubicBezTo>
                <a:close/>
                <a:moveTo>
                  <a:pt x="130" y="63"/>
                </a:moveTo>
                <a:cubicBezTo>
                  <a:pt x="130" y="63"/>
                  <a:pt x="130" y="63"/>
                  <a:pt x="130" y="63"/>
                </a:cubicBezTo>
                <a:cubicBezTo>
                  <a:pt x="130" y="63"/>
                  <a:pt x="130" y="63"/>
                  <a:pt x="130" y="63"/>
                </a:cubicBezTo>
                <a:cubicBezTo>
                  <a:pt x="130" y="63"/>
                  <a:pt x="130" y="63"/>
                  <a:pt x="130" y="63"/>
                </a:cubicBezTo>
                <a:cubicBezTo>
                  <a:pt x="130" y="61"/>
                  <a:pt x="130" y="59"/>
                  <a:pt x="130" y="58"/>
                </a:cubicBezTo>
                <a:cubicBezTo>
                  <a:pt x="130" y="58"/>
                  <a:pt x="130" y="58"/>
                  <a:pt x="130" y="58"/>
                </a:cubicBezTo>
                <a:cubicBezTo>
                  <a:pt x="130" y="14"/>
                  <a:pt x="130" y="14"/>
                  <a:pt x="130" y="14"/>
                </a:cubicBezTo>
                <a:cubicBezTo>
                  <a:pt x="130" y="15"/>
                  <a:pt x="131" y="15"/>
                  <a:pt x="132" y="16"/>
                </a:cubicBezTo>
                <a:cubicBezTo>
                  <a:pt x="133" y="19"/>
                  <a:pt x="135" y="21"/>
                  <a:pt x="136" y="24"/>
                </a:cubicBezTo>
                <a:cubicBezTo>
                  <a:pt x="136" y="81"/>
                  <a:pt x="136" y="81"/>
                  <a:pt x="136" y="81"/>
                </a:cubicBezTo>
                <a:cubicBezTo>
                  <a:pt x="135" y="81"/>
                  <a:pt x="135" y="81"/>
                  <a:pt x="134" y="82"/>
                </a:cubicBezTo>
                <a:cubicBezTo>
                  <a:pt x="133" y="85"/>
                  <a:pt x="131" y="88"/>
                  <a:pt x="130" y="90"/>
                </a:cubicBezTo>
                <a:cubicBezTo>
                  <a:pt x="130" y="63"/>
                  <a:pt x="130" y="63"/>
                  <a:pt x="130" y="63"/>
                </a:cubicBezTo>
                <a:close/>
                <a:moveTo>
                  <a:pt x="130" y="536"/>
                </a:moveTo>
                <a:cubicBezTo>
                  <a:pt x="131" y="536"/>
                  <a:pt x="132" y="537"/>
                  <a:pt x="133" y="537"/>
                </a:cubicBezTo>
                <a:cubicBezTo>
                  <a:pt x="134" y="537"/>
                  <a:pt x="135" y="538"/>
                  <a:pt x="136" y="538"/>
                </a:cubicBezTo>
                <a:cubicBezTo>
                  <a:pt x="136" y="553"/>
                  <a:pt x="136" y="553"/>
                  <a:pt x="136" y="553"/>
                </a:cubicBezTo>
                <a:cubicBezTo>
                  <a:pt x="134" y="552"/>
                  <a:pt x="132" y="552"/>
                  <a:pt x="130" y="551"/>
                </a:cubicBezTo>
                <a:cubicBezTo>
                  <a:pt x="130" y="536"/>
                  <a:pt x="130" y="536"/>
                  <a:pt x="130" y="536"/>
                </a:cubicBezTo>
                <a:close/>
                <a:moveTo>
                  <a:pt x="130" y="63"/>
                </a:moveTo>
                <a:cubicBezTo>
                  <a:pt x="130" y="63"/>
                  <a:pt x="130" y="63"/>
                  <a:pt x="130" y="63"/>
                </a:cubicBezTo>
                <a:close/>
                <a:moveTo>
                  <a:pt x="130" y="14"/>
                </a:moveTo>
                <a:cubicBezTo>
                  <a:pt x="130" y="58"/>
                  <a:pt x="130" y="58"/>
                  <a:pt x="130" y="58"/>
                </a:cubicBezTo>
                <a:cubicBezTo>
                  <a:pt x="130" y="14"/>
                  <a:pt x="130" y="14"/>
                  <a:pt x="130" y="14"/>
                </a:cubicBezTo>
                <a:close/>
                <a:moveTo>
                  <a:pt x="130" y="63"/>
                </a:moveTo>
                <a:cubicBezTo>
                  <a:pt x="130" y="90"/>
                  <a:pt x="130" y="90"/>
                  <a:pt x="130" y="90"/>
                </a:cubicBezTo>
                <a:cubicBezTo>
                  <a:pt x="130" y="63"/>
                  <a:pt x="130" y="63"/>
                  <a:pt x="130" y="63"/>
                </a:cubicBezTo>
                <a:close/>
                <a:moveTo>
                  <a:pt x="130" y="104"/>
                </a:moveTo>
                <a:cubicBezTo>
                  <a:pt x="130" y="121"/>
                  <a:pt x="130" y="121"/>
                  <a:pt x="130" y="121"/>
                </a:cubicBezTo>
                <a:cubicBezTo>
                  <a:pt x="130" y="104"/>
                  <a:pt x="130" y="104"/>
                  <a:pt x="130" y="104"/>
                </a:cubicBezTo>
                <a:close/>
                <a:moveTo>
                  <a:pt x="130" y="351"/>
                </a:moveTo>
                <a:cubicBezTo>
                  <a:pt x="130" y="351"/>
                  <a:pt x="130" y="351"/>
                  <a:pt x="130" y="351"/>
                </a:cubicBezTo>
                <a:cubicBezTo>
                  <a:pt x="130" y="351"/>
                  <a:pt x="130" y="351"/>
                  <a:pt x="130" y="351"/>
                </a:cubicBezTo>
                <a:close/>
                <a:moveTo>
                  <a:pt x="130" y="536"/>
                </a:moveTo>
                <a:cubicBezTo>
                  <a:pt x="130" y="551"/>
                  <a:pt x="130" y="551"/>
                  <a:pt x="130" y="551"/>
                </a:cubicBezTo>
                <a:lnTo>
                  <a:pt x="130" y="536"/>
                </a:lnTo>
                <a:close/>
                <a:moveTo>
                  <a:pt x="130" y="121"/>
                </a:moveTo>
                <a:cubicBezTo>
                  <a:pt x="128" y="120"/>
                  <a:pt x="128" y="120"/>
                  <a:pt x="128" y="120"/>
                </a:cubicBezTo>
                <a:cubicBezTo>
                  <a:pt x="124" y="118"/>
                  <a:pt x="124" y="118"/>
                  <a:pt x="124" y="118"/>
                </a:cubicBezTo>
                <a:cubicBezTo>
                  <a:pt x="123" y="118"/>
                  <a:pt x="122" y="117"/>
                  <a:pt x="121" y="116"/>
                </a:cubicBezTo>
                <a:cubicBezTo>
                  <a:pt x="121" y="116"/>
                  <a:pt x="120" y="116"/>
                  <a:pt x="119" y="116"/>
                </a:cubicBezTo>
                <a:cubicBezTo>
                  <a:pt x="119" y="116"/>
                  <a:pt x="119" y="116"/>
                  <a:pt x="118" y="115"/>
                </a:cubicBezTo>
                <a:cubicBezTo>
                  <a:pt x="117" y="115"/>
                  <a:pt x="116" y="113"/>
                  <a:pt x="115" y="112"/>
                </a:cubicBezTo>
                <a:cubicBezTo>
                  <a:pt x="112" y="110"/>
                  <a:pt x="112" y="110"/>
                  <a:pt x="112" y="110"/>
                </a:cubicBezTo>
                <a:cubicBezTo>
                  <a:pt x="109" y="109"/>
                  <a:pt x="106" y="106"/>
                  <a:pt x="106" y="103"/>
                </a:cubicBezTo>
                <a:cubicBezTo>
                  <a:pt x="106" y="100"/>
                  <a:pt x="106" y="100"/>
                  <a:pt x="106" y="100"/>
                </a:cubicBezTo>
                <a:cubicBezTo>
                  <a:pt x="106" y="100"/>
                  <a:pt x="106" y="100"/>
                  <a:pt x="106" y="100"/>
                </a:cubicBezTo>
                <a:cubicBezTo>
                  <a:pt x="106" y="98"/>
                  <a:pt x="107" y="96"/>
                  <a:pt x="109" y="95"/>
                </a:cubicBezTo>
                <a:cubicBezTo>
                  <a:pt x="111" y="92"/>
                  <a:pt x="114" y="89"/>
                  <a:pt x="116" y="85"/>
                </a:cubicBezTo>
                <a:cubicBezTo>
                  <a:pt x="118" y="81"/>
                  <a:pt x="120" y="77"/>
                  <a:pt x="122" y="72"/>
                </a:cubicBezTo>
                <a:cubicBezTo>
                  <a:pt x="122" y="71"/>
                  <a:pt x="123" y="70"/>
                  <a:pt x="124" y="69"/>
                </a:cubicBezTo>
                <a:cubicBezTo>
                  <a:pt x="125" y="68"/>
                  <a:pt x="127" y="67"/>
                  <a:pt x="129" y="67"/>
                </a:cubicBezTo>
                <a:cubicBezTo>
                  <a:pt x="129" y="66"/>
                  <a:pt x="129" y="65"/>
                  <a:pt x="130" y="63"/>
                </a:cubicBezTo>
                <a:cubicBezTo>
                  <a:pt x="130" y="90"/>
                  <a:pt x="130" y="90"/>
                  <a:pt x="130" y="90"/>
                </a:cubicBezTo>
                <a:cubicBezTo>
                  <a:pt x="129" y="91"/>
                  <a:pt x="129" y="92"/>
                  <a:pt x="128" y="93"/>
                </a:cubicBezTo>
                <a:cubicBezTo>
                  <a:pt x="127" y="95"/>
                  <a:pt x="125" y="98"/>
                  <a:pt x="123" y="100"/>
                </a:cubicBezTo>
                <a:cubicBezTo>
                  <a:pt x="126" y="102"/>
                  <a:pt x="126" y="102"/>
                  <a:pt x="126" y="102"/>
                </a:cubicBezTo>
                <a:cubicBezTo>
                  <a:pt x="126" y="102"/>
                  <a:pt x="126" y="102"/>
                  <a:pt x="126" y="102"/>
                </a:cubicBezTo>
                <a:cubicBezTo>
                  <a:pt x="130" y="104"/>
                  <a:pt x="130" y="104"/>
                  <a:pt x="130" y="104"/>
                </a:cubicBezTo>
                <a:cubicBezTo>
                  <a:pt x="130" y="121"/>
                  <a:pt x="130" y="121"/>
                  <a:pt x="130" y="121"/>
                </a:cubicBezTo>
                <a:close/>
                <a:moveTo>
                  <a:pt x="130" y="58"/>
                </a:moveTo>
                <a:cubicBezTo>
                  <a:pt x="128" y="56"/>
                  <a:pt x="126" y="54"/>
                  <a:pt x="126" y="51"/>
                </a:cubicBezTo>
                <a:cubicBezTo>
                  <a:pt x="126" y="50"/>
                  <a:pt x="126" y="49"/>
                  <a:pt x="126" y="48"/>
                </a:cubicBezTo>
                <a:cubicBezTo>
                  <a:pt x="126" y="39"/>
                  <a:pt x="125" y="31"/>
                  <a:pt x="120" y="25"/>
                </a:cubicBezTo>
                <a:cubicBezTo>
                  <a:pt x="116" y="19"/>
                  <a:pt x="109" y="15"/>
                  <a:pt x="100" y="15"/>
                </a:cubicBezTo>
                <a:cubicBezTo>
                  <a:pt x="99" y="15"/>
                  <a:pt x="98" y="15"/>
                  <a:pt x="97" y="15"/>
                </a:cubicBezTo>
                <a:cubicBezTo>
                  <a:pt x="97" y="15"/>
                  <a:pt x="97" y="15"/>
                  <a:pt x="97" y="15"/>
                </a:cubicBezTo>
                <a:cubicBezTo>
                  <a:pt x="97" y="0"/>
                  <a:pt x="97" y="0"/>
                  <a:pt x="97" y="0"/>
                </a:cubicBezTo>
                <a:cubicBezTo>
                  <a:pt x="97" y="0"/>
                  <a:pt x="97" y="0"/>
                  <a:pt x="97" y="0"/>
                </a:cubicBezTo>
                <a:cubicBezTo>
                  <a:pt x="98" y="0"/>
                  <a:pt x="99" y="0"/>
                  <a:pt x="100" y="1"/>
                </a:cubicBezTo>
                <a:cubicBezTo>
                  <a:pt x="114" y="1"/>
                  <a:pt x="123" y="6"/>
                  <a:pt x="130" y="14"/>
                </a:cubicBezTo>
                <a:cubicBezTo>
                  <a:pt x="130" y="58"/>
                  <a:pt x="130" y="58"/>
                  <a:pt x="130" y="58"/>
                </a:cubicBezTo>
                <a:close/>
                <a:moveTo>
                  <a:pt x="97" y="308"/>
                </a:moveTo>
                <a:cubicBezTo>
                  <a:pt x="97" y="308"/>
                  <a:pt x="97" y="308"/>
                  <a:pt x="97" y="308"/>
                </a:cubicBezTo>
                <a:cubicBezTo>
                  <a:pt x="98" y="308"/>
                  <a:pt x="98" y="308"/>
                  <a:pt x="99" y="308"/>
                </a:cubicBezTo>
                <a:cubicBezTo>
                  <a:pt x="99" y="308"/>
                  <a:pt x="99" y="308"/>
                  <a:pt x="99" y="308"/>
                </a:cubicBezTo>
                <a:cubicBezTo>
                  <a:pt x="100" y="308"/>
                  <a:pt x="100" y="308"/>
                  <a:pt x="100" y="308"/>
                </a:cubicBezTo>
                <a:cubicBezTo>
                  <a:pt x="104" y="308"/>
                  <a:pt x="107" y="311"/>
                  <a:pt x="107" y="315"/>
                </a:cubicBezTo>
                <a:cubicBezTo>
                  <a:pt x="107" y="508"/>
                  <a:pt x="107" y="508"/>
                  <a:pt x="107" y="508"/>
                </a:cubicBezTo>
                <a:cubicBezTo>
                  <a:pt x="109" y="510"/>
                  <a:pt x="110" y="512"/>
                  <a:pt x="109" y="515"/>
                </a:cubicBezTo>
                <a:cubicBezTo>
                  <a:pt x="109" y="516"/>
                  <a:pt x="109" y="518"/>
                  <a:pt x="108" y="520"/>
                </a:cubicBezTo>
                <a:cubicBezTo>
                  <a:pt x="108" y="521"/>
                  <a:pt x="108" y="522"/>
                  <a:pt x="108" y="523"/>
                </a:cubicBezTo>
                <a:cubicBezTo>
                  <a:pt x="108" y="524"/>
                  <a:pt x="108" y="524"/>
                  <a:pt x="109" y="525"/>
                </a:cubicBezTo>
                <a:cubicBezTo>
                  <a:pt x="110" y="524"/>
                  <a:pt x="112" y="525"/>
                  <a:pt x="115" y="526"/>
                </a:cubicBezTo>
                <a:cubicBezTo>
                  <a:pt x="117" y="527"/>
                  <a:pt x="119" y="529"/>
                  <a:pt x="122" y="531"/>
                </a:cubicBezTo>
                <a:cubicBezTo>
                  <a:pt x="123" y="532"/>
                  <a:pt x="125" y="533"/>
                  <a:pt x="126" y="534"/>
                </a:cubicBezTo>
                <a:cubicBezTo>
                  <a:pt x="127" y="534"/>
                  <a:pt x="128" y="535"/>
                  <a:pt x="130" y="536"/>
                </a:cubicBezTo>
                <a:cubicBezTo>
                  <a:pt x="130" y="551"/>
                  <a:pt x="130" y="551"/>
                  <a:pt x="130" y="551"/>
                </a:cubicBezTo>
                <a:cubicBezTo>
                  <a:pt x="129" y="551"/>
                  <a:pt x="129" y="551"/>
                  <a:pt x="128" y="551"/>
                </a:cubicBezTo>
                <a:cubicBezTo>
                  <a:pt x="124" y="549"/>
                  <a:pt x="121" y="547"/>
                  <a:pt x="119" y="546"/>
                </a:cubicBezTo>
                <a:cubicBezTo>
                  <a:pt x="117" y="545"/>
                  <a:pt x="115" y="543"/>
                  <a:pt x="113" y="542"/>
                </a:cubicBezTo>
                <a:cubicBezTo>
                  <a:pt x="112" y="541"/>
                  <a:pt x="112" y="541"/>
                  <a:pt x="111" y="540"/>
                </a:cubicBezTo>
                <a:cubicBezTo>
                  <a:pt x="110" y="540"/>
                  <a:pt x="109" y="541"/>
                  <a:pt x="108" y="540"/>
                </a:cubicBezTo>
                <a:cubicBezTo>
                  <a:pt x="106" y="540"/>
                  <a:pt x="104" y="540"/>
                  <a:pt x="102" y="538"/>
                </a:cubicBezTo>
                <a:cubicBezTo>
                  <a:pt x="100" y="537"/>
                  <a:pt x="98" y="536"/>
                  <a:pt x="97" y="535"/>
                </a:cubicBezTo>
                <a:cubicBezTo>
                  <a:pt x="97" y="409"/>
                  <a:pt x="97" y="409"/>
                  <a:pt x="97" y="409"/>
                </a:cubicBezTo>
                <a:cubicBezTo>
                  <a:pt x="130" y="351"/>
                  <a:pt x="130" y="351"/>
                  <a:pt x="130" y="351"/>
                </a:cubicBezTo>
                <a:cubicBezTo>
                  <a:pt x="130" y="351"/>
                  <a:pt x="130" y="351"/>
                  <a:pt x="130" y="351"/>
                </a:cubicBezTo>
                <a:cubicBezTo>
                  <a:pt x="97" y="409"/>
                  <a:pt x="97" y="409"/>
                  <a:pt x="97" y="409"/>
                </a:cubicBezTo>
                <a:lnTo>
                  <a:pt x="97" y="308"/>
                </a:lnTo>
                <a:close/>
                <a:moveTo>
                  <a:pt x="97" y="15"/>
                </a:moveTo>
                <a:cubicBezTo>
                  <a:pt x="96" y="15"/>
                  <a:pt x="95" y="15"/>
                  <a:pt x="94" y="15"/>
                </a:cubicBezTo>
                <a:cubicBezTo>
                  <a:pt x="92" y="15"/>
                  <a:pt x="89" y="16"/>
                  <a:pt x="87" y="16"/>
                </a:cubicBezTo>
                <a:cubicBezTo>
                  <a:pt x="87" y="1"/>
                  <a:pt x="87" y="1"/>
                  <a:pt x="87" y="1"/>
                </a:cubicBezTo>
                <a:cubicBezTo>
                  <a:pt x="89" y="1"/>
                  <a:pt x="91" y="1"/>
                  <a:pt x="94" y="1"/>
                </a:cubicBezTo>
                <a:cubicBezTo>
                  <a:pt x="95" y="0"/>
                  <a:pt x="96" y="0"/>
                  <a:pt x="97" y="0"/>
                </a:cubicBezTo>
                <a:cubicBezTo>
                  <a:pt x="97" y="15"/>
                  <a:pt x="97" y="15"/>
                  <a:pt x="97" y="15"/>
                </a:cubicBezTo>
                <a:close/>
                <a:moveTo>
                  <a:pt x="87" y="96"/>
                </a:moveTo>
                <a:cubicBezTo>
                  <a:pt x="87" y="97"/>
                  <a:pt x="87" y="98"/>
                  <a:pt x="87" y="100"/>
                </a:cubicBezTo>
                <a:cubicBezTo>
                  <a:pt x="87" y="103"/>
                  <a:pt x="87" y="103"/>
                  <a:pt x="87" y="103"/>
                </a:cubicBezTo>
                <a:cubicBezTo>
                  <a:pt x="87" y="103"/>
                  <a:pt x="87" y="103"/>
                  <a:pt x="87" y="103"/>
                </a:cubicBezTo>
                <a:cubicBezTo>
                  <a:pt x="87" y="104"/>
                  <a:pt x="87" y="105"/>
                  <a:pt x="87" y="106"/>
                </a:cubicBezTo>
                <a:cubicBezTo>
                  <a:pt x="87" y="96"/>
                  <a:pt x="87" y="96"/>
                  <a:pt x="87" y="96"/>
                </a:cubicBezTo>
                <a:close/>
                <a:moveTo>
                  <a:pt x="87" y="315"/>
                </a:moveTo>
                <a:cubicBezTo>
                  <a:pt x="87" y="315"/>
                  <a:pt x="87" y="315"/>
                  <a:pt x="87" y="315"/>
                </a:cubicBezTo>
                <a:cubicBezTo>
                  <a:pt x="87" y="315"/>
                  <a:pt x="87" y="315"/>
                  <a:pt x="87" y="315"/>
                </a:cubicBezTo>
                <a:cubicBezTo>
                  <a:pt x="87" y="311"/>
                  <a:pt x="90" y="308"/>
                  <a:pt x="94" y="308"/>
                </a:cubicBezTo>
                <a:cubicBezTo>
                  <a:pt x="95" y="308"/>
                  <a:pt x="95" y="308"/>
                  <a:pt x="95" y="308"/>
                </a:cubicBezTo>
                <a:cubicBezTo>
                  <a:pt x="95" y="308"/>
                  <a:pt x="95" y="308"/>
                  <a:pt x="95" y="308"/>
                </a:cubicBezTo>
                <a:cubicBezTo>
                  <a:pt x="95" y="308"/>
                  <a:pt x="95" y="308"/>
                  <a:pt x="95" y="308"/>
                </a:cubicBezTo>
                <a:cubicBezTo>
                  <a:pt x="96" y="308"/>
                  <a:pt x="96" y="308"/>
                  <a:pt x="97" y="308"/>
                </a:cubicBezTo>
                <a:cubicBezTo>
                  <a:pt x="97" y="409"/>
                  <a:pt x="97" y="409"/>
                  <a:pt x="97" y="409"/>
                </a:cubicBezTo>
                <a:cubicBezTo>
                  <a:pt x="87" y="428"/>
                  <a:pt x="87" y="428"/>
                  <a:pt x="87" y="428"/>
                </a:cubicBezTo>
                <a:cubicBezTo>
                  <a:pt x="87" y="315"/>
                  <a:pt x="87" y="315"/>
                  <a:pt x="87" y="315"/>
                </a:cubicBezTo>
                <a:close/>
                <a:moveTo>
                  <a:pt x="97" y="409"/>
                </a:moveTo>
                <a:cubicBezTo>
                  <a:pt x="87" y="428"/>
                  <a:pt x="87" y="428"/>
                  <a:pt x="87" y="42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40"/>
                  <a:pt x="87" y="540"/>
                  <a:pt x="87" y="540"/>
                </a:cubicBezTo>
                <a:cubicBezTo>
                  <a:pt x="88" y="540"/>
                  <a:pt x="90" y="539"/>
                  <a:pt x="92" y="538"/>
                </a:cubicBezTo>
                <a:cubicBezTo>
                  <a:pt x="94" y="537"/>
                  <a:pt x="96" y="536"/>
                  <a:pt x="97" y="535"/>
                </a:cubicBezTo>
                <a:cubicBezTo>
                  <a:pt x="97" y="535"/>
                  <a:pt x="97" y="535"/>
                  <a:pt x="97" y="535"/>
                </a:cubicBezTo>
                <a:lnTo>
                  <a:pt x="97" y="409"/>
                </a:lnTo>
                <a:close/>
                <a:moveTo>
                  <a:pt x="87" y="16"/>
                </a:moveTo>
                <a:cubicBezTo>
                  <a:pt x="81" y="18"/>
                  <a:pt x="77" y="21"/>
                  <a:pt x="74" y="25"/>
                </a:cubicBezTo>
                <a:cubicBezTo>
                  <a:pt x="70" y="31"/>
                  <a:pt x="68" y="39"/>
                  <a:pt x="68" y="48"/>
                </a:cubicBezTo>
                <a:cubicBezTo>
                  <a:pt x="68" y="49"/>
                  <a:pt x="68" y="50"/>
                  <a:pt x="68" y="51"/>
                </a:cubicBezTo>
                <a:cubicBezTo>
                  <a:pt x="68" y="52"/>
                  <a:pt x="68" y="53"/>
                  <a:pt x="68" y="53"/>
                </a:cubicBezTo>
                <a:cubicBezTo>
                  <a:pt x="67" y="55"/>
                  <a:pt x="66" y="57"/>
                  <a:pt x="64" y="58"/>
                </a:cubicBezTo>
                <a:cubicBezTo>
                  <a:pt x="64" y="59"/>
                  <a:pt x="64" y="61"/>
                  <a:pt x="64" y="63"/>
                </a:cubicBezTo>
                <a:cubicBezTo>
                  <a:pt x="64" y="63"/>
                  <a:pt x="64" y="63"/>
                  <a:pt x="64" y="63"/>
                </a:cubicBezTo>
                <a:cubicBezTo>
                  <a:pt x="64" y="65"/>
                  <a:pt x="65" y="66"/>
                  <a:pt x="65" y="67"/>
                </a:cubicBezTo>
                <a:cubicBezTo>
                  <a:pt x="68" y="67"/>
                  <a:pt x="71" y="69"/>
                  <a:pt x="72" y="72"/>
                </a:cubicBezTo>
                <a:cubicBezTo>
                  <a:pt x="74" y="77"/>
                  <a:pt x="76" y="81"/>
                  <a:pt x="78" y="85"/>
                </a:cubicBezTo>
                <a:cubicBezTo>
                  <a:pt x="80" y="89"/>
                  <a:pt x="82" y="92"/>
                  <a:pt x="85" y="94"/>
                </a:cubicBezTo>
                <a:cubicBezTo>
                  <a:pt x="86" y="95"/>
                  <a:pt x="86" y="95"/>
                  <a:pt x="87" y="96"/>
                </a:cubicBezTo>
                <a:cubicBezTo>
                  <a:pt x="87" y="106"/>
                  <a:pt x="87" y="106"/>
                  <a:pt x="87" y="106"/>
                </a:cubicBezTo>
                <a:cubicBezTo>
                  <a:pt x="86" y="107"/>
                  <a:pt x="85" y="108"/>
                  <a:pt x="84" y="109"/>
                </a:cubicBezTo>
                <a:cubicBezTo>
                  <a:pt x="80" y="112"/>
                  <a:pt x="80" y="112"/>
                  <a:pt x="80" y="112"/>
                </a:cubicBezTo>
                <a:cubicBezTo>
                  <a:pt x="79" y="113"/>
                  <a:pt x="78" y="115"/>
                  <a:pt x="76" y="115"/>
                </a:cubicBezTo>
                <a:cubicBezTo>
                  <a:pt x="76" y="116"/>
                  <a:pt x="75" y="116"/>
                  <a:pt x="74" y="116"/>
                </a:cubicBezTo>
                <a:cubicBezTo>
                  <a:pt x="74" y="116"/>
                  <a:pt x="73" y="116"/>
                  <a:pt x="73" y="116"/>
                </a:cubicBezTo>
                <a:cubicBezTo>
                  <a:pt x="72" y="117"/>
                  <a:pt x="71" y="118"/>
                  <a:pt x="70" y="118"/>
                </a:cubicBezTo>
                <a:cubicBezTo>
                  <a:pt x="66" y="120"/>
                  <a:pt x="67" y="120"/>
                  <a:pt x="67" y="120"/>
                </a:cubicBezTo>
                <a:cubicBezTo>
                  <a:pt x="59" y="123"/>
                  <a:pt x="51" y="127"/>
                  <a:pt x="44" y="132"/>
                </a:cubicBezTo>
                <a:cubicBezTo>
                  <a:pt x="44" y="132"/>
                  <a:pt x="44" y="132"/>
                  <a:pt x="44" y="132"/>
                </a:cubicBezTo>
                <a:cubicBezTo>
                  <a:pt x="42" y="134"/>
                  <a:pt x="39" y="138"/>
                  <a:pt x="38" y="142"/>
                </a:cubicBezTo>
                <a:cubicBezTo>
                  <a:pt x="37" y="142"/>
                  <a:pt x="37" y="142"/>
                  <a:pt x="37" y="142"/>
                </a:cubicBezTo>
                <a:cubicBezTo>
                  <a:pt x="37" y="119"/>
                  <a:pt x="37" y="119"/>
                  <a:pt x="37" y="119"/>
                </a:cubicBezTo>
                <a:cubicBezTo>
                  <a:pt x="45" y="114"/>
                  <a:pt x="53" y="110"/>
                  <a:pt x="61" y="107"/>
                </a:cubicBezTo>
                <a:cubicBezTo>
                  <a:pt x="62" y="106"/>
                  <a:pt x="62" y="106"/>
                  <a:pt x="62" y="106"/>
                </a:cubicBezTo>
                <a:cubicBezTo>
                  <a:pt x="63" y="106"/>
                  <a:pt x="63" y="105"/>
                  <a:pt x="64" y="104"/>
                </a:cubicBezTo>
                <a:cubicBezTo>
                  <a:pt x="68" y="102"/>
                  <a:pt x="68" y="102"/>
                  <a:pt x="68" y="102"/>
                </a:cubicBezTo>
                <a:cubicBezTo>
                  <a:pt x="71" y="100"/>
                  <a:pt x="71" y="100"/>
                  <a:pt x="71" y="100"/>
                </a:cubicBezTo>
                <a:cubicBezTo>
                  <a:pt x="69" y="98"/>
                  <a:pt x="67" y="95"/>
                  <a:pt x="66" y="92"/>
                </a:cubicBezTo>
                <a:cubicBezTo>
                  <a:pt x="64" y="89"/>
                  <a:pt x="62" y="86"/>
                  <a:pt x="61" y="82"/>
                </a:cubicBezTo>
                <a:cubicBezTo>
                  <a:pt x="58" y="81"/>
                  <a:pt x="56" y="79"/>
                  <a:pt x="54" y="76"/>
                </a:cubicBezTo>
                <a:cubicBezTo>
                  <a:pt x="52" y="73"/>
                  <a:pt x="51" y="69"/>
                  <a:pt x="50" y="65"/>
                </a:cubicBezTo>
                <a:cubicBezTo>
                  <a:pt x="50" y="65"/>
                  <a:pt x="50" y="65"/>
                  <a:pt x="50" y="65"/>
                </a:cubicBezTo>
                <a:cubicBezTo>
                  <a:pt x="50" y="65"/>
                  <a:pt x="50" y="65"/>
                  <a:pt x="50" y="65"/>
                </a:cubicBezTo>
                <a:cubicBezTo>
                  <a:pt x="50" y="65"/>
                  <a:pt x="50" y="65"/>
                  <a:pt x="50" y="65"/>
                </a:cubicBezTo>
                <a:cubicBezTo>
                  <a:pt x="50" y="65"/>
                  <a:pt x="50" y="65"/>
                  <a:pt x="50" y="65"/>
                </a:cubicBezTo>
                <a:cubicBezTo>
                  <a:pt x="49" y="61"/>
                  <a:pt x="49" y="57"/>
                  <a:pt x="50" y="54"/>
                </a:cubicBezTo>
                <a:cubicBezTo>
                  <a:pt x="51" y="51"/>
                  <a:pt x="52" y="49"/>
                  <a:pt x="53" y="47"/>
                </a:cubicBezTo>
                <a:cubicBezTo>
                  <a:pt x="53" y="36"/>
                  <a:pt x="56" y="25"/>
                  <a:pt x="62" y="16"/>
                </a:cubicBezTo>
                <a:cubicBezTo>
                  <a:pt x="68" y="9"/>
                  <a:pt x="76" y="4"/>
                  <a:pt x="87" y="1"/>
                </a:cubicBezTo>
                <a:cubicBezTo>
                  <a:pt x="87" y="16"/>
                  <a:pt x="87" y="16"/>
                  <a:pt x="87" y="16"/>
                </a:cubicBezTo>
                <a:close/>
                <a:moveTo>
                  <a:pt x="37" y="279"/>
                </a:moveTo>
                <a:cubicBezTo>
                  <a:pt x="38" y="274"/>
                  <a:pt x="38" y="274"/>
                  <a:pt x="38" y="274"/>
                </a:cubicBezTo>
                <a:cubicBezTo>
                  <a:pt x="38" y="271"/>
                  <a:pt x="41" y="268"/>
                  <a:pt x="45" y="268"/>
                </a:cubicBezTo>
                <a:cubicBezTo>
                  <a:pt x="49" y="268"/>
                  <a:pt x="52" y="271"/>
                  <a:pt x="52" y="275"/>
                </a:cubicBezTo>
                <a:cubicBezTo>
                  <a:pt x="54" y="302"/>
                  <a:pt x="54" y="302"/>
                  <a:pt x="54" y="302"/>
                </a:cubicBezTo>
                <a:cubicBezTo>
                  <a:pt x="56" y="304"/>
                  <a:pt x="58" y="306"/>
                  <a:pt x="58" y="309"/>
                </a:cubicBezTo>
                <a:cubicBezTo>
                  <a:pt x="58" y="508"/>
                  <a:pt x="58" y="508"/>
                  <a:pt x="58" y="508"/>
                </a:cubicBezTo>
                <a:cubicBezTo>
                  <a:pt x="58" y="508"/>
                  <a:pt x="58" y="508"/>
                  <a:pt x="58" y="508"/>
                </a:cubicBezTo>
                <a:cubicBezTo>
                  <a:pt x="58" y="508"/>
                  <a:pt x="58" y="508"/>
                  <a:pt x="58" y="508"/>
                </a:cubicBezTo>
                <a:cubicBezTo>
                  <a:pt x="61" y="510"/>
                  <a:pt x="62" y="515"/>
                  <a:pt x="59" y="518"/>
                </a:cubicBezTo>
                <a:cubicBezTo>
                  <a:pt x="57" y="521"/>
                  <a:pt x="55" y="524"/>
                  <a:pt x="52" y="526"/>
                </a:cubicBezTo>
                <a:cubicBezTo>
                  <a:pt x="50" y="529"/>
                  <a:pt x="47" y="531"/>
                  <a:pt x="45" y="532"/>
                </a:cubicBezTo>
                <a:cubicBezTo>
                  <a:pt x="42" y="535"/>
                  <a:pt x="39" y="536"/>
                  <a:pt x="38" y="538"/>
                </a:cubicBezTo>
                <a:cubicBezTo>
                  <a:pt x="38" y="538"/>
                  <a:pt x="38" y="538"/>
                  <a:pt x="38" y="538"/>
                </a:cubicBezTo>
                <a:cubicBezTo>
                  <a:pt x="40" y="539"/>
                  <a:pt x="44" y="539"/>
                  <a:pt x="48" y="539"/>
                </a:cubicBezTo>
                <a:cubicBezTo>
                  <a:pt x="49" y="539"/>
                  <a:pt x="49" y="539"/>
                  <a:pt x="49" y="539"/>
                </a:cubicBezTo>
                <a:cubicBezTo>
                  <a:pt x="49" y="539"/>
                  <a:pt x="49" y="539"/>
                  <a:pt x="49" y="539"/>
                </a:cubicBezTo>
                <a:cubicBezTo>
                  <a:pt x="50" y="539"/>
                  <a:pt x="50" y="539"/>
                  <a:pt x="50" y="539"/>
                </a:cubicBezTo>
                <a:cubicBezTo>
                  <a:pt x="54" y="539"/>
                  <a:pt x="58" y="538"/>
                  <a:pt x="61" y="537"/>
                </a:cubicBezTo>
                <a:cubicBezTo>
                  <a:pt x="64" y="536"/>
                  <a:pt x="66" y="535"/>
                  <a:pt x="68" y="534"/>
                </a:cubicBezTo>
                <a:cubicBezTo>
                  <a:pt x="69" y="533"/>
                  <a:pt x="71" y="532"/>
                  <a:pt x="72" y="531"/>
                </a:cubicBezTo>
                <a:cubicBezTo>
                  <a:pt x="75" y="529"/>
                  <a:pt x="77" y="527"/>
                  <a:pt x="79" y="526"/>
                </a:cubicBezTo>
                <a:cubicBezTo>
                  <a:pt x="82" y="525"/>
                  <a:pt x="84" y="524"/>
                  <a:pt x="85" y="525"/>
                </a:cubicBezTo>
                <a:cubicBezTo>
                  <a:pt x="85" y="524"/>
                  <a:pt x="86" y="524"/>
                  <a:pt x="86" y="523"/>
                </a:cubicBezTo>
                <a:cubicBezTo>
                  <a:pt x="86" y="522"/>
                  <a:pt x="86" y="521"/>
                  <a:pt x="86" y="520"/>
                </a:cubicBezTo>
                <a:cubicBezTo>
                  <a:pt x="85" y="518"/>
                  <a:pt x="85" y="516"/>
                  <a:pt x="85" y="515"/>
                </a:cubicBezTo>
                <a:cubicBezTo>
                  <a:pt x="85" y="515"/>
                  <a:pt x="85" y="515"/>
                  <a:pt x="85" y="515"/>
                </a:cubicBezTo>
                <a:cubicBezTo>
                  <a:pt x="84" y="512"/>
                  <a:pt x="85" y="510"/>
                  <a:pt x="86" y="508"/>
                </a:cubicBezTo>
                <a:cubicBezTo>
                  <a:pt x="86" y="508"/>
                  <a:pt x="86" y="508"/>
                  <a:pt x="86" y="508"/>
                </a:cubicBezTo>
                <a:cubicBezTo>
                  <a:pt x="86" y="315"/>
                  <a:pt x="86" y="315"/>
                  <a:pt x="86" y="315"/>
                </a:cubicBezTo>
                <a:cubicBezTo>
                  <a:pt x="87" y="315"/>
                  <a:pt x="87" y="315"/>
                  <a:pt x="87" y="315"/>
                </a:cubicBezTo>
                <a:cubicBezTo>
                  <a:pt x="87" y="428"/>
                  <a:pt x="87" y="428"/>
                  <a:pt x="87" y="428"/>
                </a:cubicBezTo>
                <a:cubicBezTo>
                  <a:pt x="37" y="514"/>
                  <a:pt x="37" y="514"/>
                  <a:pt x="37" y="514"/>
                </a:cubicBezTo>
                <a:cubicBezTo>
                  <a:pt x="37" y="514"/>
                  <a:pt x="37" y="514"/>
                  <a:pt x="37" y="514"/>
                </a:cubicBezTo>
                <a:cubicBezTo>
                  <a:pt x="87" y="428"/>
                  <a:pt x="87" y="428"/>
                  <a:pt x="87" y="42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08"/>
                  <a:pt x="87" y="508"/>
                  <a:pt x="87" y="508"/>
                </a:cubicBezTo>
                <a:cubicBezTo>
                  <a:pt x="87" y="540"/>
                  <a:pt x="87" y="540"/>
                  <a:pt x="87" y="540"/>
                </a:cubicBezTo>
                <a:cubicBezTo>
                  <a:pt x="86" y="540"/>
                  <a:pt x="86" y="540"/>
                  <a:pt x="86" y="540"/>
                </a:cubicBezTo>
                <a:cubicBezTo>
                  <a:pt x="85" y="541"/>
                  <a:pt x="84" y="540"/>
                  <a:pt x="83" y="540"/>
                </a:cubicBezTo>
                <a:cubicBezTo>
                  <a:pt x="82" y="541"/>
                  <a:pt x="82" y="541"/>
                  <a:pt x="81" y="542"/>
                </a:cubicBezTo>
                <a:cubicBezTo>
                  <a:pt x="79" y="543"/>
                  <a:pt x="77" y="545"/>
                  <a:pt x="75" y="546"/>
                </a:cubicBezTo>
                <a:cubicBezTo>
                  <a:pt x="73" y="547"/>
                  <a:pt x="70" y="549"/>
                  <a:pt x="66" y="551"/>
                </a:cubicBezTo>
                <a:cubicBezTo>
                  <a:pt x="61" y="552"/>
                  <a:pt x="56" y="554"/>
                  <a:pt x="50" y="554"/>
                </a:cubicBezTo>
                <a:cubicBezTo>
                  <a:pt x="50" y="554"/>
                  <a:pt x="50" y="554"/>
                  <a:pt x="50" y="554"/>
                </a:cubicBezTo>
                <a:cubicBezTo>
                  <a:pt x="48" y="554"/>
                  <a:pt x="48" y="554"/>
                  <a:pt x="48" y="554"/>
                </a:cubicBezTo>
                <a:cubicBezTo>
                  <a:pt x="44" y="554"/>
                  <a:pt x="41" y="554"/>
                  <a:pt x="37" y="553"/>
                </a:cubicBezTo>
                <a:cubicBezTo>
                  <a:pt x="37" y="540"/>
                  <a:pt x="37" y="540"/>
                  <a:pt x="37" y="540"/>
                </a:cubicBezTo>
                <a:cubicBezTo>
                  <a:pt x="37" y="539"/>
                  <a:pt x="37" y="539"/>
                  <a:pt x="38" y="539"/>
                </a:cubicBezTo>
                <a:cubicBezTo>
                  <a:pt x="37" y="539"/>
                  <a:pt x="37" y="539"/>
                  <a:pt x="37" y="539"/>
                </a:cubicBezTo>
                <a:cubicBezTo>
                  <a:pt x="37" y="520"/>
                  <a:pt x="37" y="520"/>
                  <a:pt x="37" y="520"/>
                </a:cubicBezTo>
                <a:cubicBezTo>
                  <a:pt x="39" y="519"/>
                  <a:pt x="41" y="518"/>
                  <a:pt x="42" y="516"/>
                </a:cubicBezTo>
                <a:cubicBezTo>
                  <a:pt x="43" y="515"/>
                  <a:pt x="44" y="514"/>
                  <a:pt x="44" y="514"/>
                </a:cubicBezTo>
                <a:cubicBezTo>
                  <a:pt x="44" y="512"/>
                  <a:pt x="43" y="510"/>
                  <a:pt x="43" y="508"/>
                </a:cubicBezTo>
                <a:cubicBezTo>
                  <a:pt x="43" y="329"/>
                  <a:pt x="43" y="329"/>
                  <a:pt x="43" y="329"/>
                </a:cubicBezTo>
                <a:cubicBezTo>
                  <a:pt x="43" y="330"/>
                  <a:pt x="42" y="331"/>
                  <a:pt x="41" y="331"/>
                </a:cubicBezTo>
                <a:cubicBezTo>
                  <a:pt x="40" y="333"/>
                  <a:pt x="39" y="333"/>
                  <a:pt x="37" y="334"/>
                </a:cubicBezTo>
                <a:lnTo>
                  <a:pt x="37" y="279"/>
                </a:lnTo>
                <a:close/>
                <a:moveTo>
                  <a:pt x="37" y="142"/>
                </a:moveTo>
                <a:cubicBezTo>
                  <a:pt x="35" y="148"/>
                  <a:pt x="33" y="154"/>
                  <a:pt x="33" y="157"/>
                </a:cubicBezTo>
                <a:cubicBezTo>
                  <a:pt x="16" y="289"/>
                  <a:pt x="16" y="289"/>
                  <a:pt x="16" y="289"/>
                </a:cubicBezTo>
                <a:cubicBezTo>
                  <a:pt x="16" y="290"/>
                  <a:pt x="17" y="292"/>
                  <a:pt x="17" y="293"/>
                </a:cubicBezTo>
                <a:cubicBezTo>
                  <a:pt x="19" y="295"/>
                  <a:pt x="20" y="298"/>
                  <a:pt x="19" y="301"/>
                </a:cubicBezTo>
                <a:cubicBezTo>
                  <a:pt x="15" y="315"/>
                  <a:pt x="15" y="315"/>
                  <a:pt x="15" y="315"/>
                </a:cubicBezTo>
                <a:cubicBezTo>
                  <a:pt x="15" y="315"/>
                  <a:pt x="15" y="315"/>
                  <a:pt x="15" y="315"/>
                </a:cubicBezTo>
                <a:cubicBezTo>
                  <a:pt x="17" y="319"/>
                  <a:pt x="17" y="319"/>
                  <a:pt x="17" y="319"/>
                </a:cubicBezTo>
                <a:cubicBezTo>
                  <a:pt x="18" y="315"/>
                  <a:pt x="18" y="315"/>
                  <a:pt x="18" y="315"/>
                </a:cubicBezTo>
                <a:cubicBezTo>
                  <a:pt x="18" y="315"/>
                  <a:pt x="18" y="314"/>
                  <a:pt x="18" y="314"/>
                </a:cubicBezTo>
                <a:cubicBezTo>
                  <a:pt x="19" y="312"/>
                  <a:pt x="19" y="312"/>
                  <a:pt x="19" y="312"/>
                </a:cubicBezTo>
                <a:cubicBezTo>
                  <a:pt x="19" y="311"/>
                  <a:pt x="20" y="310"/>
                  <a:pt x="20" y="309"/>
                </a:cubicBezTo>
                <a:cubicBezTo>
                  <a:pt x="20" y="309"/>
                  <a:pt x="20" y="309"/>
                  <a:pt x="20" y="309"/>
                </a:cubicBezTo>
                <a:cubicBezTo>
                  <a:pt x="21" y="308"/>
                  <a:pt x="23" y="306"/>
                  <a:pt x="24" y="306"/>
                </a:cubicBezTo>
                <a:cubicBezTo>
                  <a:pt x="26" y="304"/>
                  <a:pt x="28" y="304"/>
                  <a:pt x="30" y="304"/>
                </a:cubicBezTo>
                <a:cubicBezTo>
                  <a:pt x="30" y="303"/>
                  <a:pt x="30" y="303"/>
                  <a:pt x="30" y="303"/>
                </a:cubicBezTo>
                <a:cubicBezTo>
                  <a:pt x="30" y="303"/>
                  <a:pt x="30" y="302"/>
                  <a:pt x="30" y="302"/>
                </a:cubicBezTo>
                <a:cubicBezTo>
                  <a:pt x="30" y="299"/>
                  <a:pt x="32" y="297"/>
                  <a:pt x="34" y="296"/>
                </a:cubicBezTo>
                <a:cubicBezTo>
                  <a:pt x="34" y="295"/>
                  <a:pt x="35" y="294"/>
                  <a:pt x="36" y="293"/>
                </a:cubicBezTo>
                <a:cubicBezTo>
                  <a:pt x="37" y="279"/>
                  <a:pt x="37" y="279"/>
                  <a:pt x="37" y="279"/>
                </a:cubicBezTo>
                <a:cubicBezTo>
                  <a:pt x="37" y="334"/>
                  <a:pt x="37" y="334"/>
                  <a:pt x="37" y="334"/>
                </a:cubicBezTo>
                <a:cubicBezTo>
                  <a:pt x="36" y="334"/>
                  <a:pt x="35" y="334"/>
                  <a:pt x="34" y="334"/>
                </a:cubicBezTo>
                <a:cubicBezTo>
                  <a:pt x="34" y="334"/>
                  <a:pt x="34" y="334"/>
                  <a:pt x="34" y="334"/>
                </a:cubicBezTo>
                <a:cubicBezTo>
                  <a:pt x="34" y="335"/>
                  <a:pt x="34" y="335"/>
                  <a:pt x="34" y="335"/>
                </a:cubicBezTo>
                <a:cubicBezTo>
                  <a:pt x="34" y="335"/>
                  <a:pt x="34" y="335"/>
                  <a:pt x="34" y="335"/>
                </a:cubicBezTo>
                <a:cubicBezTo>
                  <a:pt x="34" y="334"/>
                  <a:pt x="34" y="334"/>
                  <a:pt x="34" y="334"/>
                </a:cubicBezTo>
                <a:cubicBezTo>
                  <a:pt x="34" y="334"/>
                  <a:pt x="34" y="334"/>
                  <a:pt x="34" y="334"/>
                </a:cubicBezTo>
                <a:cubicBezTo>
                  <a:pt x="34" y="334"/>
                  <a:pt x="34" y="334"/>
                  <a:pt x="34" y="334"/>
                </a:cubicBezTo>
                <a:cubicBezTo>
                  <a:pt x="33" y="334"/>
                  <a:pt x="31" y="334"/>
                  <a:pt x="30" y="334"/>
                </a:cubicBezTo>
                <a:cubicBezTo>
                  <a:pt x="31" y="334"/>
                  <a:pt x="31" y="334"/>
                  <a:pt x="31" y="334"/>
                </a:cubicBezTo>
                <a:cubicBezTo>
                  <a:pt x="32" y="337"/>
                  <a:pt x="32" y="339"/>
                  <a:pt x="31" y="342"/>
                </a:cubicBezTo>
                <a:cubicBezTo>
                  <a:pt x="31" y="342"/>
                  <a:pt x="31" y="342"/>
                  <a:pt x="31" y="342"/>
                </a:cubicBezTo>
                <a:cubicBezTo>
                  <a:pt x="30" y="344"/>
                  <a:pt x="29" y="345"/>
                  <a:pt x="28" y="346"/>
                </a:cubicBezTo>
                <a:cubicBezTo>
                  <a:pt x="28" y="348"/>
                  <a:pt x="27" y="350"/>
                  <a:pt x="25" y="352"/>
                </a:cubicBezTo>
                <a:cubicBezTo>
                  <a:pt x="25" y="352"/>
                  <a:pt x="25" y="352"/>
                  <a:pt x="25" y="352"/>
                </a:cubicBezTo>
                <a:cubicBezTo>
                  <a:pt x="25" y="352"/>
                  <a:pt x="25" y="352"/>
                  <a:pt x="25" y="352"/>
                </a:cubicBezTo>
                <a:cubicBezTo>
                  <a:pt x="23" y="353"/>
                  <a:pt x="21" y="354"/>
                  <a:pt x="18" y="354"/>
                </a:cubicBezTo>
                <a:cubicBezTo>
                  <a:pt x="18" y="354"/>
                  <a:pt x="18" y="354"/>
                  <a:pt x="18" y="354"/>
                </a:cubicBezTo>
                <a:cubicBezTo>
                  <a:pt x="18" y="354"/>
                  <a:pt x="18" y="354"/>
                  <a:pt x="18" y="354"/>
                </a:cubicBezTo>
                <a:cubicBezTo>
                  <a:pt x="18" y="354"/>
                  <a:pt x="18" y="354"/>
                  <a:pt x="18" y="354"/>
                </a:cubicBezTo>
                <a:cubicBezTo>
                  <a:pt x="18" y="354"/>
                  <a:pt x="18" y="354"/>
                  <a:pt x="18" y="354"/>
                </a:cubicBezTo>
                <a:cubicBezTo>
                  <a:pt x="18" y="354"/>
                  <a:pt x="18" y="354"/>
                  <a:pt x="18" y="354"/>
                </a:cubicBezTo>
                <a:cubicBezTo>
                  <a:pt x="15" y="354"/>
                  <a:pt x="12" y="353"/>
                  <a:pt x="11" y="351"/>
                </a:cubicBezTo>
                <a:cubicBezTo>
                  <a:pt x="9" y="349"/>
                  <a:pt x="8" y="346"/>
                  <a:pt x="8" y="343"/>
                </a:cubicBezTo>
                <a:cubicBezTo>
                  <a:pt x="8" y="343"/>
                  <a:pt x="8" y="343"/>
                  <a:pt x="8" y="343"/>
                </a:cubicBezTo>
                <a:cubicBezTo>
                  <a:pt x="8" y="342"/>
                  <a:pt x="7" y="342"/>
                  <a:pt x="7" y="341"/>
                </a:cubicBezTo>
                <a:cubicBezTo>
                  <a:pt x="7" y="341"/>
                  <a:pt x="7" y="341"/>
                  <a:pt x="7" y="340"/>
                </a:cubicBezTo>
                <a:cubicBezTo>
                  <a:pt x="4" y="327"/>
                  <a:pt x="4" y="327"/>
                  <a:pt x="4" y="327"/>
                </a:cubicBezTo>
                <a:cubicBezTo>
                  <a:pt x="1" y="320"/>
                  <a:pt x="1" y="320"/>
                  <a:pt x="1" y="320"/>
                </a:cubicBezTo>
                <a:cubicBezTo>
                  <a:pt x="1" y="320"/>
                  <a:pt x="1" y="319"/>
                  <a:pt x="1" y="318"/>
                </a:cubicBezTo>
                <a:cubicBezTo>
                  <a:pt x="0" y="317"/>
                  <a:pt x="0" y="317"/>
                  <a:pt x="0" y="316"/>
                </a:cubicBezTo>
                <a:cubicBezTo>
                  <a:pt x="0" y="316"/>
                  <a:pt x="0" y="316"/>
                  <a:pt x="0" y="316"/>
                </a:cubicBezTo>
                <a:cubicBezTo>
                  <a:pt x="0" y="314"/>
                  <a:pt x="0" y="312"/>
                  <a:pt x="1" y="310"/>
                </a:cubicBezTo>
                <a:cubicBezTo>
                  <a:pt x="1" y="310"/>
                  <a:pt x="1" y="310"/>
                  <a:pt x="1" y="310"/>
                </a:cubicBezTo>
                <a:cubicBezTo>
                  <a:pt x="3" y="303"/>
                  <a:pt x="3" y="303"/>
                  <a:pt x="3" y="303"/>
                </a:cubicBezTo>
                <a:cubicBezTo>
                  <a:pt x="2" y="301"/>
                  <a:pt x="1" y="299"/>
                  <a:pt x="2" y="297"/>
                </a:cubicBezTo>
                <a:cubicBezTo>
                  <a:pt x="2" y="297"/>
                  <a:pt x="2" y="297"/>
                  <a:pt x="2" y="297"/>
                </a:cubicBezTo>
                <a:cubicBezTo>
                  <a:pt x="2" y="297"/>
                  <a:pt x="2" y="297"/>
                  <a:pt x="2" y="297"/>
                </a:cubicBezTo>
                <a:cubicBezTo>
                  <a:pt x="2" y="297"/>
                  <a:pt x="2" y="297"/>
                  <a:pt x="2" y="297"/>
                </a:cubicBezTo>
                <a:cubicBezTo>
                  <a:pt x="1" y="296"/>
                  <a:pt x="1" y="296"/>
                  <a:pt x="1" y="295"/>
                </a:cubicBezTo>
                <a:cubicBezTo>
                  <a:pt x="1" y="294"/>
                  <a:pt x="1" y="294"/>
                  <a:pt x="1" y="293"/>
                </a:cubicBezTo>
                <a:cubicBezTo>
                  <a:pt x="1" y="293"/>
                  <a:pt x="1" y="293"/>
                  <a:pt x="1" y="293"/>
                </a:cubicBezTo>
                <a:cubicBezTo>
                  <a:pt x="1" y="293"/>
                  <a:pt x="1" y="293"/>
                  <a:pt x="1" y="293"/>
                </a:cubicBezTo>
                <a:cubicBezTo>
                  <a:pt x="1" y="293"/>
                  <a:pt x="1" y="292"/>
                  <a:pt x="1" y="292"/>
                </a:cubicBezTo>
                <a:cubicBezTo>
                  <a:pt x="19" y="155"/>
                  <a:pt x="19" y="155"/>
                  <a:pt x="19" y="155"/>
                </a:cubicBezTo>
                <a:cubicBezTo>
                  <a:pt x="19" y="151"/>
                  <a:pt x="21" y="143"/>
                  <a:pt x="25" y="136"/>
                </a:cubicBezTo>
                <a:cubicBezTo>
                  <a:pt x="27" y="131"/>
                  <a:pt x="30" y="126"/>
                  <a:pt x="34" y="122"/>
                </a:cubicBezTo>
                <a:cubicBezTo>
                  <a:pt x="34" y="121"/>
                  <a:pt x="35" y="121"/>
                  <a:pt x="36" y="120"/>
                </a:cubicBezTo>
                <a:cubicBezTo>
                  <a:pt x="36" y="120"/>
                  <a:pt x="37" y="119"/>
                  <a:pt x="37" y="119"/>
                </a:cubicBezTo>
                <a:cubicBezTo>
                  <a:pt x="37" y="142"/>
                  <a:pt x="37" y="142"/>
                  <a:pt x="37" y="142"/>
                </a:cubicBezTo>
                <a:close/>
                <a:moveTo>
                  <a:pt x="37" y="514"/>
                </a:moveTo>
                <a:cubicBezTo>
                  <a:pt x="37" y="514"/>
                  <a:pt x="37" y="514"/>
                  <a:pt x="37" y="514"/>
                </a:cubicBezTo>
                <a:cubicBezTo>
                  <a:pt x="23" y="540"/>
                  <a:pt x="23" y="540"/>
                  <a:pt x="23" y="540"/>
                </a:cubicBezTo>
                <a:cubicBezTo>
                  <a:pt x="23" y="540"/>
                  <a:pt x="23" y="540"/>
                  <a:pt x="23" y="540"/>
                </a:cubicBezTo>
                <a:cubicBezTo>
                  <a:pt x="23" y="540"/>
                  <a:pt x="23" y="540"/>
                  <a:pt x="23" y="540"/>
                </a:cubicBezTo>
                <a:cubicBezTo>
                  <a:pt x="23" y="546"/>
                  <a:pt x="27" y="550"/>
                  <a:pt x="33" y="552"/>
                </a:cubicBezTo>
                <a:cubicBezTo>
                  <a:pt x="35" y="552"/>
                  <a:pt x="36" y="553"/>
                  <a:pt x="37" y="553"/>
                </a:cubicBezTo>
                <a:cubicBezTo>
                  <a:pt x="37" y="540"/>
                  <a:pt x="37" y="540"/>
                  <a:pt x="37" y="540"/>
                </a:cubicBezTo>
                <a:cubicBezTo>
                  <a:pt x="37" y="540"/>
                  <a:pt x="37" y="540"/>
                  <a:pt x="37" y="540"/>
                </a:cubicBezTo>
                <a:cubicBezTo>
                  <a:pt x="37" y="540"/>
                  <a:pt x="37" y="540"/>
                  <a:pt x="37" y="540"/>
                </a:cubicBezTo>
                <a:cubicBezTo>
                  <a:pt x="37" y="540"/>
                  <a:pt x="37" y="539"/>
                  <a:pt x="37" y="539"/>
                </a:cubicBezTo>
                <a:cubicBezTo>
                  <a:pt x="37" y="520"/>
                  <a:pt x="37" y="520"/>
                  <a:pt x="37" y="520"/>
                </a:cubicBezTo>
                <a:cubicBezTo>
                  <a:pt x="37" y="520"/>
                  <a:pt x="37" y="520"/>
                  <a:pt x="37" y="521"/>
                </a:cubicBezTo>
                <a:cubicBezTo>
                  <a:pt x="33" y="524"/>
                  <a:pt x="30" y="526"/>
                  <a:pt x="27" y="528"/>
                </a:cubicBezTo>
                <a:cubicBezTo>
                  <a:pt x="24" y="532"/>
                  <a:pt x="23" y="535"/>
                  <a:pt x="23" y="540"/>
                </a:cubicBezTo>
                <a:cubicBezTo>
                  <a:pt x="23" y="540"/>
                  <a:pt x="23" y="540"/>
                  <a:pt x="23" y="540"/>
                </a:cubicBezTo>
                <a:cubicBezTo>
                  <a:pt x="23" y="540"/>
                  <a:pt x="23" y="540"/>
                  <a:pt x="23" y="540"/>
                </a:cubicBezTo>
                <a:lnTo>
                  <a:pt x="37" y="514"/>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15384" name="Freeform 44"/>
          <p:cNvSpPr>
            <a:spLocks noEditPoints="1"/>
          </p:cNvSpPr>
          <p:nvPr>
            <p:custDataLst>
              <p:tags r:id="rId4"/>
            </p:custDataLst>
          </p:nvPr>
        </p:nvSpPr>
        <p:spPr bwMode="auto">
          <a:xfrm>
            <a:off x="1255815" y="3425895"/>
            <a:ext cx="408108" cy="1210696"/>
          </a:xfrm>
          <a:custGeom>
            <a:avLst/>
            <a:gdLst>
              <a:gd name="T0" fmla="*/ 2147483646 w 181"/>
              <a:gd name="T1" fmla="*/ 2147483646 h 539"/>
              <a:gd name="T2" fmla="*/ 2147483646 w 181"/>
              <a:gd name="T3" fmla="*/ 2147483646 h 539"/>
              <a:gd name="T4" fmla="*/ 2147483646 w 181"/>
              <a:gd name="T5" fmla="*/ 2147483646 h 539"/>
              <a:gd name="T6" fmla="*/ 2147483646 w 181"/>
              <a:gd name="T7" fmla="*/ 2147483646 h 539"/>
              <a:gd name="T8" fmla="*/ 2147483646 w 181"/>
              <a:gd name="T9" fmla="*/ 2147483646 h 539"/>
              <a:gd name="T10" fmla="*/ 2147483646 w 181"/>
              <a:gd name="T11" fmla="*/ 2147483646 h 539"/>
              <a:gd name="T12" fmla="*/ 2147483646 w 181"/>
              <a:gd name="T13" fmla="*/ 2147483646 h 539"/>
              <a:gd name="T14" fmla="*/ 2147483646 w 181"/>
              <a:gd name="T15" fmla="*/ 2147483646 h 539"/>
              <a:gd name="T16" fmla="*/ 2147483646 w 181"/>
              <a:gd name="T17" fmla="*/ 2147483646 h 539"/>
              <a:gd name="T18" fmla="*/ 2147483646 w 181"/>
              <a:gd name="T19" fmla="*/ 2147483646 h 539"/>
              <a:gd name="T20" fmla="*/ 2147483646 w 181"/>
              <a:gd name="T21" fmla="*/ 2147483646 h 539"/>
              <a:gd name="T22" fmla="*/ 2147483646 w 181"/>
              <a:gd name="T23" fmla="*/ 2147483646 h 539"/>
              <a:gd name="T24" fmla="*/ 2147483646 w 181"/>
              <a:gd name="T25" fmla="*/ 2147483646 h 539"/>
              <a:gd name="T26" fmla="*/ 2147483646 w 181"/>
              <a:gd name="T27" fmla="*/ 2147483646 h 539"/>
              <a:gd name="T28" fmla="*/ 2147483646 w 181"/>
              <a:gd name="T29" fmla="*/ 2147483646 h 539"/>
              <a:gd name="T30" fmla="*/ 2147483646 w 181"/>
              <a:gd name="T31" fmla="*/ 2147483646 h 539"/>
              <a:gd name="T32" fmla="*/ 2147483646 w 181"/>
              <a:gd name="T33" fmla="*/ 2147483646 h 539"/>
              <a:gd name="T34" fmla="*/ 2147483646 w 181"/>
              <a:gd name="T35" fmla="*/ 2147483646 h 539"/>
              <a:gd name="T36" fmla="*/ 2147483646 w 181"/>
              <a:gd name="T37" fmla="*/ 2147483646 h 539"/>
              <a:gd name="T38" fmla="*/ 2147483646 w 181"/>
              <a:gd name="T39" fmla="*/ 2147483646 h 539"/>
              <a:gd name="T40" fmla="*/ 2147483646 w 181"/>
              <a:gd name="T41" fmla="*/ 2147483646 h 539"/>
              <a:gd name="T42" fmla="*/ 2147483646 w 181"/>
              <a:gd name="T43" fmla="*/ 2147483646 h 539"/>
              <a:gd name="T44" fmla="*/ 2147483646 w 181"/>
              <a:gd name="T45" fmla="*/ 2147483646 h 539"/>
              <a:gd name="T46" fmla="*/ 2147483646 w 181"/>
              <a:gd name="T47" fmla="*/ 2147483646 h 539"/>
              <a:gd name="T48" fmla="*/ 2147483646 w 181"/>
              <a:gd name="T49" fmla="*/ 2147483646 h 539"/>
              <a:gd name="T50" fmla="*/ 2147483646 w 181"/>
              <a:gd name="T51" fmla="*/ 2147483646 h 539"/>
              <a:gd name="T52" fmla="*/ 2147483646 w 181"/>
              <a:gd name="T53" fmla="*/ 2147483646 h 539"/>
              <a:gd name="T54" fmla="*/ 2147483646 w 181"/>
              <a:gd name="T55" fmla="*/ 2147483646 h 539"/>
              <a:gd name="T56" fmla="*/ 2147483646 w 181"/>
              <a:gd name="T57" fmla="*/ 2147483646 h 539"/>
              <a:gd name="T58" fmla="*/ 2147483646 w 181"/>
              <a:gd name="T59" fmla="*/ 2147483646 h 539"/>
              <a:gd name="T60" fmla="*/ 2147483646 w 181"/>
              <a:gd name="T61" fmla="*/ 2147483646 h 539"/>
              <a:gd name="T62" fmla="*/ 2147483646 w 181"/>
              <a:gd name="T63" fmla="*/ 0 h 539"/>
              <a:gd name="T64" fmla="*/ 2147483646 w 181"/>
              <a:gd name="T65" fmla="*/ 2147483646 h 539"/>
              <a:gd name="T66" fmla="*/ 2147483646 w 181"/>
              <a:gd name="T67" fmla="*/ 2147483646 h 539"/>
              <a:gd name="T68" fmla="*/ 2147483646 w 181"/>
              <a:gd name="T69" fmla="*/ 2147483646 h 539"/>
              <a:gd name="T70" fmla="*/ 2147483646 w 181"/>
              <a:gd name="T71" fmla="*/ 2147483646 h 539"/>
              <a:gd name="T72" fmla="*/ 2147483646 w 181"/>
              <a:gd name="T73" fmla="*/ 2147483646 h 539"/>
              <a:gd name="T74" fmla="*/ 2147483646 w 181"/>
              <a:gd name="T75" fmla="*/ 2147483646 h 539"/>
              <a:gd name="T76" fmla="*/ 2147483646 w 181"/>
              <a:gd name="T77" fmla="*/ 2147483646 h 539"/>
              <a:gd name="T78" fmla="*/ 2147483646 w 181"/>
              <a:gd name="T79" fmla="*/ 2147483646 h 539"/>
              <a:gd name="T80" fmla="*/ 2147483646 w 181"/>
              <a:gd name="T81" fmla="*/ 2147483646 h 539"/>
              <a:gd name="T82" fmla="*/ 2147483646 w 181"/>
              <a:gd name="T83" fmla="*/ 2147483646 h 539"/>
              <a:gd name="T84" fmla="*/ 2147483646 w 181"/>
              <a:gd name="T85" fmla="*/ 2147483646 h 539"/>
              <a:gd name="T86" fmla="*/ 2147483646 w 181"/>
              <a:gd name="T87" fmla="*/ 2147483646 h 539"/>
              <a:gd name="T88" fmla="*/ 2147483646 w 181"/>
              <a:gd name="T89" fmla="*/ 2147483646 h 539"/>
              <a:gd name="T90" fmla="*/ 2147483646 w 181"/>
              <a:gd name="T91" fmla="*/ 2147483646 h 539"/>
              <a:gd name="T92" fmla="*/ 2147483646 w 181"/>
              <a:gd name="T93" fmla="*/ 2147483646 h 539"/>
              <a:gd name="T94" fmla="*/ 2147483646 w 181"/>
              <a:gd name="T95" fmla="*/ 2147483646 h 539"/>
              <a:gd name="T96" fmla="*/ 2147483646 w 181"/>
              <a:gd name="T97" fmla="*/ 2147483646 h 539"/>
              <a:gd name="T98" fmla="*/ 2147483646 w 181"/>
              <a:gd name="T99" fmla="*/ 2147483646 h 539"/>
              <a:gd name="T100" fmla="*/ 2147483646 w 181"/>
              <a:gd name="T101" fmla="*/ 2147483646 h 539"/>
              <a:gd name="T102" fmla="*/ 2147483646 w 181"/>
              <a:gd name="T103" fmla="*/ 2147483646 h 539"/>
              <a:gd name="T104" fmla="*/ 2147483646 w 181"/>
              <a:gd name="T105" fmla="*/ 2147483646 h 539"/>
              <a:gd name="T106" fmla="*/ 2147483646 w 181"/>
              <a:gd name="T107" fmla="*/ 2147483646 h 539"/>
              <a:gd name="T108" fmla="*/ 2147483646 w 181"/>
              <a:gd name="T109" fmla="*/ 2147483646 h 539"/>
              <a:gd name="T110" fmla="*/ 2147483646 w 181"/>
              <a:gd name="T111" fmla="*/ 2147483646 h 539"/>
              <a:gd name="T112" fmla="*/ 2147483646 w 181"/>
              <a:gd name="T113" fmla="*/ 2147483646 h 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1" h="539">
                <a:moveTo>
                  <a:pt x="141" y="300"/>
                </a:moveTo>
                <a:cubicBezTo>
                  <a:pt x="140" y="300"/>
                  <a:pt x="138" y="301"/>
                  <a:pt x="136" y="301"/>
                </a:cubicBezTo>
                <a:cubicBezTo>
                  <a:pt x="136" y="500"/>
                  <a:pt x="136" y="500"/>
                  <a:pt x="136" y="500"/>
                </a:cubicBezTo>
                <a:cubicBezTo>
                  <a:pt x="136" y="502"/>
                  <a:pt x="135" y="504"/>
                  <a:pt x="133" y="506"/>
                </a:cubicBezTo>
                <a:cubicBezTo>
                  <a:pt x="137" y="510"/>
                  <a:pt x="141" y="515"/>
                  <a:pt x="146" y="519"/>
                </a:cubicBezTo>
                <a:cubicBezTo>
                  <a:pt x="154" y="524"/>
                  <a:pt x="157" y="526"/>
                  <a:pt x="157" y="532"/>
                </a:cubicBezTo>
                <a:cubicBezTo>
                  <a:pt x="157" y="537"/>
                  <a:pt x="148" y="539"/>
                  <a:pt x="137" y="539"/>
                </a:cubicBezTo>
                <a:cubicBezTo>
                  <a:pt x="127" y="538"/>
                  <a:pt x="119" y="534"/>
                  <a:pt x="115" y="532"/>
                </a:cubicBezTo>
                <a:cubicBezTo>
                  <a:pt x="115" y="532"/>
                  <a:pt x="115" y="532"/>
                  <a:pt x="115" y="531"/>
                </a:cubicBezTo>
                <a:cubicBezTo>
                  <a:pt x="115" y="101"/>
                  <a:pt x="115" y="101"/>
                  <a:pt x="115" y="101"/>
                </a:cubicBezTo>
                <a:cubicBezTo>
                  <a:pt x="115" y="100"/>
                  <a:pt x="115" y="100"/>
                  <a:pt x="115" y="100"/>
                </a:cubicBezTo>
                <a:cubicBezTo>
                  <a:pt x="115" y="100"/>
                  <a:pt x="115" y="100"/>
                  <a:pt x="115" y="100"/>
                </a:cubicBezTo>
                <a:cubicBezTo>
                  <a:pt x="115" y="100"/>
                  <a:pt x="115" y="100"/>
                  <a:pt x="115" y="100"/>
                </a:cubicBezTo>
                <a:cubicBezTo>
                  <a:pt x="115" y="100"/>
                  <a:pt x="115" y="100"/>
                  <a:pt x="115" y="100"/>
                </a:cubicBezTo>
                <a:cubicBezTo>
                  <a:pt x="115" y="100"/>
                  <a:pt x="115" y="100"/>
                  <a:pt x="115" y="100"/>
                </a:cubicBezTo>
                <a:cubicBezTo>
                  <a:pt x="119" y="103"/>
                  <a:pt x="119" y="103"/>
                  <a:pt x="119" y="103"/>
                </a:cubicBezTo>
                <a:cubicBezTo>
                  <a:pt x="120" y="103"/>
                  <a:pt x="120" y="103"/>
                  <a:pt x="120" y="103"/>
                </a:cubicBezTo>
                <a:cubicBezTo>
                  <a:pt x="129" y="108"/>
                  <a:pt x="140" y="112"/>
                  <a:pt x="149" y="118"/>
                </a:cubicBezTo>
                <a:cubicBezTo>
                  <a:pt x="149" y="118"/>
                  <a:pt x="149" y="118"/>
                  <a:pt x="149" y="118"/>
                </a:cubicBezTo>
                <a:cubicBezTo>
                  <a:pt x="149" y="118"/>
                  <a:pt x="149" y="118"/>
                  <a:pt x="149" y="118"/>
                </a:cubicBezTo>
                <a:cubicBezTo>
                  <a:pt x="149" y="118"/>
                  <a:pt x="149" y="118"/>
                  <a:pt x="149" y="118"/>
                </a:cubicBezTo>
                <a:cubicBezTo>
                  <a:pt x="149" y="119"/>
                  <a:pt x="149" y="119"/>
                  <a:pt x="149" y="119"/>
                </a:cubicBezTo>
                <a:cubicBezTo>
                  <a:pt x="158" y="126"/>
                  <a:pt x="162" y="142"/>
                  <a:pt x="162" y="148"/>
                </a:cubicBezTo>
                <a:cubicBezTo>
                  <a:pt x="181" y="285"/>
                  <a:pt x="181" y="285"/>
                  <a:pt x="181" y="285"/>
                </a:cubicBezTo>
                <a:cubicBezTo>
                  <a:pt x="181" y="285"/>
                  <a:pt x="180" y="285"/>
                  <a:pt x="180" y="285"/>
                </a:cubicBezTo>
                <a:cubicBezTo>
                  <a:pt x="179" y="285"/>
                  <a:pt x="179" y="285"/>
                  <a:pt x="179" y="285"/>
                </a:cubicBezTo>
                <a:cubicBezTo>
                  <a:pt x="179" y="290"/>
                  <a:pt x="179" y="290"/>
                  <a:pt x="179" y="290"/>
                </a:cubicBezTo>
                <a:cubicBezTo>
                  <a:pt x="176" y="291"/>
                  <a:pt x="176" y="291"/>
                  <a:pt x="176" y="291"/>
                </a:cubicBezTo>
                <a:cubicBezTo>
                  <a:pt x="181" y="305"/>
                  <a:pt x="181" y="305"/>
                  <a:pt x="181" y="305"/>
                </a:cubicBezTo>
                <a:cubicBezTo>
                  <a:pt x="181" y="306"/>
                  <a:pt x="181" y="308"/>
                  <a:pt x="180" y="309"/>
                </a:cubicBezTo>
                <a:cubicBezTo>
                  <a:pt x="180" y="309"/>
                  <a:pt x="180" y="309"/>
                  <a:pt x="180" y="309"/>
                </a:cubicBezTo>
                <a:cubicBezTo>
                  <a:pt x="177" y="317"/>
                  <a:pt x="177" y="317"/>
                  <a:pt x="177" y="317"/>
                </a:cubicBezTo>
                <a:cubicBezTo>
                  <a:pt x="174" y="331"/>
                  <a:pt x="174" y="331"/>
                  <a:pt x="174" y="331"/>
                </a:cubicBezTo>
                <a:cubicBezTo>
                  <a:pt x="174" y="332"/>
                  <a:pt x="173" y="333"/>
                  <a:pt x="173" y="333"/>
                </a:cubicBezTo>
                <a:cubicBezTo>
                  <a:pt x="173" y="336"/>
                  <a:pt x="173" y="336"/>
                  <a:pt x="173" y="336"/>
                </a:cubicBezTo>
                <a:cubicBezTo>
                  <a:pt x="173" y="337"/>
                  <a:pt x="172" y="339"/>
                  <a:pt x="170" y="339"/>
                </a:cubicBezTo>
                <a:cubicBezTo>
                  <a:pt x="170" y="339"/>
                  <a:pt x="170" y="339"/>
                  <a:pt x="170" y="339"/>
                </a:cubicBezTo>
                <a:cubicBezTo>
                  <a:pt x="169" y="339"/>
                  <a:pt x="167" y="338"/>
                  <a:pt x="167" y="336"/>
                </a:cubicBezTo>
                <a:cubicBezTo>
                  <a:pt x="167" y="334"/>
                  <a:pt x="167" y="334"/>
                  <a:pt x="167" y="334"/>
                </a:cubicBezTo>
                <a:cubicBezTo>
                  <a:pt x="166" y="334"/>
                  <a:pt x="166" y="334"/>
                  <a:pt x="166" y="333"/>
                </a:cubicBezTo>
                <a:cubicBezTo>
                  <a:pt x="166" y="333"/>
                  <a:pt x="166" y="333"/>
                  <a:pt x="166" y="333"/>
                </a:cubicBezTo>
                <a:cubicBezTo>
                  <a:pt x="164" y="333"/>
                  <a:pt x="163" y="331"/>
                  <a:pt x="164" y="329"/>
                </a:cubicBezTo>
                <a:cubicBezTo>
                  <a:pt x="166" y="326"/>
                  <a:pt x="166" y="326"/>
                  <a:pt x="166" y="326"/>
                </a:cubicBezTo>
                <a:cubicBezTo>
                  <a:pt x="165" y="314"/>
                  <a:pt x="165" y="314"/>
                  <a:pt x="165" y="314"/>
                </a:cubicBezTo>
                <a:cubicBezTo>
                  <a:pt x="164" y="309"/>
                  <a:pt x="164" y="309"/>
                  <a:pt x="164" y="309"/>
                </a:cubicBezTo>
                <a:cubicBezTo>
                  <a:pt x="163" y="307"/>
                  <a:pt x="163" y="307"/>
                  <a:pt x="163" y="307"/>
                </a:cubicBezTo>
                <a:cubicBezTo>
                  <a:pt x="162" y="304"/>
                  <a:pt x="160" y="303"/>
                  <a:pt x="159" y="304"/>
                </a:cubicBezTo>
                <a:cubicBezTo>
                  <a:pt x="158" y="305"/>
                  <a:pt x="158" y="306"/>
                  <a:pt x="158" y="307"/>
                </a:cubicBezTo>
                <a:cubicBezTo>
                  <a:pt x="158" y="307"/>
                  <a:pt x="158" y="307"/>
                  <a:pt x="158" y="307"/>
                </a:cubicBezTo>
                <a:cubicBezTo>
                  <a:pt x="158" y="316"/>
                  <a:pt x="158" y="316"/>
                  <a:pt x="158" y="316"/>
                </a:cubicBezTo>
                <a:cubicBezTo>
                  <a:pt x="158" y="318"/>
                  <a:pt x="156" y="319"/>
                  <a:pt x="154" y="319"/>
                </a:cubicBezTo>
                <a:cubicBezTo>
                  <a:pt x="154" y="319"/>
                  <a:pt x="154" y="319"/>
                  <a:pt x="154" y="319"/>
                </a:cubicBezTo>
                <a:cubicBezTo>
                  <a:pt x="152" y="319"/>
                  <a:pt x="151" y="318"/>
                  <a:pt x="151" y="316"/>
                </a:cubicBezTo>
                <a:cubicBezTo>
                  <a:pt x="151" y="295"/>
                  <a:pt x="151" y="295"/>
                  <a:pt x="151" y="295"/>
                </a:cubicBezTo>
                <a:cubicBezTo>
                  <a:pt x="148" y="295"/>
                  <a:pt x="148" y="295"/>
                  <a:pt x="148" y="295"/>
                </a:cubicBezTo>
                <a:cubicBezTo>
                  <a:pt x="147" y="290"/>
                  <a:pt x="147" y="290"/>
                  <a:pt x="147" y="290"/>
                </a:cubicBezTo>
                <a:cubicBezTo>
                  <a:pt x="146" y="290"/>
                  <a:pt x="146" y="290"/>
                  <a:pt x="146" y="290"/>
                </a:cubicBezTo>
                <a:cubicBezTo>
                  <a:pt x="146" y="290"/>
                  <a:pt x="146" y="290"/>
                  <a:pt x="146" y="290"/>
                </a:cubicBezTo>
                <a:cubicBezTo>
                  <a:pt x="143" y="265"/>
                  <a:pt x="143" y="265"/>
                  <a:pt x="143" y="265"/>
                </a:cubicBezTo>
                <a:cubicBezTo>
                  <a:pt x="141" y="300"/>
                  <a:pt x="141" y="300"/>
                  <a:pt x="141" y="300"/>
                </a:cubicBezTo>
                <a:close/>
                <a:moveTo>
                  <a:pt x="115" y="8"/>
                </a:moveTo>
                <a:cubicBezTo>
                  <a:pt x="124" y="16"/>
                  <a:pt x="127" y="29"/>
                  <a:pt x="126" y="44"/>
                </a:cubicBezTo>
                <a:cubicBezTo>
                  <a:pt x="127" y="44"/>
                  <a:pt x="127" y="44"/>
                  <a:pt x="127" y="44"/>
                </a:cubicBezTo>
                <a:cubicBezTo>
                  <a:pt x="130" y="44"/>
                  <a:pt x="131" y="50"/>
                  <a:pt x="130" y="56"/>
                </a:cubicBezTo>
                <a:cubicBezTo>
                  <a:pt x="129" y="63"/>
                  <a:pt x="126" y="68"/>
                  <a:pt x="123" y="67"/>
                </a:cubicBezTo>
                <a:cubicBezTo>
                  <a:pt x="123" y="67"/>
                  <a:pt x="122" y="67"/>
                  <a:pt x="122" y="66"/>
                </a:cubicBezTo>
                <a:cubicBezTo>
                  <a:pt x="120" y="72"/>
                  <a:pt x="117" y="77"/>
                  <a:pt x="115" y="82"/>
                </a:cubicBezTo>
                <a:lnTo>
                  <a:pt x="115" y="8"/>
                </a:lnTo>
                <a:close/>
                <a:moveTo>
                  <a:pt x="115" y="531"/>
                </a:moveTo>
                <a:cubicBezTo>
                  <a:pt x="111" y="529"/>
                  <a:pt x="104" y="523"/>
                  <a:pt x="103" y="524"/>
                </a:cubicBezTo>
                <a:cubicBezTo>
                  <a:pt x="103" y="526"/>
                  <a:pt x="102" y="526"/>
                  <a:pt x="98" y="524"/>
                </a:cubicBezTo>
                <a:cubicBezTo>
                  <a:pt x="95" y="522"/>
                  <a:pt x="95" y="522"/>
                  <a:pt x="94" y="516"/>
                </a:cubicBezTo>
                <a:cubicBezTo>
                  <a:pt x="94" y="513"/>
                  <a:pt x="94" y="509"/>
                  <a:pt x="95" y="505"/>
                </a:cubicBezTo>
                <a:cubicBezTo>
                  <a:pt x="94" y="504"/>
                  <a:pt x="93" y="502"/>
                  <a:pt x="93" y="500"/>
                </a:cubicBezTo>
                <a:cubicBezTo>
                  <a:pt x="93" y="307"/>
                  <a:pt x="93" y="307"/>
                  <a:pt x="93" y="307"/>
                </a:cubicBezTo>
                <a:cubicBezTo>
                  <a:pt x="92" y="307"/>
                  <a:pt x="92" y="307"/>
                  <a:pt x="92" y="307"/>
                </a:cubicBezTo>
                <a:cubicBezTo>
                  <a:pt x="92" y="311"/>
                  <a:pt x="92" y="311"/>
                  <a:pt x="92" y="311"/>
                </a:cubicBezTo>
                <a:cubicBezTo>
                  <a:pt x="88" y="311"/>
                  <a:pt x="88" y="311"/>
                  <a:pt x="88" y="311"/>
                </a:cubicBezTo>
                <a:cubicBezTo>
                  <a:pt x="88" y="307"/>
                  <a:pt x="88" y="307"/>
                  <a:pt x="88" y="307"/>
                </a:cubicBezTo>
                <a:cubicBezTo>
                  <a:pt x="88" y="307"/>
                  <a:pt x="87" y="307"/>
                  <a:pt x="87" y="307"/>
                </a:cubicBezTo>
                <a:cubicBezTo>
                  <a:pt x="87" y="500"/>
                  <a:pt x="87" y="500"/>
                  <a:pt x="87" y="500"/>
                </a:cubicBezTo>
                <a:cubicBezTo>
                  <a:pt x="87" y="502"/>
                  <a:pt x="86" y="504"/>
                  <a:pt x="85" y="505"/>
                </a:cubicBezTo>
                <a:cubicBezTo>
                  <a:pt x="86" y="509"/>
                  <a:pt x="86" y="513"/>
                  <a:pt x="86" y="516"/>
                </a:cubicBezTo>
                <a:cubicBezTo>
                  <a:pt x="85" y="522"/>
                  <a:pt x="85" y="522"/>
                  <a:pt x="82" y="524"/>
                </a:cubicBezTo>
                <a:cubicBezTo>
                  <a:pt x="78" y="526"/>
                  <a:pt x="77" y="526"/>
                  <a:pt x="77" y="524"/>
                </a:cubicBezTo>
                <a:cubicBezTo>
                  <a:pt x="76" y="523"/>
                  <a:pt x="69" y="529"/>
                  <a:pt x="66" y="531"/>
                </a:cubicBezTo>
                <a:cubicBezTo>
                  <a:pt x="66" y="101"/>
                  <a:pt x="66" y="101"/>
                  <a:pt x="66" y="101"/>
                </a:cubicBezTo>
                <a:cubicBezTo>
                  <a:pt x="66" y="101"/>
                  <a:pt x="66" y="101"/>
                  <a:pt x="66" y="101"/>
                </a:cubicBezTo>
                <a:cubicBezTo>
                  <a:pt x="66" y="101"/>
                  <a:pt x="66" y="101"/>
                  <a:pt x="66" y="101"/>
                </a:cubicBezTo>
                <a:cubicBezTo>
                  <a:pt x="66" y="101"/>
                  <a:pt x="66" y="101"/>
                  <a:pt x="66" y="101"/>
                </a:cubicBezTo>
                <a:cubicBezTo>
                  <a:pt x="66" y="100"/>
                  <a:pt x="66" y="100"/>
                  <a:pt x="66" y="100"/>
                </a:cubicBezTo>
                <a:cubicBezTo>
                  <a:pt x="73" y="95"/>
                  <a:pt x="73" y="95"/>
                  <a:pt x="73" y="95"/>
                </a:cubicBezTo>
                <a:cubicBezTo>
                  <a:pt x="73" y="92"/>
                  <a:pt x="73" y="92"/>
                  <a:pt x="73" y="92"/>
                </a:cubicBezTo>
                <a:cubicBezTo>
                  <a:pt x="71" y="89"/>
                  <a:pt x="68" y="86"/>
                  <a:pt x="66" y="82"/>
                </a:cubicBezTo>
                <a:cubicBezTo>
                  <a:pt x="66" y="8"/>
                  <a:pt x="66" y="8"/>
                  <a:pt x="66" y="8"/>
                </a:cubicBezTo>
                <a:cubicBezTo>
                  <a:pt x="71" y="3"/>
                  <a:pt x="79" y="0"/>
                  <a:pt x="90" y="0"/>
                </a:cubicBezTo>
                <a:cubicBezTo>
                  <a:pt x="101" y="0"/>
                  <a:pt x="109" y="3"/>
                  <a:pt x="115" y="8"/>
                </a:cubicBezTo>
                <a:cubicBezTo>
                  <a:pt x="115" y="82"/>
                  <a:pt x="115" y="82"/>
                  <a:pt x="115" y="82"/>
                </a:cubicBezTo>
                <a:cubicBezTo>
                  <a:pt x="112" y="86"/>
                  <a:pt x="110" y="89"/>
                  <a:pt x="107" y="92"/>
                </a:cubicBezTo>
                <a:cubicBezTo>
                  <a:pt x="107" y="95"/>
                  <a:pt x="107" y="95"/>
                  <a:pt x="107" y="95"/>
                </a:cubicBezTo>
                <a:cubicBezTo>
                  <a:pt x="107" y="95"/>
                  <a:pt x="107" y="95"/>
                  <a:pt x="107" y="95"/>
                </a:cubicBezTo>
                <a:cubicBezTo>
                  <a:pt x="115" y="100"/>
                  <a:pt x="115" y="100"/>
                  <a:pt x="115" y="100"/>
                </a:cubicBezTo>
                <a:cubicBezTo>
                  <a:pt x="115" y="100"/>
                  <a:pt x="115" y="100"/>
                  <a:pt x="115" y="100"/>
                </a:cubicBezTo>
                <a:cubicBezTo>
                  <a:pt x="114" y="101"/>
                  <a:pt x="114" y="101"/>
                  <a:pt x="114" y="101"/>
                </a:cubicBezTo>
                <a:cubicBezTo>
                  <a:pt x="115" y="101"/>
                  <a:pt x="115" y="101"/>
                  <a:pt x="115" y="101"/>
                </a:cubicBezTo>
                <a:cubicBezTo>
                  <a:pt x="115" y="101"/>
                  <a:pt x="115" y="101"/>
                  <a:pt x="115" y="101"/>
                </a:cubicBezTo>
                <a:lnTo>
                  <a:pt x="115" y="531"/>
                </a:lnTo>
                <a:close/>
                <a:moveTo>
                  <a:pt x="66" y="531"/>
                </a:moveTo>
                <a:cubicBezTo>
                  <a:pt x="65" y="531"/>
                  <a:pt x="65" y="532"/>
                  <a:pt x="65" y="532"/>
                </a:cubicBezTo>
                <a:cubicBezTo>
                  <a:pt x="61" y="534"/>
                  <a:pt x="53" y="538"/>
                  <a:pt x="43" y="539"/>
                </a:cubicBezTo>
                <a:cubicBezTo>
                  <a:pt x="32" y="539"/>
                  <a:pt x="23" y="537"/>
                  <a:pt x="23" y="532"/>
                </a:cubicBezTo>
                <a:cubicBezTo>
                  <a:pt x="23" y="526"/>
                  <a:pt x="26" y="524"/>
                  <a:pt x="34" y="519"/>
                </a:cubicBezTo>
                <a:cubicBezTo>
                  <a:pt x="39" y="515"/>
                  <a:pt x="43" y="510"/>
                  <a:pt x="46" y="506"/>
                </a:cubicBezTo>
                <a:cubicBezTo>
                  <a:pt x="45" y="505"/>
                  <a:pt x="44" y="502"/>
                  <a:pt x="44" y="500"/>
                </a:cubicBezTo>
                <a:cubicBezTo>
                  <a:pt x="44" y="301"/>
                  <a:pt x="44" y="301"/>
                  <a:pt x="44" y="301"/>
                </a:cubicBezTo>
                <a:cubicBezTo>
                  <a:pt x="42" y="301"/>
                  <a:pt x="41" y="300"/>
                  <a:pt x="40" y="300"/>
                </a:cubicBezTo>
                <a:cubicBezTo>
                  <a:pt x="38" y="267"/>
                  <a:pt x="38" y="267"/>
                  <a:pt x="38" y="267"/>
                </a:cubicBezTo>
                <a:cubicBezTo>
                  <a:pt x="35" y="290"/>
                  <a:pt x="35" y="290"/>
                  <a:pt x="35" y="290"/>
                </a:cubicBezTo>
                <a:cubicBezTo>
                  <a:pt x="35" y="290"/>
                  <a:pt x="35" y="290"/>
                  <a:pt x="35" y="290"/>
                </a:cubicBezTo>
                <a:cubicBezTo>
                  <a:pt x="34" y="290"/>
                  <a:pt x="34" y="290"/>
                  <a:pt x="34" y="290"/>
                </a:cubicBezTo>
                <a:cubicBezTo>
                  <a:pt x="33" y="295"/>
                  <a:pt x="33" y="295"/>
                  <a:pt x="33" y="295"/>
                </a:cubicBezTo>
                <a:cubicBezTo>
                  <a:pt x="30" y="295"/>
                  <a:pt x="30" y="295"/>
                  <a:pt x="30" y="295"/>
                </a:cubicBezTo>
                <a:cubicBezTo>
                  <a:pt x="30" y="316"/>
                  <a:pt x="30" y="316"/>
                  <a:pt x="30" y="316"/>
                </a:cubicBezTo>
                <a:cubicBezTo>
                  <a:pt x="30" y="318"/>
                  <a:pt x="29" y="319"/>
                  <a:pt x="27" y="319"/>
                </a:cubicBezTo>
                <a:cubicBezTo>
                  <a:pt x="27" y="319"/>
                  <a:pt x="27" y="319"/>
                  <a:pt x="27" y="319"/>
                </a:cubicBezTo>
                <a:cubicBezTo>
                  <a:pt x="25" y="319"/>
                  <a:pt x="24" y="318"/>
                  <a:pt x="24" y="316"/>
                </a:cubicBezTo>
                <a:cubicBezTo>
                  <a:pt x="24" y="307"/>
                  <a:pt x="24" y="307"/>
                  <a:pt x="24" y="307"/>
                </a:cubicBezTo>
                <a:cubicBezTo>
                  <a:pt x="24" y="307"/>
                  <a:pt x="24" y="307"/>
                  <a:pt x="24" y="307"/>
                </a:cubicBezTo>
                <a:cubicBezTo>
                  <a:pt x="24" y="306"/>
                  <a:pt x="23" y="305"/>
                  <a:pt x="23" y="304"/>
                </a:cubicBezTo>
                <a:cubicBezTo>
                  <a:pt x="22" y="303"/>
                  <a:pt x="20" y="304"/>
                  <a:pt x="18" y="307"/>
                </a:cubicBezTo>
                <a:cubicBezTo>
                  <a:pt x="18" y="309"/>
                  <a:pt x="18" y="309"/>
                  <a:pt x="18" y="309"/>
                </a:cubicBezTo>
                <a:cubicBezTo>
                  <a:pt x="17" y="314"/>
                  <a:pt x="17" y="314"/>
                  <a:pt x="17" y="314"/>
                </a:cubicBezTo>
                <a:cubicBezTo>
                  <a:pt x="15" y="326"/>
                  <a:pt x="15" y="326"/>
                  <a:pt x="15" y="326"/>
                </a:cubicBezTo>
                <a:cubicBezTo>
                  <a:pt x="17" y="329"/>
                  <a:pt x="17" y="329"/>
                  <a:pt x="17" y="329"/>
                </a:cubicBezTo>
                <a:cubicBezTo>
                  <a:pt x="18" y="331"/>
                  <a:pt x="17" y="333"/>
                  <a:pt x="16" y="333"/>
                </a:cubicBezTo>
                <a:cubicBezTo>
                  <a:pt x="16" y="333"/>
                  <a:pt x="16" y="333"/>
                  <a:pt x="16" y="333"/>
                </a:cubicBezTo>
                <a:cubicBezTo>
                  <a:pt x="15" y="334"/>
                  <a:pt x="15" y="334"/>
                  <a:pt x="15" y="334"/>
                </a:cubicBezTo>
                <a:cubicBezTo>
                  <a:pt x="14" y="336"/>
                  <a:pt x="14" y="336"/>
                  <a:pt x="14" y="336"/>
                </a:cubicBezTo>
                <a:cubicBezTo>
                  <a:pt x="14" y="338"/>
                  <a:pt x="13" y="339"/>
                  <a:pt x="11" y="339"/>
                </a:cubicBezTo>
                <a:cubicBezTo>
                  <a:pt x="11" y="339"/>
                  <a:pt x="11" y="339"/>
                  <a:pt x="11" y="339"/>
                </a:cubicBezTo>
                <a:cubicBezTo>
                  <a:pt x="9" y="339"/>
                  <a:pt x="8" y="337"/>
                  <a:pt x="8" y="336"/>
                </a:cubicBezTo>
                <a:cubicBezTo>
                  <a:pt x="8" y="333"/>
                  <a:pt x="8" y="333"/>
                  <a:pt x="8" y="333"/>
                </a:cubicBezTo>
                <a:cubicBezTo>
                  <a:pt x="8" y="333"/>
                  <a:pt x="7" y="332"/>
                  <a:pt x="7" y="331"/>
                </a:cubicBezTo>
                <a:cubicBezTo>
                  <a:pt x="4" y="317"/>
                  <a:pt x="4" y="317"/>
                  <a:pt x="4" y="317"/>
                </a:cubicBezTo>
                <a:cubicBezTo>
                  <a:pt x="1" y="309"/>
                  <a:pt x="1" y="309"/>
                  <a:pt x="1" y="309"/>
                </a:cubicBezTo>
                <a:cubicBezTo>
                  <a:pt x="1" y="309"/>
                  <a:pt x="1" y="309"/>
                  <a:pt x="1" y="309"/>
                </a:cubicBezTo>
                <a:cubicBezTo>
                  <a:pt x="0" y="308"/>
                  <a:pt x="0" y="306"/>
                  <a:pt x="1" y="305"/>
                </a:cubicBezTo>
                <a:cubicBezTo>
                  <a:pt x="5" y="291"/>
                  <a:pt x="5" y="291"/>
                  <a:pt x="5" y="291"/>
                </a:cubicBezTo>
                <a:cubicBezTo>
                  <a:pt x="2" y="290"/>
                  <a:pt x="2" y="290"/>
                  <a:pt x="2" y="290"/>
                </a:cubicBezTo>
                <a:cubicBezTo>
                  <a:pt x="3" y="285"/>
                  <a:pt x="3" y="285"/>
                  <a:pt x="3" y="285"/>
                </a:cubicBezTo>
                <a:cubicBezTo>
                  <a:pt x="1" y="285"/>
                  <a:pt x="1" y="285"/>
                  <a:pt x="1" y="285"/>
                </a:cubicBezTo>
                <a:cubicBezTo>
                  <a:pt x="1" y="285"/>
                  <a:pt x="1" y="285"/>
                  <a:pt x="1" y="285"/>
                </a:cubicBezTo>
                <a:cubicBezTo>
                  <a:pt x="19" y="148"/>
                  <a:pt x="19" y="148"/>
                  <a:pt x="19" y="148"/>
                </a:cubicBezTo>
                <a:cubicBezTo>
                  <a:pt x="20" y="142"/>
                  <a:pt x="24" y="126"/>
                  <a:pt x="32" y="118"/>
                </a:cubicBezTo>
                <a:cubicBezTo>
                  <a:pt x="32" y="118"/>
                  <a:pt x="32" y="118"/>
                  <a:pt x="32" y="118"/>
                </a:cubicBezTo>
                <a:cubicBezTo>
                  <a:pt x="41" y="112"/>
                  <a:pt x="51" y="108"/>
                  <a:pt x="60" y="104"/>
                </a:cubicBezTo>
                <a:cubicBezTo>
                  <a:pt x="61" y="103"/>
                  <a:pt x="61" y="103"/>
                  <a:pt x="61" y="103"/>
                </a:cubicBezTo>
                <a:cubicBezTo>
                  <a:pt x="65" y="100"/>
                  <a:pt x="65" y="100"/>
                  <a:pt x="65" y="100"/>
                </a:cubicBezTo>
                <a:cubicBezTo>
                  <a:pt x="66" y="100"/>
                  <a:pt x="66" y="100"/>
                  <a:pt x="66" y="100"/>
                </a:cubicBezTo>
                <a:cubicBezTo>
                  <a:pt x="66" y="101"/>
                  <a:pt x="66" y="101"/>
                  <a:pt x="66" y="101"/>
                </a:cubicBezTo>
                <a:cubicBezTo>
                  <a:pt x="65" y="100"/>
                  <a:pt x="65" y="100"/>
                  <a:pt x="65" y="100"/>
                </a:cubicBezTo>
                <a:cubicBezTo>
                  <a:pt x="65" y="100"/>
                  <a:pt x="65" y="100"/>
                  <a:pt x="65" y="100"/>
                </a:cubicBezTo>
                <a:cubicBezTo>
                  <a:pt x="66" y="101"/>
                  <a:pt x="66" y="101"/>
                  <a:pt x="66" y="101"/>
                </a:cubicBezTo>
                <a:cubicBezTo>
                  <a:pt x="66" y="531"/>
                  <a:pt x="66" y="531"/>
                  <a:pt x="66" y="531"/>
                </a:cubicBezTo>
                <a:close/>
                <a:moveTo>
                  <a:pt x="66" y="82"/>
                </a:moveTo>
                <a:cubicBezTo>
                  <a:pt x="63" y="77"/>
                  <a:pt x="60" y="72"/>
                  <a:pt x="58" y="66"/>
                </a:cubicBezTo>
                <a:cubicBezTo>
                  <a:pt x="58" y="67"/>
                  <a:pt x="57" y="67"/>
                  <a:pt x="57" y="67"/>
                </a:cubicBezTo>
                <a:cubicBezTo>
                  <a:pt x="54" y="68"/>
                  <a:pt x="51" y="63"/>
                  <a:pt x="50" y="56"/>
                </a:cubicBezTo>
                <a:cubicBezTo>
                  <a:pt x="49" y="50"/>
                  <a:pt x="50" y="44"/>
                  <a:pt x="53" y="44"/>
                </a:cubicBezTo>
                <a:cubicBezTo>
                  <a:pt x="53" y="44"/>
                  <a:pt x="53" y="44"/>
                  <a:pt x="54" y="44"/>
                </a:cubicBezTo>
                <a:cubicBezTo>
                  <a:pt x="53" y="29"/>
                  <a:pt x="56" y="16"/>
                  <a:pt x="66" y="8"/>
                </a:cubicBezTo>
                <a:lnTo>
                  <a:pt x="6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85" name="Freeform 45"/>
          <p:cNvSpPr/>
          <p:nvPr>
            <p:custDataLst>
              <p:tags r:id="rId5"/>
            </p:custDataLst>
          </p:nvPr>
        </p:nvSpPr>
        <p:spPr bwMode="auto">
          <a:xfrm>
            <a:off x="1269104" y="4014165"/>
            <a:ext cx="60742" cy="70214"/>
          </a:xfrm>
          <a:custGeom>
            <a:avLst/>
            <a:gdLst>
              <a:gd name="T0" fmla="*/ 0 w 64"/>
              <a:gd name="T1" fmla="*/ 2147483646 h 74"/>
              <a:gd name="T2" fmla="*/ 2147483646 w 64"/>
              <a:gd name="T3" fmla="*/ 2147483646 h 74"/>
              <a:gd name="T4" fmla="*/ 2147483646 w 64"/>
              <a:gd name="T5" fmla="*/ 2147483646 h 74"/>
              <a:gd name="T6" fmla="*/ 2147483646 w 64"/>
              <a:gd name="T7" fmla="*/ 0 h 74"/>
              <a:gd name="T8" fmla="*/ 0 w 64"/>
              <a:gd name="T9" fmla="*/ 214748364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4">
                <a:moveTo>
                  <a:pt x="0" y="59"/>
                </a:moveTo>
                <a:lnTo>
                  <a:pt x="45" y="74"/>
                </a:lnTo>
                <a:lnTo>
                  <a:pt x="64" y="14"/>
                </a:lnTo>
                <a:lnTo>
                  <a:pt x="21" y="0"/>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86" name="Freeform 46"/>
          <p:cNvSpPr/>
          <p:nvPr>
            <p:custDataLst>
              <p:tags r:id="rId6"/>
            </p:custDataLst>
          </p:nvPr>
        </p:nvSpPr>
        <p:spPr bwMode="auto">
          <a:xfrm>
            <a:off x="1262460" y="4034090"/>
            <a:ext cx="60742" cy="81598"/>
          </a:xfrm>
          <a:custGeom>
            <a:avLst/>
            <a:gdLst>
              <a:gd name="T0" fmla="*/ 2147483646 w 27"/>
              <a:gd name="T1" fmla="*/ 2147483646 h 36"/>
              <a:gd name="T2" fmla="*/ 2147483646 w 27"/>
              <a:gd name="T3" fmla="*/ 0 h 36"/>
              <a:gd name="T4" fmla="*/ 2147483646 w 27"/>
              <a:gd name="T5" fmla="*/ 2147483646 h 36"/>
              <a:gd name="T6" fmla="*/ 0 w 27"/>
              <a:gd name="T7" fmla="*/ 2147483646 h 36"/>
              <a:gd name="T8" fmla="*/ 2147483646 w 27"/>
              <a:gd name="T9" fmla="*/ 2147483646 h 36"/>
              <a:gd name="T10" fmla="*/ 2147483646 w 27"/>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6">
                <a:moveTo>
                  <a:pt x="27" y="2"/>
                </a:moveTo>
                <a:cubicBezTo>
                  <a:pt x="9" y="0"/>
                  <a:pt x="9" y="0"/>
                  <a:pt x="9" y="0"/>
                </a:cubicBezTo>
                <a:cubicBezTo>
                  <a:pt x="7" y="14"/>
                  <a:pt x="7" y="14"/>
                  <a:pt x="7" y="14"/>
                </a:cubicBezTo>
                <a:cubicBezTo>
                  <a:pt x="0" y="28"/>
                  <a:pt x="0" y="28"/>
                  <a:pt x="0" y="28"/>
                </a:cubicBezTo>
                <a:cubicBezTo>
                  <a:pt x="8" y="31"/>
                  <a:pt x="20" y="26"/>
                  <a:pt x="21" y="36"/>
                </a:cubicBezTo>
                <a:lnTo>
                  <a:pt x="2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87" name="Freeform 47"/>
          <p:cNvSpPr/>
          <p:nvPr>
            <p:custDataLst>
              <p:tags r:id="rId7"/>
            </p:custDataLst>
          </p:nvPr>
        </p:nvSpPr>
        <p:spPr bwMode="auto">
          <a:xfrm>
            <a:off x="1252969" y="4032192"/>
            <a:ext cx="72131" cy="123347"/>
          </a:xfrm>
          <a:custGeom>
            <a:avLst/>
            <a:gdLst>
              <a:gd name="T0" fmla="*/ 2147483646 w 32"/>
              <a:gd name="T1" fmla="*/ 2147483646 h 55"/>
              <a:gd name="T2" fmla="*/ 2147483646 w 32"/>
              <a:gd name="T3" fmla="*/ 2147483646 h 55"/>
              <a:gd name="T4" fmla="*/ 2147483646 w 32"/>
              <a:gd name="T5" fmla="*/ 2147483646 h 55"/>
              <a:gd name="T6" fmla="*/ 2147483646 w 32"/>
              <a:gd name="T7" fmla="*/ 2147483646 h 55"/>
              <a:gd name="T8" fmla="*/ 2147483646 w 32"/>
              <a:gd name="T9" fmla="*/ 2147483646 h 55"/>
              <a:gd name="T10" fmla="*/ 2147483646 w 32"/>
              <a:gd name="T11" fmla="*/ 2147483646 h 55"/>
              <a:gd name="T12" fmla="*/ 2147483646 w 32"/>
              <a:gd name="T13" fmla="*/ 2147483646 h 55"/>
              <a:gd name="T14" fmla="*/ 2147483646 w 32"/>
              <a:gd name="T15" fmla="*/ 2147483646 h 55"/>
              <a:gd name="T16" fmla="*/ 2147483646 w 32"/>
              <a:gd name="T17" fmla="*/ 2147483646 h 55"/>
              <a:gd name="T18" fmla="*/ 2147483646 w 32"/>
              <a:gd name="T19" fmla="*/ 2147483646 h 55"/>
              <a:gd name="T20" fmla="*/ 2147483646 w 32"/>
              <a:gd name="T21" fmla="*/ 2147483646 h 55"/>
              <a:gd name="T22" fmla="*/ 2147483646 w 32"/>
              <a:gd name="T23" fmla="*/ 2147483646 h 55"/>
              <a:gd name="T24" fmla="*/ 2147483646 w 32"/>
              <a:gd name="T25" fmla="*/ 2147483646 h 55"/>
              <a:gd name="T26" fmla="*/ 2147483646 w 32"/>
              <a:gd name="T27" fmla="*/ 2147483646 h 55"/>
              <a:gd name="T28" fmla="*/ 2147483646 w 32"/>
              <a:gd name="T29" fmla="*/ 2147483646 h 55"/>
              <a:gd name="T30" fmla="*/ 2147483646 w 32"/>
              <a:gd name="T31" fmla="*/ 2147483646 h 55"/>
              <a:gd name="T32" fmla="*/ 2147483646 w 32"/>
              <a:gd name="T33" fmla="*/ 2147483646 h 55"/>
              <a:gd name="T34" fmla="*/ 2147483646 w 32"/>
              <a:gd name="T35" fmla="*/ 2147483646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55">
                <a:moveTo>
                  <a:pt x="2" y="35"/>
                </a:moveTo>
                <a:cubicBezTo>
                  <a:pt x="11" y="8"/>
                  <a:pt x="11" y="8"/>
                  <a:pt x="11" y="8"/>
                </a:cubicBezTo>
                <a:cubicBezTo>
                  <a:pt x="11" y="6"/>
                  <a:pt x="14" y="5"/>
                  <a:pt x="16" y="5"/>
                </a:cubicBezTo>
                <a:cubicBezTo>
                  <a:pt x="16" y="5"/>
                  <a:pt x="16" y="5"/>
                  <a:pt x="16" y="5"/>
                </a:cubicBezTo>
                <a:cubicBezTo>
                  <a:pt x="16" y="5"/>
                  <a:pt x="16" y="6"/>
                  <a:pt x="16" y="6"/>
                </a:cubicBezTo>
                <a:cubicBezTo>
                  <a:pt x="17" y="3"/>
                  <a:pt x="17" y="3"/>
                  <a:pt x="17" y="3"/>
                </a:cubicBezTo>
                <a:cubicBezTo>
                  <a:pt x="18" y="1"/>
                  <a:pt x="20" y="0"/>
                  <a:pt x="23" y="1"/>
                </a:cubicBezTo>
                <a:cubicBezTo>
                  <a:pt x="23" y="1"/>
                  <a:pt x="23" y="1"/>
                  <a:pt x="23" y="1"/>
                </a:cubicBezTo>
                <a:cubicBezTo>
                  <a:pt x="24" y="1"/>
                  <a:pt x="25" y="3"/>
                  <a:pt x="25" y="4"/>
                </a:cubicBezTo>
                <a:cubicBezTo>
                  <a:pt x="26" y="4"/>
                  <a:pt x="27" y="4"/>
                  <a:pt x="28" y="4"/>
                </a:cubicBezTo>
                <a:cubicBezTo>
                  <a:pt x="28" y="4"/>
                  <a:pt x="28" y="4"/>
                  <a:pt x="28" y="4"/>
                </a:cubicBezTo>
                <a:cubicBezTo>
                  <a:pt x="31" y="5"/>
                  <a:pt x="32" y="8"/>
                  <a:pt x="31" y="10"/>
                </a:cubicBezTo>
                <a:cubicBezTo>
                  <a:pt x="19" y="39"/>
                  <a:pt x="19" y="39"/>
                  <a:pt x="19" y="39"/>
                </a:cubicBezTo>
                <a:cubicBezTo>
                  <a:pt x="16" y="52"/>
                  <a:pt x="16" y="52"/>
                  <a:pt x="16" y="52"/>
                </a:cubicBezTo>
                <a:cubicBezTo>
                  <a:pt x="15" y="54"/>
                  <a:pt x="12" y="55"/>
                  <a:pt x="10" y="54"/>
                </a:cubicBezTo>
                <a:cubicBezTo>
                  <a:pt x="10" y="54"/>
                  <a:pt x="10" y="54"/>
                  <a:pt x="10" y="54"/>
                </a:cubicBezTo>
                <a:cubicBezTo>
                  <a:pt x="8" y="53"/>
                  <a:pt x="7" y="50"/>
                  <a:pt x="8" y="48"/>
                </a:cubicBezTo>
                <a:cubicBezTo>
                  <a:pt x="8" y="46"/>
                  <a:pt x="0" y="40"/>
                  <a:pt x="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88" name="Freeform 48"/>
          <p:cNvSpPr/>
          <p:nvPr>
            <p:custDataLst>
              <p:tags r:id="rId8"/>
            </p:custDataLst>
          </p:nvPr>
        </p:nvSpPr>
        <p:spPr bwMode="auto">
          <a:xfrm>
            <a:off x="1273849" y="4117586"/>
            <a:ext cx="19931" cy="69264"/>
          </a:xfrm>
          <a:custGeom>
            <a:avLst/>
            <a:gdLst>
              <a:gd name="T0" fmla="*/ 2147483646 w 9"/>
              <a:gd name="T1" fmla="*/ 2147483646 h 31"/>
              <a:gd name="T2" fmla="*/ 2147483646 w 9"/>
              <a:gd name="T3" fmla="*/ 2147483646 h 31"/>
              <a:gd name="T4" fmla="*/ 0 w 9"/>
              <a:gd name="T5" fmla="*/ 2147483646 h 31"/>
              <a:gd name="T6" fmla="*/ 2147483646 w 9"/>
              <a:gd name="T7" fmla="*/ 2147483646 h 31"/>
              <a:gd name="T8" fmla="*/ 2147483646 w 9"/>
              <a:gd name="T9" fmla="*/ 0 h 31"/>
              <a:gd name="T10" fmla="*/ 2147483646 w 9"/>
              <a:gd name="T11" fmla="*/ 2147483646 h 31"/>
              <a:gd name="T12" fmla="*/ 2147483646 w 9"/>
              <a:gd name="T13" fmla="*/ 2147483646 h 31"/>
              <a:gd name="T14" fmla="*/ 2147483646 w 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31">
                <a:moveTo>
                  <a:pt x="3" y="31"/>
                </a:moveTo>
                <a:cubicBezTo>
                  <a:pt x="3" y="31"/>
                  <a:pt x="3" y="31"/>
                  <a:pt x="3" y="31"/>
                </a:cubicBezTo>
                <a:cubicBezTo>
                  <a:pt x="1" y="31"/>
                  <a:pt x="0" y="29"/>
                  <a:pt x="0" y="28"/>
                </a:cubicBezTo>
                <a:cubicBezTo>
                  <a:pt x="3" y="1"/>
                  <a:pt x="3" y="1"/>
                  <a:pt x="3" y="1"/>
                </a:cubicBezTo>
                <a:cubicBezTo>
                  <a:pt x="3" y="0"/>
                  <a:pt x="3" y="0"/>
                  <a:pt x="3" y="0"/>
                </a:cubicBezTo>
                <a:cubicBezTo>
                  <a:pt x="9" y="4"/>
                  <a:pt x="9" y="4"/>
                  <a:pt x="9" y="4"/>
                </a:cubicBezTo>
                <a:cubicBezTo>
                  <a:pt x="6" y="28"/>
                  <a:pt x="6" y="28"/>
                  <a:pt x="6" y="28"/>
                </a:cubicBezTo>
                <a:cubicBezTo>
                  <a:pt x="6" y="30"/>
                  <a:pt x="5" y="31"/>
                  <a:pt x="3"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89" name="Freeform 49"/>
          <p:cNvSpPr/>
          <p:nvPr>
            <p:custDataLst>
              <p:tags r:id="rId9"/>
            </p:custDataLst>
          </p:nvPr>
        </p:nvSpPr>
        <p:spPr bwMode="auto">
          <a:xfrm>
            <a:off x="1280493" y="4050219"/>
            <a:ext cx="42710" cy="92036"/>
          </a:xfrm>
          <a:custGeom>
            <a:avLst/>
            <a:gdLst>
              <a:gd name="T0" fmla="*/ 2147483646 w 19"/>
              <a:gd name="T1" fmla="*/ 2147483646 h 41"/>
              <a:gd name="T2" fmla="*/ 2147483646 w 19"/>
              <a:gd name="T3" fmla="*/ 2147483646 h 41"/>
              <a:gd name="T4" fmla="*/ 2147483646 w 19"/>
              <a:gd name="T5" fmla="*/ 2147483646 h 41"/>
              <a:gd name="T6" fmla="*/ 2147483646 w 19"/>
              <a:gd name="T7" fmla="*/ 2147483646 h 41"/>
              <a:gd name="T8" fmla="*/ 2147483646 w 19"/>
              <a:gd name="T9" fmla="*/ 2147483646 h 41"/>
              <a:gd name="T10" fmla="*/ 0 w 19"/>
              <a:gd name="T11" fmla="*/ 2147483646 h 41"/>
              <a:gd name="T12" fmla="*/ 2147483646 w 19"/>
              <a:gd name="T13" fmla="*/ 0 h 41"/>
              <a:gd name="T14" fmla="*/ 2147483646 w 19"/>
              <a:gd name="T15" fmla="*/ 2147483646 h 41"/>
              <a:gd name="T16" fmla="*/ 2147483646 w 19"/>
              <a:gd name="T17" fmla="*/ 2147483646 h 41"/>
              <a:gd name="T18" fmla="*/ 2147483646 w 19"/>
              <a:gd name="T19" fmla="*/ 2147483646 h 41"/>
              <a:gd name="T20" fmla="*/ 2147483646 w 19"/>
              <a:gd name="T21" fmla="*/ 214748364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 h="41">
                <a:moveTo>
                  <a:pt x="16" y="41"/>
                </a:moveTo>
                <a:cubicBezTo>
                  <a:pt x="16" y="41"/>
                  <a:pt x="16" y="41"/>
                  <a:pt x="16" y="41"/>
                </a:cubicBezTo>
                <a:cubicBezTo>
                  <a:pt x="14" y="41"/>
                  <a:pt x="13" y="40"/>
                  <a:pt x="13" y="38"/>
                </a:cubicBezTo>
                <a:cubicBezTo>
                  <a:pt x="13" y="28"/>
                  <a:pt x="13" y="28"/>
                  <a:pt x="13" y="28"/>
                </a:cubicBezTo>
                <a:cubicBezTo>
                  <a:pt x="12" y="24"/>
                  <a:pt x="9" y="25"/>
                  <a:pt x="7" y="29"/>
                </a:cubicBezTo>
                <a:cubicBezTo>
                  <a:pt x="0" y="8"/>
                  <a:pt x="0" y="8"/>
                  <a:pt x="0" y="8"/>
                </a:cubicBezTo>
                <a:cubicBezTo>
                  <a:pt x="10" y="0"/>
                  <a:pt x="10" y="0"/>
                  <a:pt x="10" y="0"/>
                </a:cubicBezTo>
                <a:cubicBezTo>
                  <a:pt x="15" y="9"/>
                  <a:pt x="15" y="9"/>
                  <a:pt x="15" y="9"/>
                </a:cubicBezTo>
                <a:cubicBezTo>
                  <a:pt x="18" y="9"/>
                  <a:pt x="19" y="14"/>
                  <a:pt x="19" y="16"/>
                </a:cubicBezTo>
                <a:cubicBezTo>
                  <a:pt x="19" y="38"/>
                  <a:pt x="19" y="38"/>
                  <a:pt x="19" y="38"/>
                </a:cubicBezTo>
                <a:cubicBezTo>
                  <a:pt x="19" y="40"/>
                  <a:pt x="18" y="41"/>
                  <a:pt x="16"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0" name="Freeform 50"/>
          <p:cNvSpPr/>
          <p:nvPr>
            <p:custDataLst>
              <p:tags r:id="rId10"/>
            </p:custDataLst>
          </p:nvPr>
        </p:nvSpPr>
        <p:spPr bwMode="auto">
          <a:xfrm>
            <a:off x="1260561" y="4110944"/>
            <a:ext cx="26575" cy="65469"/>
          </a:xfrm>
          <a:custGeom>
            <a:avLst/>
            <a:gdLst>
              <a:gd name="T0" fmla="*/ 2147483646 w 12"/>
              <a:gd name="T1" fmla="*/ 2147483646 h 29"/>
              <a:gd name="T2" fmla="*/ 2147483646 w 12"/>
              <a:gd name="T3" fmla="*/ 2147483646 h 29"/>
              <a:gd name="T4" fmla="*/ 2147483646 w 12"/>
              <a:gd name="T5" fmla="*/ 2147483646 h 29"/>
              <a:gd name="T6" fmla="*/ 0 w 12"/>
              <a:gd name="T7" fmla="*/ 0 h 29"/>
              <a:gd name="T8" fmla="*/ 0 w 12"/>
              <a:gd name="T9" fmla="*/ 0 h 29"/>
              <a:gd name="T10" fmla="*/ 2147483646 w 12"/>
              <a:gd name="T11" fmla="*/ 2147483646 h 29"/>
              <a:gd name="T12" fmla="*/ 2147483646 w 12"/>
              <a:gd name="T13" fmla="*/ 2147483646 h 29"/>
              <a:gd name="T14" fmla="*/ 2147483646 w 12"/>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9">
                <a:moveTo>
                  <a:pt x="9" y="29"/>
                </a:moveTo>
                <a:cubicBezTo>
                  <a:pt x="9" y="29"/>
                  <a:pt x="9" y="29"/>
                  <a:pt x="9" y="29"/>
                </a:cubicBezTo>
                <a:cubicBezTo>
                  <a:pt x="7" y="29"/>
                  <a:pt x="6" y="28"/>
                  <a:pt x="5" y="26"/>
                </a:cubicBezTo>
                <a:cubicBezTo>
                  <a:pt x="0" y="0"/>
                  <a:pt x="0" y="0"/>
                  <a:pt x="0" y="0"/>
                </a:cubicBezTo>
                <a:cubicBezTo>
                  <a:pt x="0" y="0"/>
                  <a:pt x="0" y="0"/>
                  <a:pt x="0" y="0"/>
                </a:cubicBezTo>
                <a:cubicBezTo>
                  <a:pt x="7" y="1"/>
                  <a:pt x="7" y="1"/>
                  <a:pt x="7" y="1"/>
                </a:cubicBezTo>
                <a:cubicBezTo>
                  <a:pt x="11" y="25"/>
                  <a:pt x="11" y="25"/>
                  <a:pt x="11" y="25"/>
                </a:cubicBezTo>
                <a:cubicBezTo>
                  <a:pt x="12" y="26"/>
                  <a:pt x="11" y="28"/>
                  <a:pt x="9"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1" name="Freeform 51"/>
          <p:cNvSpPr/>
          <p:nvPr>
            <p:custDataLst>
              <p:tags r:id="rId11"/>
            </p:custDataLst>
          </p:nvPr>
        </p:nvSpPr>
        <p:spPr bwMode="auto">
          <a:xfrm>
            <a:off x="1257714" y="4119483"/>
            <a:ext cx="38912" cy="56929"/>
          </a:xfrm>
          <a:custGeom>
            <a:avLst/>
            <a:gdLst>
              <a:gd name="T0" fmla="*/ 2147483646 w 17"/>
              <a:gd name="T1" fmla="*/ 2147483646 h 25"/>
              <a:gd name="T2" fmla="*/ 2147483646 w 17"/>
              <a:gd name="T3" fmla="*/ 2147483646 h 25"/>
              <a:gd name="T4" fmla="*/ 2147483646 w 17"/>
              <a:gd name="T5" fmla="*/ 2147483646 h 25"/>
              <a:gd name="T6" fmla="*/ 0 w 17"/>
              <a:gd name="T7" fmla="*/ 0 h 25"/>
              <a:gd name="T8" fmla="*/ 2147483646 w 17"/>
              <a:gd name="T9" fmla="*/ 2147483646 h 25"/>
              <a:gd name="T10" fmla="*/ 2147483646 w 17"/>
              <a:gd name="T11" fmla="*/ 2147483646 h 25"/>
              <a:gd name="T12" fmla="*/ 2147483646 w 17"/>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15" y="24"/>
                </a:moveTo>
                <a:cubicBezTo>
                  <a:pt x="15" y="24"/>
                  <a:pt x="15" y="24"/>
                  <a:pt x="15" y="24"/>
                </a:cubicBezTo>
                <a:cubicBezTo>
                  <a:pt x="13" y="25"/>
                  <a:pt x="11" y="25"/>
                  <a:pt x="10" y="23"/>
                </a:cubicBezTo>
                <a:cubicBezTo>
                  <a:pt x="0" y="0"/>
                  <a:pt x="0" y="0"/>
                  <a:pt x="0" y="0"/>
                </a:cubicBezTo>
                <a:cubicBezTo>
                  <a:pt x="7" y="3"/>
                  <a:pt x="7" y="3"/>
                  <a:pt x="7" y="3"/>
                </a:cubicBezTo>
                <a:cubicBezTo>
                  <a:pt x="16" y="20"/>
                  <a:pt x="16" y="20"/>
                  <a:pt x="16" y="20"/>
                </a:cubicBezTo>
                <a:cubicBezTo>
                  <a:pt x="17" y="22"/>
                  <a:pt x="16" y="24"/>
                  <a:pt x="1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53" name="Freeform 52"/>
          <p:cNvSpPr/>
          <p:nvPr>
            <p:custDataLst>
              <p:tags r:id="rId12"/>
            </p:custDataLst>
          </p:nvPr>
        </p:nvSpPr>
        <p:spPr bwMode="auto">
          <a:xfrm>
            <a:off x="1260872" y="4061222"/>
            <a:ext cx="71438" cy="27384"/>
          </a:xfrm>
          <a:custGeom>
            <a:avLst/>
            <a:gdLst>
              <a:gd name="T0" fmla="*/ 0 w 76"/>
              <a:gd name="T1" fmla="*/ 16 h 28"/>
              <a:gd name="T2" fmla="*/ 73 w 76"/>
              <a:gd name="T3" fmla="*/ 28 h 28"/>
              <a:gd name="T4" fmla="*/ 76 w 76"/>
              <a:gd name="T5" fmla="*/ 12 h 28"/>
              <a:gd name="T6" fmla="*/ 2 w 76"/>
              <a:gd name="T7" fmla="*/ 0 h 28"/>
              <a:gd name="T8" fmla="*/ 0 w 76"/>
              <a:gd name="T9" fmla="*/ 16 h 28"/>
            </a:gdLst>
            <a:ahLst/>
            <a:cxnLst>
              <a:cxn ang="0">
                <a:pos x="T0" y="T1"/>
              </a:cxn>
              <a:cxn ang="0">
                <a:pos x="T2" y="T3"/>
              </a:cxn>
              <a:cxn ang="0">
                <a:pos x="T4" y="T5"/>
              </a:cxn>
              <a:cxn ang="0">
                <a:pos x="T6" y="T7"/>
              </a:cxn>
              <a:cxn ang="0">
                <a:pos x="T8" y="T9"/>
              </a:cxn>
            </a:cxnLst>
            <a:rect l="0" t="0" r="r" b="b"/>
            <a:pathLst>
              <a:path w="76" h="28">
                <a:moveTo>
                  <a:pt x="0" y="16"/>
                </a:moveTo>
                <a:lnTo>
                  <a:pt x="73" y="28"/>
                </a:lnTo>
                <a:lnTo>
                  <a:pt x="76" y="12"/>
                </a:lnTo>
                <a:lnTo>
                  <a:pt x="2" y="0"/>
                </a:lnTo>
                <a:lnTo>
                  <a:pt x="0" y="16"/>
                </a:lnTo>
                <a:close/>
              </a:path>
            </a:pathLst>
          </a:custGeom>
          <a:solidFill>
            <a:srgbClr val="F5F5F5">
              <a:lumMod val="25000"/>
            </a:srgbClr>
          </a:solidFill>
          <a:ln>
            <a:solidFill>
              <a:srgbClr val="F5F5F5">
                <a:lumMod val="25000"/>
              </a:srgbClr>
            </a:solidFill>
          </a:ln>
        </p:spPr>
        <p:txBody>
          <a:bodyPr/>
          <a:lstStyle/>
          <a:p>
            <a:pPr eaLnBrk="1" fontAlgn="auto" hangingPunct="1">
              <a:spcBef>
                <a:spcPts val="0"/>
              </a:spcBef>
              <a:spcAft>
                <a:spcPts val="0"/>
              </a:spcAft>
              <a:defRPr/>
            </a:pPr>
            <a:endParaRPr lang="zh-CN" altLang="en-US" sz="1350"/>
          </a:p>
        </p:txBody>
      </p:sp>
      <p:sp>
        <p:nvSpPr>
          <p:cNvPr id="15393" name="Freeform 53"/>
          <p:cNvSpPr/>
          <p:nvPr>
            <p:custDataLst>
              <p:tags r:id="rId13"/>
            </p:custDataLst>
          </p:nvPr>
        </p:nvSpPr>
        <p:spPr bwMode="auto">
          <a:xfrm>
            <a:off x="1257714" y="3690617"/>
            <a:ext cx="122432" cy="386171"/>
          </a:xfrm>
          <a:custGeom>
            <a:avLst/>
            <a:gdLst>
              <a:gd name="T0" fmla="*/ 2147483646 w 54"/>
              <a:gd name="T1" fmla="*/ 2147483646 h 172"/>
              <a:gd name="T2" fmla="*/ 2147483646 w 54"/>
              <a:gd name="T3" fmla="*/ 0 h 172"/>
              <a:gd name="T4" fmla="*/ 2147483646 w 54"/>
              <a:gd name="T5" fmla="*/ 2147483646 h 172"/>
              <a:gd name="T6" fmla="*/ 0 w 54"/>
              <a:gd name="T7" fmla="*/ 2147483646 h 172"/>
              <a:gd name="T8" fmla="*/ 0 w 54"/>
              <a:gd name="T9" fmla="*/ 2147483646 h 172"/>
              <a:gd name="T10" fmla="*/ 2147483646 w 54"/>
              <a:gd name="T11" fmla="*/ 2147483646 h 172"/>
              <a:gd name="T12" fmla="*/ 2147483646 w 54"/>
              <a:gd name="T13" fmla="*/ 2147483646 h 172"/>
              <a:gd name="T14" fmla="*/ 2147483646 w 54"/>
              <a:gd name="T15" fmla="*/ 2147483646 h 172"/>
              <a:gd name="T16" fmla="*/ 2147483646 w 54"/>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172">
                <a:moveTo>
                  <a:pt x="54" y="21"/>
                </a:moveTo>
                <a:cubicBezTo>
                  <a:pt x="32" y="0"/>
                  <a:pt x="32" y="0"/>
                  <a:pt x="32" y="0"/>
                </a:cubicBezTo>
                <a:cubicBezTo>
                  <a:pt x="23" y="8"/>
                  <a:pt x="19" y="24"/>
                  <a:pt x="18" y="30"/>
                </a:cubicBezTo>
                <a:cubicBezTo>
                  <a:pt x="0" y="167"/>
                  <a:pt x="0" y="167"/>
                  <a:pt x="0" y="167"/>
                </a:cubicBezTo>
                <a:cubicBezTo>
                  <a:pt x="0" y="167"/>
                  <a:pt x="0" y="167"/>
                  <a:pt x="0" y="167"/>
                </a:cubicBezTo>
                <a:cubicBezTo>
                  <a:pt x="34" y="172"/>
                  <a:pt x="34" y="172"/>
                  <a:pt x="34" y="172"/>
                </a:cubicBezTo>
                <a:cubicBezTo>
                  <a:pt x="34" y="172"/>
                  <a:pt x="34" y="172"/>
                  <a:pt x="34" y="172"/>
                </a:cubicBezTo>
                <a:cubicBezTo>
                  <a:pt x="54" y="21"/>
                  <a:pt x="54" y="21"/>
                  <a:pt x="54" y="21"/>
                </a:cubicBezTo>
                <a:cubicBezTo>
                  <a:pt x="54" y="21"/>
                  <a:pt x="54" y="21"/>
                  <a:pt x="54"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4" name="Freeform 54"/>
          <p:cNvSpPr/>
          <p:nvPr>
            <p:custDataLst>
              <p:tags r:id="rId14"/>
            </p:custDataLst>
          </p:nvPr>
        </p:nvSpPr>
        <p:spPr bwMode="auto">
          <a:xfrm>
            <a:off x="1589895" y="4014165"/>
            <a:ext cx="60742" cy="70214"/>
          </a:xfrm>
          <a:custGeom>
            <a:avLst/>
            <a:gdLst>
              <a:gd name="T0" fmla="*/ 2147483646 w 64"/>
              <a:gd name="T1" fmla="*/ 2147483646 h 74"/>
              <a:gd name="T2" fmla="*/ 2147483646 w 64"/>
              <a:gd name="T3" fmla="*/ 2147483646 h 74"/>
              <a:gd name="T4" fmla="*/ 0 w 64"/>
              <a:gd name="T5" fmla="*/ 2147483646 h 74"/>
              <a:gd name="T6" fmla="*/ 2147483646 w 64"/>
              <a:gd name="T7" fmla="*/ 0 h 74"/>
              <a:gd name="T8" fmla="*/ 2147483646 w 64"/>
              <a:gd name="T9" fmla="*/ 214748364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74">
                <a:moveTo>
                  <a:pt x="64" y="59"/>
                </a:moveTo>
                <a:lnTo>
                  <a:pt x="21" y="74"/>
                </a:lnTo>
                <a:lnTo>
                  <a:pt x="0" y="14"/>
                </a:lnTo>
                <a:lnTo>
                  <a:pt x="42" y="0"/>
                </a:lnTo>
                <a:lnTo>
                  <a:pt x="64"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5" name="Freeform 55"/>
          <p:cNvSpPr/>
          <p:nvPr>
            <p:custDataLst>
              <p:tags r:id="rId15"/>
            </p:custDataLst>
          </p:nvPr>
        </p:nvSpPr>
        <p:spPr bwMode="auto">
          <a:xfrm>
            <a:off x="1598436" y="4034090"/>
            <a:ext cx="58844" cy="81598"/>
          </a:xfrm>
          <a:custGeom>
            <a:avLst/>
            <a:gdLst>
              <a:gd name="T0" fmla="*/ 0 w 26"/>
              <a:gd name="T1" fmla="*/ 2147483646 h 36"/>
              <a:gd name="T2" fmla="*/ 2147483646 w 26"/>
              <a:gd name="T3" fmla="*/ 0 h 36"/>
              <a:gd name="T4" fmla="*/ 2147483646 w 26"/>
              <a:gd name="T5" fmla="*/ 2147483646 h 36"/>
              <a:gd name="T6" fmla="*/ 2147483646 w 26"/>
              <a:gd name="T7" fmla="*/ 2147483646 h 36"/>
              <a:gd name="T8" fmla="*/ 2147483646 w 26"/>
              <a:gd name="T9" fmla="*/ 2147483646 h 36"/>
              <a:gd name="T10" fmla="*/ 0 w 26"/>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6">
                <a:moveTo>
                  <a:pt x="0" y="2"/>
                </a:moveTo>
                <a:cubicBezTo>
                  <a:pt x="17" y="0"/>
                  <a:pt x="17" y="0"/>
                  <a:pt x="17" y="0"/>
                </a:cubicBezTo>
                <a:cubicBezTo>
                  <a:pt x="19" y="14"/>
                  <a:pt x="19" y="14"/>
                  <a:pt x="19" y="14"/>
                </a:cubicBezTo>
                <a:cubicBezTo>
                  <a:pt x="26" y="28"/>
                  <a:pt x="26" y="28"/>
                  <a:pt x="26" y="28"/>
                </a:cubicBezTo>
                <a:cubicBezTo>
                  <a:pt x="19" y="31"/>
                  <a:pt x="6" y="26"/>
                  <a:pt x="6" y="36"/>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6" name="Freeform 56"/>
          <p:cNvSpPr/>
          <p:nvPr>
            <p:custDataLst>
              <p:tags r:id="rId16"/>
            </p:custDataLst>
          </p:nvPr>
        </p:nvSpPr>
        <p:spPr bwMode="auto">
          <a:xfrm>
            <a:off x="1596539" y="4032192"/>
            <a:ext cx="72131" cy="123347"/>
          </a:xfrm>
          <a:custGeom>
            <a:avLst/>
            <a:gdLst>
              <a:gd name="T0" fmla="*/ 2147483646 w 32"/>
              <a:gd name="T1" fmla="*/ 2147483646 h 55"/>
              <a:gd name="T2" fmla="*/ 2147483646 w 32"/>
              <a:gd name="T3" fmla="*/ 2147483646 h 55"/>
              <a:gd name="T4" fmla="*/ 2147483646 w 32"/>
              <a:gd name="T5" fmla="*/ 2147483646 h 55"/>
              <a:gd name="T6" fmla="*/ 2147483646 w 32"/>
              <a:gd name="T7" fmla="*/ 2147483646 h 55"/>
              <a:gd name="T8" fmla="*/ 2147483646 w 32"/>
              <a:gd name="T9" fmla="*/ 2147483646 h 55"/>
              <a:gd name="T10" fmla="*/ 2147483646 w 32"/>
              <a:gd name="T11" fmla="*/ 2147483646 h 55"/>
              <a:gd name="T12" fmla="*/ 2147483646 w 32"/>
              <a:gd name="T13" fmla="*/ 2147483646 h 55"/>
              <a:gd name="T14" fmla="*/ 2147483646 w 32"/>
              <a:gd name="T15" fmla="*/ 2147483646 h 55"/>
              <a:gd name="T16" fmla="*/ 2147483646 w 32"/>
              <a:gd name="T17" fmla="*/ 2147483646 h 55"/>
              <a:gd name="T18" fmla="*/ 2147483646 w 32"/>
              <a:gd name="T19" fmla="*/ 2147483646 h 55"/>
              <a:gd name="T20" fmla="*/ 2147483646 w 32"/>
              <a:gd name="T21" fmla="*/ 2147483646 h 55"/>
              <a:gd name="T22" fmla="*/ 0 w 32"/>
              <a:gd name="T23" fmla="*/ 2147483646 h 55"/>
              <a:gd name="T24" fmla="*/ 2147483646 w 32"/>
              <a:gd name="T25" fmla="*/ 2147483646 h 55"/>
              <a:gd name="T26" fmla="*/ 2147483646 w 32"/>
              <a:gd name="T27" fmla="*/ 2147483646 h 55"/>
              <a:gd name="T28" fmla="*/ 2147483646 w 32"/>
              <a:gd name="T29" fmla="*/ 2147483646 h 55"/>
              <a:gd name="T30" fmla="*/ 2147483646 w 32"/>
              <a:gd name="T31" fmla="*/ 2147483646 h 55"/>
              <a:gd name="T32" fmla="*/ 2147483646 w 32"/>
              <a:gd name="T33" fmla="*/ 2147483646 h 55"/>
              <a:gd name="T34" fmla="*/ 2147483646 w 32"/>
              <a:gd name="T35" fmla="*/ 2147483646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55">
                <a:moveTo>
                  <a:pt x="30" y="35"/>
                </a:moveTo>
                <a:cubicBezTo>
                  <a:pt x="21" y="8"/>
                  <a:pt x="21" y="8"/>
                  <a:pt x="21" y="8"/>
                </a:cubicBezTo>
                <a:cubicBezTo>
                  <a:pt x="20" y="6"/>
                  <a:pt x="18" y="5"/>
                  <a:pt x="15" y="5"/>
                </a:cubicBezTo>
                <a:cubicBezTo>
                  <a:pt x="15" y="5"/>
                  <a:pt x="15" y="5"/>
                  <a:pt x="15" y="5"/>
                </a:cubicBezTo>
                <a:cubicBezTo>
                  <a:pt x="15" y="5"/>
                  <a:pt x="15" y="6"/>
                  <a:pt x="15" y="6"/>
                </a:cubicBezTo>
                <a:cubicBezTo>
                  <a:pt x="14" y="3"/>
                  <a:pt x="14" y="3"/>
                  <a:pt x="14" y="3"/>
                </a:cubicBezTo>
                <a:cubicBezTo>
                  <a:pt x="13" y="1"/>
                  <a:pt x="11" y="0"/>
                  <a:pt x="9" y="1"/>
                </a:cubicBezTo>
                <a:cubicBezTo>
                  <a:pt x="9" y="1"/>
                  <a:pt x="9" y="1"/>
                  <a:pt x="9" y="1"/>
                </a:cubicBezTo>
                <a:cubicBezTo>
                  <a:pt x="7" y="1"/>
                  <a:pt x="6" y="3"/>
                  <a:pt x="6" y="4"/>
                </a:cubicBezTo>
                <a:cubicBezTo>
                  <a:pt x="5" y="4"/>
                  <a:pt x="4" y="4"/>
                  <a:pt x="3" y="4"/>
                </a:cubicBezTo>
                <a:cubicBezTo>
                  <a:pt x="3" y="4"/>
                  <a:pt x="3" y="4"/>
                  <a:pt x="3" y="4"/>
                </a:cubicBezTo>
                <a:cubicBezTo>
                  <a:pt x="1" y="5"/>
                  <a:pt x="0" y="8"/>
                  <a:pt x="0" y="10"/>
                </a:cubicBezTo>
                <a:cubicBezTo>
                  <a:pt x="13" y="39"/>
                  <a:pt x="13" y="39"/>
                  <a:pt x="13" y="39"/>
                </a:cubicBezTo>
                <a:cubicBezTo>
                  <a:pt x="16" y="52"/>
                  <a:pt x="16" y="52"/>
                  <a:pt x="16" y="52"/>
                </a:cubicBezTo>
                <a:cubicBezTo>
                  <a:pt x="16" y="54"/>
                  <a:pt x="19" y="55"/>
                  <a:pt x="21" y="54"/>
                </a:cubicBezTo>
                <a:cubicBezTo>
                  <a:pt x="21" y="54"/>
                  <a:pt x="21" y="54"/>
                  <a:pt x="21" y="54"/>
                </a:cubicBezTo>
                <a:cubicBezTo>
                  <a:pt x="24" y="53"/>
                  <a:pt x="24" y="50"/>
                  <a:pt x="23" y="48"/>
                </a:cubicBezTo>
                <a:cubicBezTo>
                  <a:pt x="24" y="46"/>
                  <a:pt x="32" y="40"/>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7" name="Freeform 57"/>
          <p:cNvSpPr/>
          <p:nvPr>
            <p:custDataLst>
              <p:tags r:id="rId17"/>
            </p:custDataLst>
          </p:nvPr>
        </p:nvSpPr>
        <p:spPr bwMode="auto">
          <a:xfrm>
            <a:off x="1627859" y="4117586"/>
            <a:ext cx="18033" cy="69264"/>
          </a:xfrm>
          <a:custGeom>
            <a:avLst/>
            <a:gdLst>
              <a:gd name="T0" fmla="*/ 2147483646 w 8"/>
              <a:gd name="T1" fmla="*/ 2147483646 h 31"/>
              <a:gd name="T2" fmla="*/ 2147483646 w 8"/>
              <a:gd name="T3" fmla="*/ 2147483646 h 31"/>
              <a:gd name="T4" fmla="*/ 2147483646 w 8"/>
              <a:gd name="T5" fmla="*/ 2147483646 h 31"/>
              <a:gd name="T6" fmla="*/ 2147483646 w 8"/>
              <a:gd name="T7" fmla="*/ 2147483646 h 31"/>
              <a:gd name="T8" fmla="*/ 2147483646 w 8"/>
              <a:gd name="T9" fmla="*/ 0 h 31"/>
              <a:gd name="T10" fmla="*/ 0 w 8"/>
              <a:gd name="T11" fmla="*/ 2147483646 h 31"/>
              <a:gd name="T12" fmla="*/ 2147483646 w 8"/>
              <a:gd name="T13" fmla="*/ 2147483646 h 31"/>
              <a:gd name="T14" fmla="*/ 2147483646 w 8"/>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31">
                <a:moveTo>
                  <a:pt x="5" y="31"/>
                </a:moveTo>
                <a:cubicBezTo>
                  <a:pt x="5" y="31"/>
                  <a:pt x="5" y="31"/>
                  <a:pt x="5" y="31"/>
                </a:cubicBezTo>
                <a:cubicBezTo>
                  <a:pt x="7" y="31"/>
                  <a:pt x="8" y="29"/>
                  <a:pt x="8" y="28"/>
                </a:cubicBezTo>
                <a:cubicBezTo>
                  <a:pt x="6" y="1"/>
                  <a:pt x="6" y="1"/>
                  <a:pt x="6" y="1"/>
                </a:cubicBezTo>
                <a:cubicBezTo>
                  <a:pt x="6" y="0"/>
                  <a:pt x="6" y="0"/>
                  <a:pt x="6" y="0"/>
                </a:cubicBezTo>
                <a:cubicBezTo>
                  <a:pt x="0" y="4"/>
                  <a:pt x="0" y="4"/>
                  <a:pt x="0" y="4"/>
                </a:cubicBezTo>
                <a:cubicBezTo>
                  <a:pt x="2" y="28"/>
                  <a:pt x="2" y="28"/>
                  <a:pt x="2" y="28"/>
                </a:cubicBezTo>
                <a:cubicBezTo>
                  <a:pt x="2" y="30"/>
                  <a:pt x="4" y="31"/>
                  <a:pt x="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8" name="Freeform 58"/>
          <p:cNvSpPr/>
          <p:nvPr>
            <p:custDataLst>
              <p:tags r:id="rId18"/>
            </p:custDataLst>
          </p:nvPr>
        </p:nvSpPr>
        <p:spPr bwMode="auto">
          <a:xfrm>
            <a:off x="1596539" y="4050219"/>
            <a:ext cx="44608" cy="92036"/>
          </a:xfrm>
          <a:custGeom>
            <a:avLst/>
            <a:gdLst>
              <a:gd name="T0" fmla="*/ 2147483646 w 20"/>
              <a:gd name="T1" fmla="*/ 2147483646 h 41"/>
              <a:gd name="T2" fmla="*/ 2147483646 w 20"/>
              <a:gd name="T3" fmla="*/ 2147483646 h 41"/>
              <a:gd name="T4" fmla="*/ 2147483646 w 20"/>
              <a:gd name="T5" fmla="*/ 2147483646 h 41"/>
              <a:gd name="T6" fmla="*/ 2147483646 w 20"/>
              <a:gd name="T7" fmla="*/ 2147483646 h 41"/>
              <a:gd name="T8" fmla="*/ 2147483646 w 20"/>
              <a:gd name="T9" fmla="*/ 2147483646 h 41"/>
              <a:gd name="T10" fmla="*/ 2147483646 w 20"/>
              <a:gd name="T11" fmla="*/ 2147483646 h 41"/>
              <a:gd name="T12" fmla="*/ 2147483646 w 20"/>
              <a:gd name="T13" fmla="*/ 0 h 41"/>
              <a:gd name="T14" fmla="*/ 2147483646 w 20"/>
              <a:gd name="T15" fmla="*/ 2147483646 h 41"/>
              <a:gd name="T16" fmla="*/ 0 w 20"/>
              <a:gd name="T17" fmla="*/ 2147483646 h 41"/>
              <a:gd name="T18" fmla="*/ 0 w 20"/>
              <a:gd name="T19" fmla="*/ 2147483646 h 41"/>
              <a:gd name="T20" fmla="*/ 2147483646 w 20"/>
              <a:gd name="T21" fmla="*/ 214748364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41">
                <a:moveTo>
                  <a:pt x="3" y="41"/>
                </a:moveTo>
                <a:cubicBezTo>
                  <a:pt x="3" y="41"/>
                  <a:pt x="3" y="41"/>
                  <a:pt x="3" y="41"/>
                </a:cubicBezTo>
                <a:cubicBezTo>
                  <a:pt x="5" y="41"/>
                  <a:pt x="7" y="40"/>
                  <a:pt x="7" y="38"/>
                </a:cubicBezTo>
                <a:cubicBezTo>
                  <a:pt x="7" y="28"/>
                  <a:pt x="7" y="28"/>
                  <a:pt x="7" y="28"/>
                </a:cubicBezTo>
                <a:cubicBezTo>
                  <a:pt x="7" y="24"/>
                  <a:pt x="10" y="25"/>
                  <a:pt x="12" y="29"/>
                </a:cubicBezTo>
                <a:cubicBezTo>
                  <a:pt x="20" y="8"/>
                  <a:pt x="20" y="8"/>
                  <a:pt x="20" y="8"/>
                </a:cubicBezTo>
                <a:cubicBezTo>
                  <a:pt x="10" y="0"/>
                  <a:pt x="10" y="0"/>
                  <a:pt x="10" y="0"/>
                </a:cubicBezTo>
                <a:cubicBezTo>
                  <a:pt x="4" y="9"/>
                  <a:pt x="4" y="9"/>
                  <a:pt x="4" y="9"/>
                </a:cubicBezTo>
                <a:cubicBezTo>
                  <a:pt x="1" y="9"/>
                  <a:pt x="0" y="14"/>
                  <a:pt x="0" y="16"/>
                </a:cubicBezTo>
                <a:cubicBezTo>
                  <a:pt x="0" y="38"/>
                  <a:pt x="0" y="38"/>
                  <a:pt x="0" y="38"/>
                </a:cubicBezTo>
                <a:cubicBezTo>
                  <a:pt x="0" y="40"/>
                  <a:pt x="1" y="41"/>
                  <a:pt x="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399" name="Freeform 59"/>
          <p:cNvSpPr/>
          <p:nvPr>
            <p:custDataLst>
              <p:tags r:id="rId19"/>
            </p:custDataLst>
          </p:nvPr>
        </p:nvSpPr>
        <p:spPr bwMode="auto">
          <a:xfrm>
            <a:off x="1634502" y="4110944"/>
            <a:ext cx="27524" cy="65469"/>
          </a:xfrm>
          <a:custGeom>
            <a:avLst/>
            <a:gdLst>
              <a:gd name="T0" fmla="*/ 2147483646 w 12"/>
              <a:gd name="T1" fmla="*/ 2147483646 h 29"/>
              <a:gd name="T2" fmla="*/ 2147483646 w 12"/>
              <a:gd name="T3" fmla="*/ 2147483646 h 29"/>
              <a:gd name="T4" fmla="*/ 2147483646 w 12"/>
              <a:gd name="T5" fmla="*/ 2147483646 h 29"/>
              <a:gd name="T6" fmla="*/ 2147483646 w 12"/>
              <a:gd name="T7" fmla="*/ 0 h 29"/>
              <a:gd name="T8" fmla="*/ 2147483646 w 12"/>
              <a:gd name="T9" fmla="*/ 0 h 29"/>
              <a:gd name="T10" fmla="*/ 2147483646 w 12"/>
              <a:gd name="T11" fmla="*/ 2147483646 h 29"/>
              <a:gd name="T12" fmla="*/ 0 w 12"/>
              <a:gd name="T13" fmla="*/ 2147483646 h 29"/>
              <a:gd name="T14" fmla="*/ 2147483646 w 12"/>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29">
                <a:moveTo>
                  <a:pt x="2" y="29"/>
                </a:moveTo>
                <a:cubicBezTo>
                  <a:pt x="2" y="29"/>
                  <a:pt x="2" y="29"/>
                  <a:pt x="2" y="29"/>
                </a:cubicBezTo>
                <a:cubicBezTo>
                  <a:pt x="4" y="29"/>
                  <a:pt x="6" y="28"/>
                  <a:pt x="6" y="26"/>
                </a:cubicBezTo>
                <a:cubicBezTo>
                  <a:pt x="11" y="0"/>
                  <a:pt x="11" y="0"/>
                  <a:pt x="11" y="0"/>
                </a:cubicBezTo>
                <a:cubicBezTo>
                  <a:pt x="12" y="0"/>
                  <a:pt x="12" y="0"/>
                  <a:pt x="12" y="0"/>
                </a:cubicBezTo>
                <a:cubicBezTo>
                  <a:pt x="5" y="1"/>
                  <a:pt x="5" y="1"/>
                  <a:pt x="5" y="1"/>
                </a:cubicBezTo>
                <a:cubicBezTo>
                  <a:pt x="0" y="25"/>
                  <a:pt x="0" y="25"/>
                  <a:pt x="0" y="25"/>
                </a:cubicBezTo>
                <a:cubicBezTo>
                  <a:pt x="0" y="26"/>
                  <a:pt x="1" y="28"/>
                  <a:pt x="2"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0" name="Freeform 60"/>
          <p:cNvSpPr/>
          <p:nvPr>
            <p:custDataLst>
              <p:tags r:id="rId20"/>
            </p:custDataLst>
          </p:nvPr>
        </p:nvSpPr>
        <p:spPr bwMode="auto">
          <a:xfrm>
            <a:off x="1623113" y="4119483"/>
            <a:ext cx="38912" cy="56929"/>
          </a:xfrm>
          <a:custGeom>
            <a:avLst/>
            <a:gdLst>
              <a:gd name="T0" fmla="*/ 2147483646 w 17"/>
              <a:gd name="T1" fmla="*/ 2147483646 h 25"/>
              <a:gd name="T2" fmla="*/ 2147483646 w 17"/>
              <a:gd name="T3" fmla="*/ 2147483646 h 25"/>
              <a:gd name="T4" fmla="*/ 2147483646 w 17"/>
              <a:gd name="T5" fmla="*/ 2147483646 h 25"/>
              <a:gd name="T6" fmla="*/ 2147483646 w 17"/>
              <a:gd name="T7" fmla="*/ 0 h 25"/>
              <a:gd name="T8" fmla="*/ 2147483646 w 17"/>
              <a:gd name="T9" fmla="*/ 2147483646 h 25"/>
              <a:gd name="T10" fmla="*/ 2147483646 w 17"/>
              <a:gd name="T11" fmla="*/ 2147483646 h 25"/>
              <a:gd name="T12" fmla="*/ 2147483646 w 17"/>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5">
                <a:moveTo>
                  <a:pt x="3" y="24"/>
                </a:moveTo>
                <a:cubicBezTo>
                  <a:pt x="3" y="24"/>
                  <a:pt x="3" y="24"/>
                  <a:pt x="3" y="24"/>
                </a:cubicBezTo>
                <a:cubicBezTo>
                  <a:pt x="4" y="25"/>
                  <a:pt x="6" y="25"/>
                  <a:pt x="7" y="23"/>
                </a:cubicBezTo>
                <a:cubicBezTo>
                  <a:pt x="17" y="0"/>
                  <a:pt x="17" y="0"/>
                  <a:pt x="17" y="0"/>
                </a:cubicBezTo>
                <a:cubicBezTo>
                  <a:pt x="10" y="3"/>
                  <a:pt x="10" y="3"/>
                  <a:pt x="10" y="3"/>
                </a:cubicBezTo>
                <a:cubicBezTo>
                  <a:pt x="1" y="20"/>
                  <a:pt x="1" y="20"/>
                  <a:pt x="1" y="20"/>
                </a:cubicBezTo>
                <a:cubicBezTo>
                  <a:pt x="0" y="22"/>
                  <a:pt x="1" y="24"/>
                  <a:pt x="3"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2" name="Freeform 61"/>
          <p:cNvSpPr/>
          <p:nvPr>
            <p:custDataLst>
              <p:tags r:id="rId21"/>
            </p:custDataLst>
          </p:nvPr>
        </p:nvSpPr>
        <p:spPr bwMode="auto">
          <a:xfrm>
            <a:off x="1587104" y="4061222"/>
            <a:ext cx="72628" cy="27384"/>
          </a:xfrm>
          <a:custGeom>
            <a:avLst/>
            <a:gdLst>
              <a:gd name="T0" fmla="*/ 76 w 76"/>
              <a:gd name="T1" fmla="*/ 16 h 28"/>
              <a:gd name="T2" fmla="*/ 3 w 76"/>
              <a:gd name="T3" fmla="*/ 28 h 28"/>
              <a:gd name="T4" fmla="*/ 0 w 76"/>
              <a:gd name="T5" fmla="*/ 12 h 28"/>
              <a:gd name="T6" fmla="*/ 74 w 76"/>
              <a:gd name="T7" fmla="*/ 0 h 28"/>
              <a:gd name="T8" fmla="*/ 76 w 76"/>
              <a:gd name="T9" fmla="*/ 16 h 28"/>
            </a:gdLst>
            <a:ahLst/>
            <a:cxnLst>
              <a:cxn ang="0">
                <a:pos x="T0" y="T1"/>
              </a:cxn>
              <a:cxn ang="0">
                <a:pos x="T2" y="T3"/>
              </a:cxn>
              <a:cxn ang="0">
                <a:pos x="T4" y="T5"/>
              </a:cxn>
              <a:cxn ang="0">
                <a:pos x="T6" y="T7"/>
              </a:cxn>
              <a:cxn ang="0">
                <a:pos x="T8" y="T9"/>
              </a:cxn>
            </a:cxnLst>
            <a:rect l="0" t="0" r="r" b="b"/>
            <a:pathLst>
              <a:path w="76" h="28">
                <a:moveTo>
                  <a:pt x="76" y="16"/>
                </a:moveTo>
                <a:lnTo>
                  <a:pt x="3" y="28"/>
                </a:lnTo>
                <a:lnTo>
                  <a:pt x="0" y="12"/>
                </a:lnTo>
                <a:lnTo>
                  <a:pt x="74" y="0"/>
                </a:lnTo>
                <a:lnTo>
                  <a:pt x="76" y="16"/>
                </a:lnTo>
                <a:close/>
              </a:path>
            </a:pathLst>
          </a:custGeom>
          <a:solidFill>
            <a:srgbClr val="F5F5F5">
              <a:lumMod val="25000"/>
            </a:srgbClr>
          </a:solidFill>
          <a:ln>
            <a:solidFill>
              <a:srgbClr val="F5F5F5">
                <a:lumMod val="25000"/>
              </a:srgbClr>
            </a:solidFill>
          </a:ln>
        </p:spPr>
        <p:txBody>
          <a:bodyPr/>
          <a:lstStyle/>
          <a:p>
            <a:pPr eaLnBrk="1" fontAlgn="auto" hangingPunct="1">
              <a:spcBef>
                <a:spcPts val="0"/>
              </a:spcBef>
              <a:spcAft>
                <a:spcPts val="0"/>
              </a:spcAft>
              <a:defRPr/>
            </a:pPr>
            <a:endParaRPr lang="zh-CN" altLang="en-US" sz="1350"/>
          </a:p>
        </p:txBody>
      </p:sp>
      <p:sp>
        <p:nvSpPr>
          <p:cNvPr id="15402" name="Freeform 62"/>
          <p:cNvSpPr/>
          <p:nvPr>
            <p:custDataLst>
              <p:tags r:id="rId22"/>
            </p:custDataLst>
          </p:nvPr>
        </p:nvSpPr>
        <p:spPr bwMode="auto">
          <a:xfrm>
            <a:off x="1539593" y="3690617"/>
            <a:ext cx="124331" cy="386171"/>
          </a:xfrm>
          <a:custGeom>
            <a:avLst/>
            <a:gdLst>
              <a:gd name="T0" fmla="*/ 0 w 55"/>
              <a:gd name="T1" fmla="*/ 2147483646 h 172"/>
              <a:gd name="T2" fmla="*/ 2147483646 w 55"/>
              <a:gd name="T3" fmla="*/ 0 h 172"/>
              <a:gd name="T4" fmla="*/ 2147483646 w 55"/>
              <a:gd name="T5" fmla="*/ 2147483646 h 172"/>
              <a:gd name="T6" fmla="*/ 2147483646 w 55"/>
              <a:gd name="T7" fmla="*/ 2147483646 h 172"/>
              <a:gd name="T8" fmla="*/ 2147483646 w 55"/>
              <a:gd name="T9" fmla="*/ 2147483646 h 172"/>
              <a:gd name="T10" fmla="*/ 2147483646 w 55"/>
              <a:gd name="T11" fmla="*/ 2147483646 h 172"/>
              <a:gd name="T12" fmla="*/ 2147483646 w 55"/>
              <a:gd name="T13" fmla="*/ 2147483646 h 172"/>
              <a:gd name="T14" fmla="*/ 0 w 55"/>
              <a:gd name="T15" fmla="*/ 2147483646 h 172"/>
              <a:gd name="T16" fmla="*/ 0 w 55"/>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 h="172">
                <a:moveTo>
                  <a:pt x="0" y="21"/>
                </a:moveTo>
                <a:cubicBezTo>
                  <a:pt x="23" y="0"/>
                  <a:pt x="23" y="0"/>
                  <a:pt x="23" y="0"/>
                </a:cubicBezTo>
                <a:cubicBezTo>
                  <a:pt x="32" y="8"/>
                  <a:pt x="36" y="24"/>
                  <a:pt x="36" y="30"/>
                </a:cubicBezTo>
                <a:cubicBezTo>
                  <a:pt x="55" y="167"/>
                  <a:pt x="55" y="167"/>
                  <a:pt x="55" y="167"/>
                </a:cubicBezTo>
                <a:cubicBezTo>
                  <a:pt x="55" y="167"/>
                  <a:pt x="54" y="167"/>
                  <a:pt x="54" y="167"/>
                </a:cubicBezTo>
                <a:cubicBezTo>
                  <a:pt x="20" y="172"/>
                  <a:pt x="20" y="172"/>
                  <a:pt x="20" y="172"/>
                </a:cubicBezTo>
                <a:cubicBezTo>
                  <a:pt x="20" y="172"/>
                  <a:pt x="20" y="172"/>
                  <a:pt x="20" y="172"/>
                </a:cubicBezTo>
                <a:cubicBezTo>
                  <a:pt x="0" y="21"/>
                  <a:pt x="0" y="21"/>
                  <a:pt x="0" y="21"/>
                </a:cubicBezTo>
                <a:cubicBezTo>
                  <a:pt x="0" y="21"/>
                  <a:pt x="0" y="21"/>
                  <a:pt x="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3" name="Freeform 63"/>
          <p:cNvSpPr/>
          <p:nvPr>
            <p:custDataLst>
              <p:tags r:id="rId23"/>
            </p:custDataLst>
          </p:nvPr>
        </p:nvSpPr>
        <p:spPr bwMode="auto">
          <a:xfrm>
            <a:off x="1467463" y="4535067"/>
            <a:ext cx="142363" cy="101524"/>
          </a:xfrm>
          <a:custGeom>
            <a:avLst/>
            <a:gdLst>
              <a:gd name="T0" fmla="*/ 2147483646 w 63"/>
              <a:gd name="T1" fmla="*/ 2147483646 h 45"/>
              <a:gd name="T2" fmla="*/ 0 w 63"/>
              <a:gd name="T3" fmla="*/ 2147483646 h 45"/>
              <a:gd name="T4" fmla="*/ 2147483646 w 63"/>
              <a:gd name="T5" fmla="*/ 2147483646 h 45"/>
              <a:gd name="T6" fmla="*/ 2147483646 w 63"/>
              <a:gd name="T7" fmla="*/ 2147483646 h 45"/>
              <a:gd name="T8" fmla="*/ 2147483646 w 63"/>
              <a:gd name="T9" fmla="*/ 2147483646 h 45"/>
              <a:gd name="T10" fmla="*/ 2147483646 w 63"/>
              <a:gd name="T11" fmla="*/ 2147483646 h 45"/>
              <a:gd name="T12" fmla="*/ 2147483646 w 63"/>
              <a:gd name="T13" fmla="*/ 2147483646 h 45"/>
              <a:gd name="T14" fmla="*/ 2147483646 w 63"/>
              <a:gd name="T15" fmla="*/ 2147483646 h 45"/>
              <a:gd name="T16" fmla="*/ 2147483646 w 63"/>
              <a:gd name="T17" fmla="*/ 2147483646 h 45"/>
              <a:gd name="T18" fmla="*/ 2147483646 w 63"/>
              <a:gd name="T19" fmla="*/ 2147483646 h 45"/>
              <a:gd name="T20" fmla="*/ 2147483646 w 63"/>
              <a:gd name="T21" fmla="*/ 2147483646 h 45"/>
              <a:gd name="T22" fmla="*/ 2147483646 w 63"/>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5">
                <a:moveTo>
                  <a:pt x="5" y="1"/>
                </a:moveTo>
                <a:cubicBezTo>
                  <a:pt x="2" y="5"/>
                  <a:pt x="0" y="16"/>
                  <a:pt x="0" y="22"/>
                </a:cubicBezTo>
                <a:cubicBezTo>
                  <a:pt x="1" y="28"/>
                  <a:pt x="1" y="28"/>
                  <a:pt x="4" y="30"/>
                </a:cubicBezTo>
                <a:cubicBezTo>
                  <a:pt x="8" y="32"/>
                  <a:pt x="9" y="32"/>
                  <a:pt x="9" y="30"/>
                </a:cubicBezTo>
                <a:cubicBezTo>
                  <a:pt x="10" y="29"/>
                  <a:pt x="18" y="36"/>
                  <a:pt x="21" y="38"/>
                </a:cubicBezTo>
                <a:cubicBezTo>
                  <a:pt x="25" y="40"/>
                  <a:pt x="33" y="44"/>
                  <a:pt x="43" y="45"/>
                </a:cubicBezTo>
                <a:cubicBezTo>
                  <a:pt x="54" y="45"/>
                  <a:pt x="63" y="43"/>
                  <a:pt x="63" y="38"/>
                </a:cubicBezTo>
                <a:cubicBezTo>
                  <a:pt x="63" y="32"/>
                  <a:pt x="60" y="30"/>
                  <a:pt x="52" y="25"/>
                </a:cubicBezTo>
                <a:cubicBezTo>
                  <a:pt x="45" y="19"/>
                  <a:pt x="37" y="9"/>
                  <a:pt x="35" y="5"/>
                </a:cubicBezTo>
                <a:cubicBezTo>
                  <a:pt x="33" y="0"/>
                  <a:pt x="26" y="1"/>
                  <a:pt x="22" y="3"/>
                </a:cubicBezTo>
                <a:cubicBezTo>
                  <a:pt x="19" y="4"/>
                  <a:pt x="16" y="13"/>
                  <a:pt x="11" y="10"/>
                </a:cubicBezTo>
                <a:cubicBezTo>
                  <a:pt x="7" y="7"/>
                  <a:pt x="6"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4" name="Freeform 64"/>
          <p:cNvSpPr/>
          <p:nvPr>
            <p:custDataLst>
              <p:tags r:id="rId24"/>
            </p:custDataLst>
          </p:nvPr>
        </p:nvSpPr>
        <p:spPr bwMode="auto">
          <a:xfrm>
            <a:off x="1307066" y="4535067"/>
            <a:ext cx="142363" cy="101524"/>
          </a:xfrm>
          <a:custGeom>
            <a:avLst/>
            <a:gdLst>
              <a:gd name="T0" fmla="*/ 2147483646 w 63"/>
              <a:gd name="T1" fmla="*/ 2147483646 h 45"/>
              <a:gd name="T2" fmla="*/ 2147483646 w 63"/>
              <a:gd name="T3" fmla="*/ 2147483646 h 45"/>
              <a:gd name="T4" fmla="*/ 2147483646 w 63"/>
              <a:gd name="T5" fmla="*/ 2147483646 h 45"/>
              <a:gd name="T6" fmla="*/ 2147483646 w 63"/>
              <a:gd name="T7" fmla="*/ 2147483646 h 45"/>
              <a:gd name="T8" fmla="*/ 2147483646 w 63"/>
              <a:gd name="T9" fmla="*/ 2147483646 h 45"/>
              <a:gd name="T10" fmla="*/ 2147483646 w 63"/>
              <a:gd name="T11" fmla="*/ 2147483646 h 45"/>
              <a:gd name="T12" fmla="*/ 0 w 63"/>
              <a:gd name="T13" fmla="*/ 2147483646 h 45"/>
              <a:gd name="T14" fmla="*/ 2147483646 w 63"/>
              <a:gd name="T15" fmla="*/ 2147483646 h 45"/>
              <a:gd name="T16" fmla="*/ 2147483646 w 63"/>
              <a:gd name="T17" fmla="*/ 2147483646 h 45"/>
              <a:gd name="T18" fmla="*/ 2147483646 w 63"/>
              <a:gd name="T19" fmla="*/ 2147483646 h 45"/>
              <a:gd name="T20" fmla="*/ 2147483646 w 63"/>
              <a:gd name="T21" fmla="*/ 2147483646 h 45"/>
              <a:gd name="T22" fmla="*/ 2147483646 w 63"/>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45">
                <a:moveTo>
                  <a:pt x="58" y="1"/>
                </a:moveTo>
                <a:cubicBezTo>
                  <a:pt x="61" y="5"/>
                  <a:pt x="63" y="16"/>
                  <a:pt x="63" y="22"/>
                </a:cubicBezTo>
                <a:cubicBezTo>
                  <a:pt x="62" y="28"/>
                  <a:pt x="62" y="28"/>
                  <a:pt x="59" y="30"/>
                </a:cubicBezTo>
                <a:cubicBezTo>
                  <a:pt x="55" y="32"/>
                  <a:pt x="54" y="32"/>
                  <a:pt x="54" y="30"/>
                </a:cubicBezTo>
                <a:cubicBezTo>
                  <a:pt x="53" y="29"/>
                  <a:pt x="45" y="36"/>
                  <a:pt x="42" y="38"/>
                </a:cubicBezTo>
                <a:cubicBezTo>
                  <a:pt x="38" y="40"/>
                  <a:pt x="30" y="44"/>
                  <a:pt x="20" y="45"/>
                </a:cubicBezTo>
                <a:cubicBezTo>
                  <a:pt x="9" y="45"/>
                  <a:pt x="0" y="43"/>
                  <a:pt x="0" y="38"/>
                </a:cubicBezTo>
                <a:cubicBezTo>
                  <a:pt x="0" y="32"/>
                  <a:pt x="3" y="30"/>
                  <a:pt x="11" y="25"/>
                </a:cubicBezTo>
                <a:cubicBezTo>
                  <a:pt x="18" y="19"/>
                  <a:pt x="26" y="9"/>
                  <a:pt x="28" y="5"/>
                </a:cubicBezTo>
                <a:cubicBezTo>
                  <a:pt x="30" y="0"/>
                  <a:pt x="37" y="1"/>
                  <a:pt x="41" y="3"/>
                </a:cubicBezTo>
                <a:cubicBezTo>
                  <a:pt x="44" y="4"/>
                  <a:pt x="47" y="13"/>
                  <a:pt x="52" y="10"/>
                </a:cubicBezTo>
                <a:cubicBezTo>
                  <a:pt x="56" y="7"/>
                  <a:pt x="57" y="0"/>
                  <a:pt x="5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5" name="Freeform 65"/>
          <p:cNvSpPr/>
          <p:nvPr>
            <p:custDataLst>
              <p:tags r:id="rId25"/>
            </p:custDataLst>
          </p:nvPr>
        </p:nvSpPr>
        <p:spPr bwMode="auto">
          <a:xfrm>
            <a:off x="1341234" y="4066349"/>
            <a:ext cx="108196" cy="509518"/>
          </a:xfrm>
          <a:custGeom>
            <a:avLst/>
            <a:gdLst>
              <a:gd name="T0" fmla="*/ 2147483646 w 48"/>
              <a:gd name="T1" fmla="*/ 0 h 227"/>
              <a:gd name="T2" fmla="*/ 2147483646 w 48"/>
              <a:gd name="T3" fmla="*/ 0 h 227"/>
              <a:gd name="T4" fmla="*/ 2147483646 w 48"/>
              <a:gd name="T5" fmla="*/ 2147483646 h 227"/>
              <a:gd name="T6" fmla="*/ 2147483646 w 48"/>
              <a:gd name="T7" fmla="*/ 2147483646 h 227"/>
              <a:gd name="T8" fmla="*/ 2147483646 w 48"/>
              <a:gd name="T9" fmla="*/ 2147483646 h 227"/>
              <a:gd name="T10" fmla="*/ 2147483646 w 48"/>
              <a:gd name="T11" fmla="*/ 2147483646 h 227"/>
              <a:gd name="T12" fmla="*/ 0 w 48"/>
              <a:gd name="T13" fmla="*/ 2147483646 h 227"/>
              <a:gd name="T14" fmla="*/ 0 w 48"/>
              <a:gd name="T15" fmla="*/ 2147483646 h 227"/>
              <a:gd name="T16" fmla="*/ 2147483646 w 48"/>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27">
                <a:moveTo>
                  <a:pt x="8" y="0"/>
                </a:moveTo>
                <a:cubicBezTo>
                  <a:pt x="40" y="0"/>
                  <a:pt x="40" y="0"/>
                  <a:pt x="40" y="0"/>
                </a:cubicBezTo>
                <a:cubicBezTo>
                  <a:pt x="45" y="0"/>
                  <a:pt x="48" y="3"/>
                  <a:pt x="48" y="8"/>
                </a:cubicBezTo>
                <a:cubicBezTo>
                  <a:pt x="48" y="219"/>
                  <a:pt x="48" y="219"/>
                  <a:pt x="48" y="219"/>
                </a:cubicBezTo>
                <a:cubicBezTo>
                  <a:pt x="48" y="223"/>
                  <a:pt x="45" y="227"/>
                  <a:pt x="40" y="227"/>
                </a:cubicBezTo>
                <a:cubicBezTo>
                  <a:pt x="8" y="227"/>
                  <a:pt x="8" y="227"/>
                  <a:pt x="8" y="227"/>
                </a:cubicBezTo>
                <a:cubicBezTo>
                  <a:pt x="4" y="227"/>
                  <a:pt x="0" y="223"/>
                  <a:pt x="0" y="219"/>
                </a:cubicBezTo>
                <a:cubicBezTo>
                  <a:pt x="0" y="8"/>
                  <a:pt x="0" y="8"/>
                  <a:pt x="0" y="8"/>
                </a:cubicBezTo>
                <a:cubicBezTo>
                  <a:pt x="0" y="3"/>
                  <a:pt x="4" y="0"/>
                  <a:pt x="8" y="0"/>
                </a:cubicBezTo>
                <a:close/>
              </a:path>
            </a:pathLst>
          </a:custGeom>
          <a:solidFill>
            <a:srgbClr val="2C39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6" name="Freeform 66"/>
          <p:cNvSpPr/>
          <p:nvPr>
            <p:custDataLst>
              <p:tags r:id="rId26"/>
            </p:custDataLst>
          </p:nvPr>
        </p:nvSpPr>
        <p:spPr bwMode="auto">
          <a:xfrm>
            <a:off x="1467463" y="4066349"/>
            <a:ext cx="108196" cy="509518"/>
          </a:xfrm>
          <a:custGeom>
            <a:avLst/>
            <a:gdLst>
              <a:gd name="T0" fmla="*/ 2147483646 w 48"/>
              <a:gd name="T1" fmla="*/ 0 h 227"/>
              <a:gd name="T2" fmla="*/ 2147483646 w 48"/>
              <a:gd name="T3" fmla="*/ 0 h 227"/>
              <a:gd name="T4" fmla="*/ 2147483646 w 48"/>
              <a:gd name="T5" fmla="*/ 2147483646 h 227"/>
              <a:gd name="T6" fmla="*/ 2147483646 w 48"/>
              <a:gd name="T7" fmla="*/ 2147483646 h 227"/>
              <a:gd name="T8" fmla="*/ 2147483646 w 48"/>
              <a:gd name="T9" fmla="*/ 2147483646 h 227"/>
              <a:gd name="T10" fmla="*/ 2147483646 w 48"/>
              <a:gd name="T11" fmla="*/ 2147483646 h 227"/>
              <a:gd name="T12" fmla="*/ 0 w 48"/>
              <a:gd name="T13" fmla="*/ 2147483646 h 227"/>
              <a:gd name="T14" fmla="*/ 0 w 48"/>
              <a:gd name="T15" fmla="*/ 2147483646 h 227"/>
              <a:gd name="T16" fmla="*/ 2147483646 w 48"/>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27">
                <a:moveTo>
                  <a:pt x="8" y="0"/>
                </a:moveTo>
                <a:cubicBezTo>
                  <a:pt x="40" y="0"/>
                  <a:pt x="40" y="0"/>
                  <a:pt x="40" y="0"/>
                </a:cubicBezTo>
                <a:cubicBezTo>
                  <a:pt x="44" y="0"/>
                  <a:pt x="48" y="3"/>
                  <a:pt x="48" y="8"/>
                </a:cubicBezTo>
                <a:cubicBezTo>
                  <a:pt x="48" y="219"/>
                  <a:pt x="48" y="219"/>
                  <a:pt x="48" y="219"/>
                </a:cubicBezTo>
                <a:cubicBezTo>
                  <a:pt x="48" y="223"/>
                  <a:pt x="44" y="227"/>
                  <a:pt x="40" y="227"/>
                </a:cubicBezTo>
                <a:cubicBezTo>
                  <a:pt x="8" y="227"/>
                  <a:pt x="8" y="227"/>
                  <a:pt x="8" y="227"/>
                </a:cubicBezTo>
                <a:cubicBezTo>
                  <a:pt x="3" y="227"/>
                  <a:pt x="0" y="223"/>
                  <a:pt x="0" y="219"/>
                </a:cubicBezTo>
                <a:cubicBezTo>
                  <a:pt x="0" y="8"/>
                  <a:pt x="0" y="8"/>
                  <a:pt x="0" y="8"/>
                </a:cubicBezTo>
                <a:cubicBezTo>
                  <a:pt x="0" y="3"/>
                  <a:pt x="3" y="0"/>
                  <a:pt x="8" y="0"/>
                </a:cubicBezTo>
                <a:close/>
              </a:path>
            </a:pathLst>
          </a:custGeom>
          <a:solidFill>
            <a:srgbClr val="2C39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01" name="Freeform 67"/>
          <p:cNvSpPr/>
          <p:nvPr>
            <p:custDataLst>
              <p:tags r:id="rId27"/>
            </p:custDataLst>
          </p:nvPr>
        </p:nvSpPr>
        <p:spPr bwMode="auto">
          <a:xfrm>
            <a:off x="1354931" y="4055269"/>
            <a:ext cx="97631" cy="509588"/>
          </a:xfrm>
          <a:custGeom>
            <a:avLst/>
            <a:gdLst>
              <a:gd name="T0" fmla="*/ 21212 w 43"/>
              <a:gd name="T1" fmla="*/ 0 h 227"/>
              <a:gd name="T2" fmla="*/ 109088 w 43"/>
              <a:gd name="T3" fmla="*/ 0 h 227"/>
              <a:gd name="T4" fmla="*/ 130300 w 43"/>
              <a:gd name="T5" fmla="*/ 20949 h 227"/>
              <a:gd name="T6" fmla="*/ 130300 w 43"/>
              <a:gd name="T7" fmla="*/ 658386 h 227"/>
              <a:gd name="T8" fmla="*/ 109088 w 43"/>
              <a:gd name="T9" fmla="*/ 679335 h 227"/>
              <a:gd name="T10" fmla="*/ 21212 w 43"/>
              <a:gd name="T11" fmla="*/ 679335 h 227"/>
              <a:gd name="T12" fmla="*/ 0 w 43"/>
              <a:gd name="T13" fmla="*/ 658386 h 227"/>
              <a:gd name="T14" fmla="*/ 0 w 43"/>
              <a:gd name="T15" fmla="*/ 20949 h 227"/>
              <a:gd name="T16" fmla="*/ 21212 w 4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227">
                <a:moveTo>
                  <a:pt x="7" y="0"/>
                </a:moveTo>
                <a:cubicBezTo>
                  <a:pt x="36" y="0"/>
                  <a:pt x="36" y="0"/>
                  <a:pt x="36" y="0"/>
                </a:cubicBezTo>
                <a:cubicBezTo>
                  <a:pt x="39" y="0"/>
                  <a:pt x="43" y="3"/>
                  <a:pt x="43" y="7"/>
                </a:cubicBezTo>
                <a:cubicBezTo>
                  <a:pt x="43" y="220"/>
                  <a:pt x="43" y="220"/>
                  <a:pt x="43" y="220"/>
                </a:cubicBezTo>
                <a:cubicBezTo>
                  <a:pt x="43" y="224"/>
                  <a:pt x="39" y="227"/>
                  <a:pt x="36" y="227"/>
                </a:cubicBezTo>
                <a:cubicBezTo>
                  <a:pt x="7" y="227"/>
                  <a:pt x="7" y="227"/>
                  <a:pt x="7" y="227"/>
                </a:cubicBezTo>
                <a:cubicBezTo>
                  <a:pt x="3" y="227"/>
                  <a:pt x="0" y="224"/>
                  <a:pt x="0" y="220"/>
                </a:cubicBezTo>
                <a:cubicBezTo>
                  <a:pt x="0" y="7"/>
                  <a:pt x="0" y="7"/>
                  <a:pt x="0" y="7"/>
                </a:cubicBezTo>
                <a:cubicBezTo>
                  <a:pt x="0" y="3"/>
                  <a:pt x="3" y="0"/>
                  <a:pt x="7" y="0"/>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2" name="Freeform 68"/>
          <p:cNvSpPr/>
          <p:nvPr>
            <p:custDataLst>
              <p:tags r:id="rId28"/>
            </p:custDataLst>
          </p:nvPr>
        </p:nvSpPr>
        <p:spPr bwMode="auto">
          <a:xfrm>
            <a:off x="1465660" y="4055269"/>
            <a:ext cx="96440" cy="509588"/>
          </a:xfrm>
          <a:custGeom>
            <a:avLst/>
            <a:gdLst>
              <a:gd name="T0" fmla="*/ 21006 w 43"/>
              <a:gd name="T1" fmla="*/ 0 h 227"/>
              <a:gd name="T2" fmla="*/ 108029 w 43"/>
              <a:gd name="T3" fmla="*/ 0 h 227"/>
              <a:gd name="T4" fmla="*/ 129035 w 43"/>
              <a:gd name="T5" fmla="*/ 20949 h 227"/>
              <a:gd name="T6" fmla="*/ 129035 w 43"/>
              <a:gd name="T7" fmla="*/ 658386 h 227"/>
              <a:gd name="T8" fmla="*/ 108029 w 43"/>
              <a:gd name="T9" fmla="*/ 679335 h 227"/>
              <a:gd name="T10" fmla="*/ 21006 w 43"/>
              <a:gd name="T11" fmla="*/ 679335 h 227"/>
              <a:gd name="T12" fmla="*/ 0 w 43"/>
              <a:gd name="T13" fmla="*/ 658386 h 227"/>
              <a:gd name="T14" fmla="*/ 0 w 43"/>
              <a:gd name="T15" fmla="*/ 20949 h 227"/>
              <a:gd name="T16" fmla="*/ 21006 w 43"/>
              <a:gd name="T17" fmla="*/ 0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227">
                <a:moveTo>
                  <a:pt x="7" y="0"/>
                </a:moveTo>
                <a:cubicBezTo>
                  <a:pt x="36" y="0"/>
                  <a:pt x="36" y="0"/>
                  <a:pt x="36" y="0"/>
                </a:cubicBezTo>
                <a:cubicBezTo>
                  <a:pt x="40" y="0"/>
                  <a:pt x="43" y="3"/>
                  <a:pt x="43" y="7"/>
                </a:cubicBezTo>
                <a:cubicBezTo>
                  <a:pt x="43" y="220"/>
                  <a:pt x="43" y="220"/>
                  <a:pt x="43" y="220"/>
                </a:cubicBezTo>
                <a:cubicBezTo>
                  <a:pt x="43" y="224"/>
                  <a:pt x="40" y="227"/>
                  <a:pt x="36" y="227"/>
                </a:cubicBezTo>
                <a:cubicBezTo>
                  <a:pt x="7" y="227"/>
                  <a:pt x="7" y="227"/>
                  <a:pt x="7" y="227"/>
                </a:cubicBezTo>
                <a:cubicBezTo>
                  <a:pt x="3" y="227"/>
                  <a:pt x="0" y="224"/>
                  <a:pt x="0" y="220"/>
                </a:cubicBezTo>
                <a:cubicBezTo>
                  <a:pt x="0" y="7"/>
                  <a:pt x="0" y="7"/>
                  <a:pt x="0" y="7"/>
                </a:cubicBezTo>
                <a:cubicBezTo>
                  <a:pt x="0" y="3"/>
                  <a:pt x="3" y="0"/>
                  <a:pt x="7" y="0"/>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409" name="Freeform 69"/>
          <p:cNvSpPr/>
          <p:nvPr>
            <p:custDataLst>
              <p:tags r:id="rId29"/>
            </p:custDataLst>
          </p:nvPr>
        </p:nvSpPr>
        <p:spPr bwMode="auto">
          <a:xfrm>
            <a:off x="1316558" y="3629891"/>
            <a:ext cx="286625" cy="503823"/>
          </a:xfrm>
          <a:custGeom>
            <a:avLst/>
            <a:gdLst>
              <a:gd name="T0" fmla="*/ 2147483646 w 127"/>
              <a:gd name="T1" fmla="*/ 2147483646 h 224"/>
              <a:gd name="T2" fmla="*/ 2147483646 w 127"/>
              <a:gd name="T3" fmla="*/ 2147483646 h 224"/>
              <a:gd name="T4" fmla="*/ 2147483646 w 127"/>
              <a:gd name="T5" fmla="*/ 2147483646 h 224"/>
              <a:gd name="T6" fmla="*/ 0 w 127"/>
              <a:gd name="T7" fmla="*/ 2147483646 h 224"/>
              <a:gd name="T8" fmla="*/ 2147483646 w 127"/>
              <a:gd name="T9" fmla="*/ 0 h 224"/>
              <a:gd name="T10" fmla="*/ 2147483646 w 127"/>
              <a:gd name="T11" fmla="*/ 2147483646 h 224"/>
              <a:gd name="T12" fmla="*/ 2147483646 w 127"/>
              <a:gd name="T13" fmla="*/ 0 h 224"/>
              <a:gd name="T14" fmla="*/ 2147483646 w 127"/>
              <a:gd name="T15" fmla="*/ 2147483646 h 224"/>
              <a:gd name="T16" fmla="*/ 2147483646 w 127"/>
              <a:gd name="T17" fmla="*/ 2147483646 h 224"/>
              <a:gd name="T18" fmla="*/ 2147483646 w 127"/>
              <a:gd name="T19" fmla="*/ 2147483646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224">
                <a:moveTo>
                  <a:pt x="119" y="214"/>
                </a:moveTo>
                <a:cubicBezTo>
                  <a:pt x="82" y="224"/>
                  <a:pt x="45" y="224"/>
                  <a:pt x="8" y="214"/>
                </a:cubicBezTo>
                <a:cubicBezTo>
                  <a:pt x="2" y="91"/>
                  <a:pt x="2" y="91"/>
                  <a:pt x="2" y="91"/>
                </a:cubicBezTo>
                <a:cubicBezTo>
                  <a:pt x="1" y="61"/>
                  <a:pt x="7" y="61"/>
                  <a:pt x="0" y="26"/>
                </a:cubicBezTo>
                <a:cubicBezTo>
                  <a:pt x="16" y="16"/>
                  <a:pt x="38" y="7"/>
                  <a:pt x="47" y="0"/>
                </a:cubicBezTo>
                <a:cubicBezTo>
                  <a:pt x="52" y="4"/>
                  <a:pt x="58" y="7"/>
                  <a:pt x="63" y="7"/>
                </a:cubicBezTo>
                <a:cubicBezTo>
                  <a:pt x="69" y="7"/>
                  <a:pt x="75" y="4"/>
                  <a:pt x="80" y="0"/>
                </a:cubicBezTo>
                <a:cubicBezTo>
                  <a:pt x="89" y="7"/>
                  <a:pt x="112" y="16"/>
                  <a:pt x="127" y="26"/>
                </a:cubicBezTo>
                <a:cubicBezTo>
                  <a:pt x="118" y="61"/>
                  <a:pt x="126" y="61"/>
                  <a:pt x="124" y="93"/>
                </a:cubicBezTo>
                <a:lnTo>
                  <a:pt x="119" y="214"/>
                </a:lnTo>
                <a:close/>
              </a:path>
            </a:pathLst>
          </a:custGeom>
          <a:solidFill>
            <a:srgbClr val="2C39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5" name="Freeform 70"/>
          <p:cNvSpPr/>
          <p:nvPr>
            <p:custDataLst>
              <p:tags r:id="rId30"/>
            </p:custDataLst>
          </p:nvPr>
        </p:nvSpPr>
        <p:spPr bwMode="auto">
          <a:xfrm>
            <a:off x="1327547" y="3640931"/>
            <a:ext cx="264319" cy="481013"/>
          </a:xfrm>
          <a:custGeom>
            <a:avLst/>
            <a:gdLst>
              <a:gd name="T0" fmla="*/ 327638 w 117"/>
              <a:gd name="T1" fmla="*/ 611412 h 214"/>
              <a:gd name="T2" fmla="*/ 24047 w 117"/>
              <a:gd name="T3" fmla="*/ 611412 h 214"/>
              <a:gd name="T4" fmla="*/ 6012 w 117"/>
              <a:gd name="T5" fmla="*/ 254755 h 214"/>
              <a:gd name="T6" fmla="*/ 0 w 117"/>
              <a:gd name="T7" fmla="*/ 65937 h 214"/>
              <a:gd name="T8" fmla="*/ 129252 w 117"/>
              <a:gd name="T9" fmla="*/ 0 h 214"/>
              <a:gd name="T10" fmla="*/ 174340 w 117"/>
              <a:gd name="T11" fmla="*/ 17983 h 214"/>
              <a:gd name="T12" fmla="*/ 222433 w 117"/>
              <a:gd name="T13" fmla="*/ 0 h 214"/>
              <a:gd name="T14" fmla="*/ 351685 w 117"/>
              <a:gd name="T15" fmla="*/ 65937 h 214"/>
              <a:gd name="T16" fmla="*/ 345673 w 117"/>
              <a:gd name="T17" fmla="*/ 260749 h 214"/>
              <a:gd name="T18" fmla="*/ 327638 w 117"/>
              <a:gd name="T19" fmla="*/ 611412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214">
                <a:moveTo>
                  <a:pt x="109" y="204"/>
                </a:moveTo>
                <a:cubicBezTo>
                  <a:pt x="75" y="213"/>
                  <a:pt x="42" y="214"/>
                  <a:pt x="8" y="204"/>
                </a:cubicBezTo>
                <a:cubicBezTo>
                  <a:pt x="2" y="85"/>
                  <a:pt x="2" y="85"/>
                  <a:pt x="2" y="85"/>
                </a:cubicBezTo>
                <a:cubicBezTo>
                  <a:pt x="1" y="56"/>
                  <a:pt x="7" y="56"/>
                  <a:pt x="0" y="22"/>
                </a:cubicBezTo>
                <a:cubicBezTo>
                  <a:pt x="15" y="12"/>
                  <a:pt x="35" y="7"/>
                  <a:pt x="43" y="0"/>
                </a:cubicBezTo>
                <a:cubicBezTo>
                  <a:pt x="48" y="4"/>
                  <a:pt x="53" y="6"/>
                  <a:pt x="58" y="6"/>
                </a:cubicBezTo>
                <a:cubicBezTo>
                  <a:pt x="64" y="6"/>
                  <a:pt x="69" y="4"/>
                  <a:pt x="74" y="0"/>
                </a:cubicBezTo>
                <a:cubicBezTo>
                  <a:pt x="82" y="7"/>
                  <a:pt x="103" y="12"/>
                  <a:pt x="117" y="22"/>
                </a:cubicBezTo>
                <a:cubicBezTo>
                  <a:pt x="109" y="56"/>
                  <a:pt x="116" y="56"/>
                  <a:pt x="115" y="87"/>
                </a:cubicBezTo>
                <a:lnTo>
                  <a:pt x="109" y="204"/>
                </a:ln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15411" name="Freeform 71"/>
          <p:cNvSpPr/>
          <p:nvPr>
            <p:custDataLst>
              <p:tags r:id="rId31"/>
            </p:custDataLst>
          </p:nvPr>
        </p:nvSpPr>
        <p:spPr bwMode="auto">
          <a:xfrm>
            <a:off x="1393434" y="3644124"/>
            <a:ext cx="130974" cy="230564"/>
          </a:xfrm>
          <a:custGeom>
            <a:avLst/>
            <a:gdLst>
              <a:gd name="T0" fmla="*/ 0 w 138"/>
              <a:gd name="T1" fmla="*/ 2147483646 h 243"/>
              <a:gd name="T2" fmla="*/ 2147483646 w 138"/>
              <a:gd name="T3" fmla="*/ 2147483646 h 243"/>
              <a:gd name="T4" fmla="*/ 2147483646 w 138"/>
              <a:gd name="T5" fmla="*/ 2147483646 h 243"/>
              <a:gd name="T6" fmla="*/ 2147483646 w 138"/>
              <a:gd name="T7" fmla="*/ 2147483646 h 243"/>
              <a:gd name="T8" fmla="*/ 2147483646 w 138"/>
              <a:gd name="T9" fmla="*/ 2147483646 h 243"/>
              <a:gd name="T10" fmla="*/ 2147483646 w 138"/>
              <a:gd name="T11" fmla="*/ 0 h 243"/>
              <a:gd name="T12" fmla="*/ 2147483646 w 138"/>
              <a:gd name="T13" fmla="*/ 0 h 243"/>
              <a:gd name="T14" fmla="*/ 0 w 138"/>
              <a:gd name="T15" fmla="*/ 2147483646 h 2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243">
                <a:moveTo>
                  <a:pt x="0" y="19"/>
                </a:moveTo>
                <a:lnTo>
                  <a:pt x="7" y="85"/>
                </a:lnTo>
                <a:lnTo>
                  <a:pt x="69" y="243"/>
                </a:lnTo>
                <a:lnTo>
                  <a:pt x="130" y="85"/>
                </a:lnTo>
                <a:lnTo>
                  <a:pt x="138" y="19"/>
                </a:lnTo>
                <a:lnTo>
                  <a:pt x="109" y="0"/>
                </a:lnTo>
                <a:lnTo>
                  <a:pt x="28" y="0"/>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12" name="Rectangle 72"/>
          <p:cNvSpPr>
            <a:spLocks noChangeArrowheads="1"/>
          </p:cNvSpPr>
          <p:nvPr>
            <p:custDataLst>
              <p:tags r:id="rId32"/>
            </p:custDataLst>
          </p:nvPr>
        </p:nvSpPr>
        <p:spPr bwMode="auto">
          <a:xfrm>
            <a:off x="1420009" y="3614711"/>
            <a:ext cx="76877" cy="6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15413" name="Freeform 73"/>
          <p:cNvSpPr/>
          <p:nvPr>
            <p:custDataLst>
              <p:tags r:id="rId33"/>
            </p:custDataLst>
          </p:nvPr>
        </p:nvSpPr>
        <p:spPr bwMode="auto">
          <a:xfrm>
            <a:off x="1365910" y="3425895"/>
            <a:ext cx="185072" cy="224871"/>
          </a:xfrm>
          <a:custGeom>
            <a:avLst/>
            <a:gdLst>
              <a:gd name="T0" fmla="*/ 2147483646 w 82"/>
              <a:gd name="T1" fmla="*/ 2147483646 h 100"/>
              <a:gd name="T2" fmla="*/ 2147483646 w 82"/>
              <a:gd name="T3" fmla="*/ 2147483646 h 100"/>
              <a:gd name="T4" fmla="*/ 2147483646 w 82"/>
              <a:gd name="T5" fmla="*/ 2147483646 h 100"/>
              <a:gd name="T6" fmla="*/ 2147483646 w 82"/>
              <a:gd name="T7" fmla="*/ 2147483646 h 100"/>
              <a:gd name="T8" fmla="*/ 2147483646 w 82"/>
              <a:gd name="T9" fmla="*/ 2147483646 h 100"/>
              <a:gd name="T10" fmla="*/ 2147483646 w 82"/>
              <a:gd name="T11" fmla="*/ 2147483646 h 100"/>
              <a:gd name="T12" fmla="*/ 2147483646 w 82"/>
              <a:gd name="T13" fmla="*/ 0 h 100"/>
              <a:gd name="T14" fmla="*/ 2147483646 w 82"/>
              <a:gd name="T15" fmla="*/ 2147483646 h 100"/>
              <a:gd name="T16" fmla="*/ 2147483646 w 82"/>
              <a:gd name="T17" fmla="*/ 2147483646 h 100"/>
              <a:gd name="T18" fmla="*/ 2147483646 w 82"/>
              <a:gd name="T19" fmla="*/ 2147483646 h 100"/>
              <a:gd name="T20" fmla="*/ 2147483646 w 82"/>
              <a:gd name="T21" fmla="*/ 2147483646 h 100"/>
              <a:gd name="T22" fmla="*/ 2147483646 w 82"/>
              <a:gd name="T23" fmla="*/ 2147483646 h 100"/>
              <a:gd name="T24" fmla="*/ 2147483646 w 82"/>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00">
                <a:moveTo>
                  <a:pt x="41" y="100"/>
                </a:moveTo>
                <a:cubicBezTo>
                  <a:pt x="54" y="100"/>
                  <a:pt x="66" y="85"/>
                  <a:pt x="73" y="66"/>
                </a:cubicBezTo>
                <a:cubicBezTo>
                  <a:pt x="73" y="67"/>
                  <a:pt x="74" y="67"/>
                  <a:pt x="74" y="67"/>
                </a:cubicBezTo>
                <a:cubicBezTo>
                  <a:pt x="77" y="68"/>
                  <a:pt x="80" y="63"/>
                  <a:pt x="81" y="56"/>
                </a:cubicBezTo>
                <a:cubicBezTo>
                  <a:pt x="82" y="50"/>
                  <a:pt x="81" y="44"/>
                  <a:pt x="78" y="44"/>
                </a:cubicBezTo>
                <a:cubicBezTo>
                  <a:pt x="78" y="44"/>
                  <a:pt x="78" y="44"/>
                  <a:pt x="77" y="44"/>
                </a:cubicBezTo>
                <a:cubicBezTo>
                  <a:pt x="79" y="21"/>
                  <a:pt x="69" y="0"/>
                  <a:pt x="41" y="0"/>
                </a:cubicBezTo>
                <a:cubicBezTo>
                  <a:pt x="13" y="0"/>
                  <a:pt x="3" y="21"/>
                  <a:pt x="5" y="44"/>
                </a:cubicBezTo>
                <a:cubicBezTo>
                  <a:pt x="4" y="44"/>
                  <a:pt x="4" y="44"/>
                  <a:pt x="4" y="44"/>
                </a:cubicBezTo>
                <a:cubicBezTo>
                  <a:pt x="1" y="44"/>
                  <a:pt x="0" y="50"/>
                  <a:pt x="1" y="56"/>
                </a:cubicBezTo>
                <a:cubicBezTo>
                  <a:pt x="2" y="63"/>
                  <a:pt x="5" y="68"/>
                  <a:pt x="8" y="67"/>
                </a:cubicBezTo>
                <a:cubicBezTo>
                  <a:pt x="8" y="67"/>
                  <a:pt x="9" y="67"/>
                  <a:pt x="9" y="66"/>
                </a:cubicBezTo>
                <a:cubicBezTo>
                  <a:pt x="16" y="85"/>
                  <a:pt x="28" y="100"/>
                  <a:pt x="41"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5" name="Freeform 74"/>
          <p:cNvSpPr/>
          <p:nvPr>
            <p:custDataLst>
              <p:tags r:id="rId34"/>
            </p:custDataLst>
          </p:nvPr>
        </p:nvSpPr>
        <p:spPr bwMode="auto">
          <a:xfrm>
            <a:off x="1444229" y="3670697"/>
            <a:ext cx="28575" cy="42863"/>
          </a:xfrm>
          <a:custGeom>
            <a:avLst/>
            <a:gdLst>
              <a:gd name="T0" fmla="*/ 10 w 12"/>
              <a:gd name="T1" fmla="*/ 19 h 19"/>
              <a:gd name="T2" fmla="*/ 12 w 12"/>
              <a:gd name="T3" fmla="*/ 15 h 19"/>
              <a:gd name="T4" fmla="*/ 6 w 12"/>
              <a:gd name="T5" fmla="*/ 0 h 19"/>
              <a:gd name="T6" fmla="*/ 0 w 12"/>
              <a:gd name="T7" fmla="*/ 15 h 19"/>
              <a:gd name="T8" fmla="*/ 2 w 12"/>
              <a:gd name="T9" fmla="*/ 19 h 19"/>
              <a:gd name="T10" fmla="*/ 10 w 12"/>
              <a:gd name="T11" fmla="*/ 19 h 19"/>
            </a:gdLst>
            <a:ahLst/>
            <a:cxnLst>
              <a:cxn ang="0">
                <a:pos x="T0" y="T1"/>
              </a:cxn>
              <a:cxn ang="0">
                <a:pos x="T2" y="T3"/>
              </a:cxn>
              <a:cxn ang="0">
                <a:pos x="T4" y="T5"/>
              </a:cxn>
              <a:cxn ang="0">
                <a:pos x="T6" y="T7"/>
              </a:cxn>
              <a:cxn ang="0">
                <a:pos x="T8" y="T9"/>
              </a:cxn>
              <a:cxn ang="0">
                <a:pos x="T10" y="T11"/>
              </a:cxn>
            </a:cxnLst>
            <a:rect l="0" t="0" r="r" b="b"/>
            <a:pathLst>
              <a:path w="12" h="19">
                <a:moveTo>
                  <a:pt x="10" y="19"/>
                </a:moveTo>
                <a:cubicBezTo>
                  <a:pt x="12" y="15"/>
                  <a:pt x="12" y="15"/>
                  <a:pt x="12" y="15"/>
                </a:cubicBezTo>
                <a:cubicBezTo>
                  <a:pt x="6" y="0"/>
                  <a:pt x="6" y="0"/>
                  <a:pt x="6" y="0"/>
                </a:cubicBezTo>
                <a:cubicBezTo>
                  <a:pt x="0" y="15"/>
                  <a:pt x="0" y="15"/>
                  <a:pt x="0" y="15"/>
                </a:cubicBezTo>
                <a:cubicBezTo>
                  <a:pt x="2" y="19"/>
                  <a:pt x="2" y="19"/>
                  <a:pt x="2" y="19"/>
                </a:cubicBezTo>
                <a:cubicBezTo>
                  <a:pt x="5" y="19"/>
                  <a:pt x="8" y="19"/>
                  <a:pt x="10" y="19"/>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15415" name="Freeform 75"/>
          <p:cNvSpPr/>
          <p:nvPr>
            <p:custDataLst>
              <p:tags r:id="rId35"/>
            </p:custDataLst>
          </p:nvPr>
        </p:nvSpPr>
        <p:spPr bwMode="auto">
          <a:xfrm>
            <a:off x="1401976" y="3650765"/>
            <a:ext cx="56945" cy="75906"/>
          </a:xfrm>
          <a:custGeom>
            <a:avLst/>
            <a:gdLst>
              <a:gd name="T0" fmla="*/ 2147483646 w 60"/>
              <a:gd name="T1" fmla="*/ 2147483646 h 80"/>
              <a:gd name="T2" fmla="*/ 2147483646 w 60"/>
              <a:gd name="T3" fmla="*/ 2147483646 h 80"/>
              <a:gd name="T4" fmla="*/ 2147483646 w 60"/>
              <a:gd name="T5" fmla="*/ 2147483646 h 80"/>
              <a:gd name="T6" fmla="*/ 0 w 60"/>
              <a:gd name="T7" fmla="*/ 0 h 80"/>
              <a:gd name="T8" fmla="*/ 2147483646 w 60"/>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80">
                <a:moveTo>
                  <a:pt x="17" y="4"/>
                </a:moveTo>
                <a:lnTo>
                  <a:pt x="60" y="21"/>
                </a:lnTo>
                <a:lnTo>
                  <a:pt x="38" y="80"/>
                </a:lnTo>
                <a:lnTo>
                  <a:pt x="0" y="0"/>
                </a:ln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5416" name="Freeform 76"/>
          <p:cNvSpPr/>
          <p:nvPr>
            <p:custDataLst>
              <p:tags r:id="rId36"/>
            </p:custDataLst>
          </p:nvPr>
        </p:nvSpPr>
        <p:spPr bwMode="auto">
          <a:xfrm>
            <a:off x="1458921" y="3650765"/>
            <a:ext cx="55996" cy="75906"/>
          </a:xfrm>
          <a:custGeom>
            <a:avLst/>
            <a:gdLst>
              <a:gd name="T0" fmla="*/ 2147483646 w 59"/>
              <a:gd name="T1" fmla="*/ 2147483646 h 80"/>
              <a:gd name="T2" fmla="*/ 0 w 59"/>
              <a:gd name="T3" fmla="*/ 2147483646 h 80"/>
              <a:gd name="T4" fmla="*/ 2147483646 w 59"/>
              <a:gd name="T5" fmla="*/ 2147483646 h 80"/>
              <a:gd name="T6" fmla="*/ 2147483646 w 59"/>
              <a:gd name="T7" fmla="*/ 0 h 80"/>
              <a:gd name="T8" fmla="*/ 2147483646 w 59"/>
              <a:gd name="T9" fmla="*/ 2147483646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0">
                <a:moveTo>
                  <a:pt x="31" y="7"/>
                </a:moveTo>
                <a:lnTo>
                  <a:pt x="0" y="21"/>
                </a:lnTo>
                <a:lnTo>
                  <a:pt x="23" y="80"/>
                </a:lnTo>
                <a:lnTo>
                  <a:pt x="59" y="0"/>
                </a:lnTo>
                <a:lnTo>
                  <a:pt x="3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8" name="Freeform 77"/>
          <p:cNvSpPr/>
          <p:nvPr>
            <p:custDataLst>
              <p:tags r:id="rId37"/>
            </p:custDataLst>
          </p:nvPr>
        </p:nvSpPr>
        <p:spPr bwMode="auto">
          <a:xfrm>
            <a:off x="1440656" y="3733800"/>
            <a:ext cx="38100" cy="140494"/>
          </a:xfrm>
          <a:custGeom>
            <a:avLst/>
            <a:gdLst>
              <a:gd name="T0" fmla="*/ 9 w 40"/>
              <a:gd name="T1" fmla="*/ 0 h 149"/>
              <a:gd name="T2" fmla="*/ 28 w 40"/>
              <a:gd name="T3" fmla="*/ 0 h 149"/>
              <a:gd name="T4" fmla="*/ 40 w 40"/>
              <a:gd name="T5" fmla="*/ 102 h 149"/>
              <a:gd name="T6" fmla="*/ 19 w 40"/>
              <a:gd name="T7" fmla="*/ 149 h 149"/>
              <a:gd name="T8" fmla="*/ 0 w 40"/>
              <a:gd name="T9" fmla="*/ 102 h 149"/>
              <a:gd name="T10" fmla="*/ 9 w 40"/>
              <a:gd name="T11" fmla="*/ 0 h 149"/>
            </a:gdLst>
            <a:ahLst/>
            <a:cxnLst>
              <a:cxn ang="0">
                <a:pos x="T0" y="T1"/>
              </a:cxn>
              <a:cxn ang="0">
                <a:pos x="T2" y="T3"/>
              </a:cxn>
              <a:cxn ang="0">
                <a:pos x="T4" y="T5"/>
              </a:cxn>
              <a:cxn ang="0">
                <a:pos x="T6" y="T7"/>
              </a:cxn>
              <a:cxn ang="0">
                <a:pos x="T8" y="T9"/>
              </a:cxn>
              <a:cxn ang="0">
                <a:pos x="T10" y="T11"/>
              </a:cxn>
            </a:cxnLst>
            <a:rect l="0" t="0" r="r" b="b"/>
            <a:pathLst>
              <a:path w="40" h="149">
                <a:moveTo>
                  <a:pt x="9" y="0"/>
                </a:moveTo>
                <a:lnTo>
                  <a:pt x="28" y="0"/>
                </a:lnTo>
                <a:lnTo>
                  <a:pt x="40" y="102"/>
                </a:lnTo>
                <a:lnTo>
                  <a:pt x="19" y="149"/>
                </a:lnTo>
                <a:lnTo>
                  <a:pt x="0" y="102"/>
                </a:lnTo>
                <a:lnTo>
                  <a:pt x="9"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79" name="Freeform 78"/>
          <p:cNvSpPr/>
          <p:nvPr>
            <p:custDataLst>
              <p:tags r:id="rId38"/>
            </p:custDataLst>
          </p:nvPr>
        </p:nvSpPr>
        <p:spPr bwMode="auto">
          <a:xfrm>
            <a:off x="1402556" y="3639741"/>
            <a:ext cx="55960" cy="73819"/>
          </a:xfrm>
          <a:custGeom>
            <a:avLst/>
            <a:gdLst>
              <a:gd name="T0" fmla="*/ 19 w 60"/>
              <a:gd name="T1" fmla="*/ 0 h 78"/>
              <a:gd name="T2" fmla="*/ 60 w 60"/>
              <a:gd name="T3" fmla="*/ 33 h 78"/>
              <a:gd name="T4" fmla="*/ 36 w 60"/>
              <a:gd name="T5" fmla="*/ 78 h 78"/>
              <a:gd name="T6" fmla="*/ 0 w 60"/>
              <a:gd name="T7" fmla="*/ 12 h 78"/>
              <a:gd name="T8" fmla="*/ 19 w 60"/>
              <a:gd name="T9" fmla="*/ 0 h 78"/>
            </a:gdLst>
            <a:ahLst/>
            <a:cxnLst>
              <a:cxn ang="0">
                <a:pos x="T0" y="T1"/>
              </a:cxn>
              <a:cxn ang="0">
                <a:pos x="T2" y="T3"/>
              </a:cxn>
              <a:cxn ang="0">
                <a:pos x="T4" y="T5"/>
              </a:cxn>
              <a:cxn ang="0">
                <a:pos x="T6" y="T7"/>
              </a:cxn>
              <a:cxn ang="0">
                <a:pos x="T8" y="T9"/>
              </a:cxn>
            </a:cxnLst>
            <a:rect l="0" t="0" r="r" b="b"/>
            <a:pathLst>
              <a:path w="60" h="78">
                <a:moveTo>
                  <a:pt x="19" y="0"/>
                </a:moveTo>
                <a:lnTo>
                  <a:pt x="60" y="33"/>
                </a:lnTo>
                <a:lnTo>
                  <a:pt x="36" y="78"/>
                </a:lnTo>
                <a:lnTo>
                  <a:pt x="0" y="12"/>
                </a:lnTo>
                <a:lnTo>
                  <a:pt x="19"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80" name="Freeform 79"/>
          <p:cNvSpPr/>
          <p:nvPr>
            <p:custDataLst>
              <p:tags r:id="rId39"/>
            </p:custDataLst>
          </p:nvPr>
        </p:nvSpPr>
        <p:spPr bwMode="auto">
          <a:xfrm>
            <a:off x="1377554" y="3650456"/>
            <a:ext cx="80963" cy="223838"/>
          </a:xfrm>
          <a:custGeom>
            <a:avLst/>
            <a:gdLst>
              <a:gd name="T0" fmla="*/ 26 w 86"/>
              <a:gd name="T1" fmla="*/ 0 h 236"/>
              <a:gd name="T2" fmla="*/ 86 w 86"/>
              <a:gd name="T3" fmla="*/ 236 h 236"/>
              <a:gd name="T4" fmla="*/ 12 w 86"/>
              <a:gd name="T5" fmla="*/ 94 h 236"/>
              <a:gd name="T6" fmla="*/ 24 w 86"/>
              <a:gd name="T7" fmla="*/ 78 h 236"/>
              <a:gd name="T8" fmla="*/ 0 w 86"/>
              <a:gd name="T9" fmla="*/ 59 h 236"/>
              <a:gd name="T10" fmla="*/ 17 w 86"/>
              <a:gd name="T11" fmla="*/ 7 h 236"/>
              <a:gd name="T12" fmla="*/ 26 w 86"/>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6" h="236">
                <a:moveTo>
                  <a:pt x="26" y="0"/>
                </a:moveTo>
                <a:lnTo>
                  <a:pt x="86" y="236"/>
                </a:lnTo>
                <a:lnTo>
                  <a:pt x="12" y="94"/>
                </a:lnTo>
                <a:lnTo>
                  <a:pt x="24" y="78"/>
                </a:lnTo>
                <a:lnTo>
                  <a:pt x="0" y="59"/>
                </a:lnTo>
                <a:lnTo>
                  <a:pt x="17" y="7"/>
                </a:lnTo>
                <a:lnTo>
                  <a:pt x="26"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81" name="Freeform 80"/>
          <p:cNvSpPr/>
          <p:nvPr>
            <p:custDataLst>
              <p:tags r:id="rId40"/>
            </p:custDataLst>
          </p:nvPr>
        </p:nvSpPr>
        <p:spPr bwMode="auto">
          <a:xfrm>
            <a:off x="1458516" y="3650456"/>
            <a:ext cx="80963" cy="223838"/>
          </a:xfrm>
          <a:custGeom>
            <a:avLst/>
            <a:gdLst>
              <a:gd name="T0" fmla="*/ 59 w 85"/>
              <a:gd name="T1" fmla="*/ 0 h 236"/>
              <a:gd name="T2" fmla="*/ 0 w 85"/>
              <a:gd name="T3" fmla="*/ 236 h 236"/>
              <a:gd name="T4" fmla="*/ 73 w 85"/>
              <a:gd name="T5" fmla="*/ 94 h 236"/>
              <a:gd name="T6" fmla="*/ 61 w 85"/>
              <a:gd name="T7" fmla="*/ 78 h 236"/>
              <a:gd name="T8" fmla="*/ 85 w 85"/>
              <a:gd name="T9" fmla="*/ 59 h 236"/>
              <a:gd name="T10" fmla="*/ 69 w 85"/>
              <a:gd name="T11" fmla="*/ 7 h 236"/>
              <a:gd name="T12" fmla="*/ 59 w 85"/>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5" h="236">
                <a:moveTo>
                  <a:pt x="59" y="0"/>
                </a:moveTo>
                <a:lnTo>
                  <a:pt x="0" y="236"/>
                </a:lnTo>
                <a:lnTo>
                  <a:pt x="73" y="94"/>
                </a:lnTo>
                <a:lnTo>
                  <a:pt x="61" y="78"/>
                </a:lnTo>
                <a:lnTo>
                  <a:pt x="85" y="59"/>
                </a:lnTo>
                <a:lnTo>
                  <a:pt x="69" y="7"/>
                </a:lnTo>
                <a:lnTo>
                  <a:pt x="59"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82" name="Freeform 81"/>
          <p:cNvSpPr/>
          <p:nvPr>
            <p:custDataLst>
              <p:tags r:id="rId41"/>
            </p:custDataLst>
          </p:nvPr>
        </p:nvSpPr>
        <p:spPr bwMode="auto">
          <a:xfrm>
            <a:off x="1458516" y="3639741"/>
            <a:ext cx="55959" cy="73819"/>
          </a:xfrm>
          <a:custGeom>
            <a:avLst/>
            <a:gdLst>
              <a:gd name="T0" fmla="*/ 40 w 59"/>
              <a:gd name="T1" fmla="*/ 0 h 78"/>
              <a:gd name="T2" fmla="*/ 0 w 59"/>
              <a:gd name="T3" fmla="*/ 33 h 78"/>
              <a:gd name="T4" fmla="*/ 23 w 59"/>
              <a:gd name="T5" fmla="*/ 78 h 78"/>
              <a:gd name="T6" fmla="*/ 59 w 59"/>
              <a:gd name="T7" fmla="*/ 12 h 78"/>
              <a:gd name="T8" fmla="*/ 40 w 59"/>
              <a:gd name="T9" fmla="*/ 0 h 78"/>
            </a:gdLst>
            <a:ahLst/>
            <a:cxnLst>
              <a:cxn ang="0">
                <a:pos x="T0" y="T1"/>
              </a:cxn>
              <a:cxn ang="0">
                <a:pos x="T2" y="T3"/>
              </a:cxn>
              <a:cxn ang="0">
                <a:pos x="T4" y="T5"/>
              </a:cxn>
              <a:cxn ang="0">
                <a:pos x="T6" y="T7"/>
              </a:cxn>
              <a:cxn ang="0">
                <a:pos x="T8" y="T9"/>
              </a:cxn>
            </a:cxnLst>
            <a:rect l="0" t="0" r="r" b="b"/>
            <a:pathLst>
              <a:path w="59" h="78">
                <a:moveTo>
                  <a:pt x="40" y="0"/>
                </a:moveTo>
                <a:lnTo>
                  <a:pt x="0" y="33"/>
                </a:lnTo>
                <a:lnTo>
                  <a:pt x="23" y="78"/>
                </a:lnTo>
                <a:lnTo>
                  <a:pt x="59" y="12"/>
                </a:lnTo>
                <a:lnTo>
                  <a:pt x="40"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83" name="Freeform 82"/>
          <p:cNvSpPr/>
          <p:nvPr>
            <p:custDataLst>
              <p:tags r:id="rId42"/>
            </p:custDataLst>
          </p:nvPr>
        </p:nvSpPr>
        <p:spPr bwMode="auto">
          <a:xfrm>
            <a:off x="1444229" y="3711179"/>
            <a:ext cx="28575" cy="25003"/>
          </a:xfrm>
          <a:custGeom>
            <a:avLst/>
            <a:gdLst>
              <a:gd name="T0" fmla="*/ 2 w 12"/>
              <a:gd name="T1" fmla="*/ 0 h 11"/>
              <a:gd name="T2" fmla="*/ 10 w 12"/>
              <a:gd name="T3" fmla="*/ 0 h 11"/>
              <a:gd name="T4" fmla="*/ 10 w 12"/>
              <a:gd name="T5" fmla="*/ 11 h 11"/>
              <a:gd name="T6" fmla="*/ 2 w 12"/>
              <a:gd name="T7" fmla="*/ 11 h 11"/>
              <a:gd name="T8" fmla="*/ 2 w 12"/>
              <a:gd name="T9" fmla="*/ 0 h 11"/>
            </a:gdLst>
            <a:ahLst/>
            <a:cxnLst>
              <a:cxn ang="0">
                <a:pos x="T0" y="T1"/>
              </a:cxn>
              <a:cxn ang="0">
                <a:pos x="T2" y="T3"/>
              </a:cxn>
              <a:cxn ang="0">
                <a:pos x="T4" y="T5"/>
              </a:cxn>
              <a:cxn ang="0">
                <a:pos x="T6" y="T7"/>
              </a:cxn>
              <a:cxn ang="0">
                <a:pos x="T8" y="T9"/>
              </a:cxn>
            </a:cxnLst>
            <a:rect l="0" t="0" r="r" b="b"/>
            <a:pathLst>
              <a:path w="12" h="11">
                <a:moveTo>
                  <a:pt x="2" y="0"/>
                </a:moveTo>
                <a:cubicBezTo>
                  <a:pt x="10" y="0"/>
                  <a:pt x="10" y="0"/>
                  <a:pt x="10" y="0"/>
                </a:cubicBezTo>
                <a:cubicBezTo>
                  <a:pt x="12" y="4"/>
                  <a:pt x="12" y="8"/>
                  <a:pt x="10" y="11"/>
                </a:cubicBezTo>
                <a:cubicBezTo>
                  <a:pt x="2" y="11"/>
                  <a:pt x="2" y="11"/>
                  <a:pt x="2" y="11"/>
                </a:cubicBezTo>
                <a:cubicBezTo>
                  <a:pt x="0" y="8"/>
                  <a:pt x="0" y="4"/>
                  <a:pt x="2" y="0"/>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15423" name="Freeform 83"/>
          <p:cNvSpPr/>
          <p:nvPr>
            <p:custDataLst>
              <p:tags r:id="rId43"/>
            </p:custDataLst>
          </p:nvPr>
        </p:nvSpPr>
        <p:spPr bwMode="auto">
          <a:xfrm>
            <a:off x="1452278" y="3854762"/>
            <a:ext cx="13287" cy="269465"/>
          </a:xfrm>
          <a:custGeom>
            <a:avLst/>
            <a:gdLst>
              <a:gd name="T0" fmla="*/ 2147483646 w 6"/>
              <a:gd name="T1" fmla="*/ 2147483646 h 120"/>
              <a:gd name="T2" fmla="*/ 2147483646 w 6"/>
              <a:gd name="T3" fmla="*/ 0 h 120"/>
              <a:gd name="T4" fmla="*/ 2147483646 w 6"/>
              <a:gd name="T5" fmla="*/ 0 h 120"/>
              <a:gd name="T6" fmla="*/ 2147483646 w 6"/>
              <a:gd name="T7" fmla="*/ 2147483646 h 120"/>
              <a:gd name="T8" fmla="*/ 2147483646 w 6"/>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0">
                <a:moveTo>
                  <a:pt x="1" y="120"/>
                </a:moveTo>
                <a:cubicBezTo>
                  <a:pt x="0" y="82"/>
                  <a:pt x="0" y="40"/>
                  <a:pt x="1" y="0"/>
                </a:cubicBezTo>
                <a:cubicBezTo>
                  <a:pt x="4" y="0"/>
                  <a:pt x="4" y="0"/>
                  <a:pt x="4" y="0"/>
                </a:cubicBezTo>
                <a:cubicBezTo>
                  <a:pt x="5" y="40"/>
                  <a:pt x="6" y="82"/>
                  <a:pt x="5" y="120"/>
                </a:cubicBezTo>
                <a:lnTo>
                  <a:pt x="1" y="120"/>
                </a:lnTo>
                <a:close/>
              </a:path>
            </a:pathLst>
          </a:custGeom>
          <a:solidFill>
            <a:srgbClr val="2C39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107" name="Freeform 6"/>
          <p:cNvSpPr>
            <a:spLocks noEditPoints="1"/>
          </p:cNvSpPr>
          <p:nvPr>
            <p:custDataLst>
              <p:tags r:id="rId44"/>
            </p:custDataLst>
          </p:nvPr>
        </p:nvSpPr>
        <p:spPr bwMode="auto">
          <a:xfrm>
            <a:off x="2041922" y="2322910"/>
            <a:ext cx="1258490" cy="1254919"/>
          </a:xfrm>
          <a:custGeom>
            <a:avLst/>
            <a:gdLst>
              <a:gd name="T0" fmla="*/ 279 w 558"/>
              <a:gd name="T1" fmla="*/ 39 h 559"/>
              <a:gd name="T2" fmla="*/ 306 w 558"/>
              <a:gd name="T3" fmla="*/ 40 h 559"/>
              <a:gd name="T4" fmla="*/ 318 w 558"/>
              <a:gd name="T5" fmla="*/ 0 h 559"/>
              <a:gd name="T6" fmla="*/ 402 w 558"/>
              <a:gd name="T7" fmla="*/ 26 h 559"/>
              <a:gd name="T8" fmla="*/ 390 w 558"/>
              <a:gd name="T9" fmla="*/ 66 h 559"/>
              <a:gd name="T10" fmla="*/ 467 w 558"/>
              <a:gd name="T11" fmla="*/ 129 h 559"/>
              <a:gd name="T12" fmla="*/ 504 w 558"/>
              <a:gd name="T13" fmla="*/ 110 h 559"/>
              <a:gd name="T14" fmla="*/ 545 w 558"/>
              <a:gd name="T15" fmla="*/ 187 h 559"/>
              <a:gd name="T16" fmla="*/ 509 w 558"/>
              <a:gd name="T17" fmla="*/ 207 h 559"/>
              <a:gd name="T18" fmla="*/ 518 w 558"/>
              <a:gd name="T19" fmla="*/ 306 h 559"/>
              <a:gd name="T20" fmla="*/ 558 w 558"/>
              <a:gd name="T21" fmla="*/ 318 h 559"/>
              <a:gd name="T22" fmla="*/ 533 w 558"/>
              <a:gd name="T23" fmla="*/ 402 h 559"/>
              <a:gd name="T24" fmla="*/ 493 w 558"/>
              <a:gd name="T25" fmla="*/ 390 h 559"/>
              <a:gd name="T26" fmla="*/ 429 w 558"/>
              <a:gd name="T27" fmla="*/ 468 h 559"/>
              <a:gd name="T28" fmla="*/ 449 w 558"/>
              <a:gd name="T29" fmla="*/ 504 h 559"/>
              <a:gd name="T30" fmla="*/ 371 w 558"/>
              <a:gd name="T31" fmla="*/ 546 h 559"/>
              <a:gd name="T32" fmla="*/ 352 w 558"/>
              <a:gd name="T33" fmla="*/ 509 h 559"/>
              <a:gd name="T34" fmla="*/ 279 w 558"/>
              <a:gd name="T35" fmla="*/ 520 h 559"/>
              <a:gd name="T36" fmla="*/ 279 w 558"/>
              <a:gd name="T37" fmla="*/ 486 h 559"/>
              <a:gd name="T38" fmla="*/ 477 w 558"/>
              <a:gd name="T39" fmla="*/ 339 h 559"/>
              <a:gd name="T40" fmla="*/ 339 w 558"/>
              <a:gd name="T41" fmla="*/ 82 h 559"/>
              <a:gd name="T42" fmla="*/ 279 w 558"/>
              <a:gd name="T43" fmla="*/ 73 h 559"/>
              <a:gd name="T44" fmla="*/ 279 w 558"/>
              <a:gd name="T45" fmla="*/ 39 h 559"/>
              <a:gd name="T46" fmla="*/ 129 w 558"/>
              <a:gd name="T47" fmla="*/ 91 h 559"/>
              <a:gd name="T48" fmla="*/ 109 w 558"/>
              <a:gd name="T49" fmla="*/ 54 h 559"/>
              <a:gd name="T50" fmla="*/ 187 w 558"/>
              <a:gd name="T51" fmla="*/ 13 h 559"/>
              <a:gd name="T52" fmla="*/ 206 w 558"/>
              <a:gd name="T53" fmla="*/ 50 h 559"/>
              <a:gd name="T54" fmla="*/ 279 w 558"/>
              <a:gd name="T55" fmla="*/ 39 h 559"/>
              <a:gd name="T56" fmla="*/ 279 w 558"/>
              <a:gd name="T57" fmla="*/ 73 h 559"/>
              <a:gd name="T58" fmla="*/ 81 w 558"/>
              <a:gd name="T59" fmla="*/ 219 h 559"/>
              <a:gd name="T60" fmla="*/ 219 w 558"/>
              <a:gd name="T61" fmla="*/ 477 h 559"/>
              <a:gd name="T62" fmla="*/ 219 w 558"/>
              <a:gd name="T63" fmla="*/ 477 h 559"/>
              <a:gd name="T64" fmla="*/ 279 w 558"/>
              <a:gd name="T65" fmla="*/ 486 h 559"/>
              <a:gd name="T66" fmla="*/ 279 w 558"/>
              <a:gd name="T67" fmla="*/ 520 h 559"/>
              <a:gd name="T68" fmla="*/ 252 w 558"/>
              <a:gd name="T69" fmla="*/ 519 h 559"/>
              <a:gd name="T70" fmla="*/ 240 w 558"/>
              <a:gd name="T71" fmla="*/ 559 h 559"/>
              <a:gd name="T72" fmla="*/ 156 w 558"/>
              <a:gd name="T73" fmla="*/ 533 h 559"/>
              <a:gd name="T74" fmla="*/ 168 w 558"/>
              <a:gd name="T75" fmla="*/ 493 h 559"/>
              <a:gd name="T76" fmla="*/ 91 w 558"/>
              <a:gd name="T77" fmla="*/ 430 h 559"/>
              <a:gd name="T78" fmla="*/ 54 w 558"/>
              <a:gd name="T79" fmla="*/ 449 h 559"/>
              <a:gd name="T80" fmla="*/ 13 w 558"/>
              <a:gd name="T81" fmla="*/ 372 h 559"/>
              <a:gd name="T82" fmla="*/ 50 w 558"/>
              <a:gd name="T83" fmla="*/ 352 h 559"/>
              <a:gd name="T84" fmla="*/ 40 w 558"/>
              <a:gd name="T85" fmla="*/ 253 h 559"/>
              <a:gd name="T86" fmla="*/ 0 w 558"/>
              <a:gd name="T87" fmla="*/ 240 h 559"/>
              <a:gd name="T88" fmla="*/ 25 w 558"/>
              <a:gd name="T89" fmla="*/ 156 h 559"/>
              <a:gd name="T90" fmla="*/ 65 w 558"/>
              <a:gd name="T91" fmla="*/ 168 h 559"/>
              <a:gd name="T92" fmla="*/ 129 w 558"/>
              <a:gd name="T93" fmla="*/ 9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8" h="559">
                <a:moveTo>
                  <a:pt x="279" y="39"/>
                </a:moveTo>
                <a:cubicBezTo>
                  <a:pt x="288" y="39"/>
                  <a:pt x="297" y="39"/>
                  <a:pt x="306" y="40"/>
                </a:cubicBezTo>
                <a:cubicBezTo>
                  <a:pt x="318" y="0"/>
                  <a:pt x="318" y="0"/>
                  <a:pt x="318" y="0"/>
                </a:cubicBezTo>
                <a:cubicBezTo>
                  <a:pt x="402" y="26"/>
                  <a:pt x="402" y="26"/>
                  <a:pt x="402" y="26"/>
                </a:cubicBezTo>
                <a:cubicBezTo>
                  <a:pt x="390" y="66"/>
                  <a:pt x="390" y="66"/>
                  <a:pt x="390" y="66"/>
                </a:cubicBezTo>
                <a:cubicBezTo>
                  <a:pt x="421" y="81"/>
                  <a:pt x="447" y="103"/>
                  <a:pt x="467" y="129"/>
                </a:cubicBezTo>
                <a:cubicBezTo>
                  <a:pt x="504" y="110"/>
                  <a:pt x="504" y="110"/>
                  <a:pt x="504" y="110"/>
                </a:cubicBezTo>
                <a:cubicBezTo>
                  <a:pt x="545" y="187"/>
                  <a:pt x="545" y="187"/>
                  <a:pt x="545" y="187"/>
                </a:cubicBezTo>
                <a:cubicBezTo>
                  <a:pt x="509" y="207"/>
                  <a:pt x="509" y="207"/>
                  <a:pt x="509" y="207"/>
                </a:cubicBezTo>
                <a:cubicBezTo>
                  <a:pt x="519" y="238"/>
                  <a:pt x="522" y="272"/>
                  <a:pt x="518" y="306"/>
                </a:cubicBezTo>
                <a:cubicBezTo>
                  <a:pt x="558" y="318"/>
                  <a:pt x="558" y="318"/>
                  <a:pt x="558" y="318"/>
                </a:cubicBezTo>
                <a:cubicBezTo>
                  <a:pt x="533" y="402"/>
                  <a:pt x="533" y="402"/>
                  <a:pt x="533" y="402"/>
                </a:cubicBezTo>
                <a:cubicBezTo>
                  <a:pt x="493" y="390"/>
                  <a:pt x="493" y="390"/>
                  <a:pt x="493" y="390"/>
                </a:cubicBezTo>
                <a:cubicBezTo>
                  <a:pt x="477" y="421"/>
                  <a:pt x="455" y="447"/>
                  <a:pt x="429" y="468"/>
                </a:cubicBezTo>
                <a:cubicBezTo>
                  <a:pt x="449" y="504"/>
                  <a:pt x="449" y="504"/>
                  <a:pt x="449" y="504"/>
                </a:cubicBezTo>
                <a:cubicBezTo>
                  <a:pt x="371" y="546"/>
                  <a:pt x="371" y="546"/>
                  <a:pt x="371" y="546"/>
                </a:cubicBezTo>
                <a:cubicBezTo>
                  <a:pt x="352" y="509"/>
                  <a:pt x="352" y="509"/>
                  <a:pt x="352" y="509"/>
                </a:cubicBezTo>
                <a:cubicBezTo>
                  <a:pt x="329" y="516"/>
                  <a:pt x="304" y="520"/>
                  <a:pt x="279" y="520"/>
                </a:cubicBezTo>
                <a:cubicBezTo>
                  <a:pt x="279" y="486"/>
                  <a:pt x="279" y="486"/>
                  <a:pt x="279" y="486"/>
                </a:cubicBezTo>
                <a:cubicBezTo>
                  <a:pt x="368" y="486"/>
                  <a:pt x="450" y="429"/>
                  <a:pt x="477" y="339"/>
                </a:cubicBezTo>
                <a:cubicBezTo>
                  <a:pt x="510" y="230"/>
                  <a:pt x="448" y="115"/>
                  <a:pt x="339" y="82"/>
                </a:cubicBezTo>
                <a:cubicBezTo>
                  <a:pt x="319" y="76"/>
                  <a:pt x="299" y="73"/>
                  <a:pt x="279" y="73"/>
                </a:cubicBezTo>
                <a:lnTo>
                  <a:pt x="279" y="39"/>
                </a:lnTo>
                <a:close/>
                <a:moveTo>
                  <a:pt x="129" y="91"/>
                </a:moveTo>
                <a:cubicBezTo>
                  <a:pt x="109" y="54"/>
                  <a:pt x="109" y="54"/>
                  <a:pt x="109" y="54"/>
                </a:cubicBezTo>
                <a:cubicBezTo>
                  <a:pt x="187" y="13"/>
                  <a:pt x="187" y="13"/>
                  <a:pt x="187" y="13"/>
                </a:cubicBezTo>
                <a:cubicBezTo>
                  <a:pt x="206" y="50"/>
                  <a:pt x="206" y="50"/>
                  <a:pt x="206" y="50"/>
                </a:cubicBezTo>
                <a:cubicBezTo>
                  <a:pt x="230" y="42"/>
                  <a:pt x="254" y="39"/>
                  <a:pt x="279" y="39"/>
                </a:cubicBezTo>
                <a:cubicBezTo>
                  <a:pt x="279" y="73"/>
                  <a:pt x="279" y="73"/>
                  <a:pt x="279" y="73"/>
                </a:cubicBezTo>
                <a:cubicBezTo>
                  <a:pt x="191" y="73"/>
                  <a:pt x="109" y="130"/>
                  <a:pt x="81" y="219"/>
                </a:cubicBezTo>
                <a:cubicBezTo>
                  <a:pt x="48" y="328"/>
                  <a:pt x="110" y="444"/>
                  <a:pt x="219" y="477"/>
                </a:cubicBezTo>
                <a:cubicBezTo>
                  <a:pt x="219" y="477"/>
                  <a:pt x="219" y="477"/>
                  <a:pt x="219" y="477"/>
                </a:cubicBezTo>
                <a:cubicBezTo>
                  <a:pt x="239" y="483"/>
                  <a:pt x="259" y="486"/>
                  <a:pt x="279" y="486"/>
                </a:cubicBezTo>
                <a:cubicBezTo>
                  <a:pt x="279" y="520"/>
                  <a:pt x="279" y="520"/>
                  <a:pt x="279" y="520"/>
                </a:cubicBezTo>
                <a:cubicBezTo>
                  <a:pt x="270" y="520"/>
                  <a:pt x="261" y="520"/>
                  <a:pt x="252" y="519"/>
                </a:cubicBezTo>
                <a:cubicBezTo>
                  <a:pt x="240" y="559"/>
                  <a:pt x="240" y="559"/>
                  <a:pt x="240" y="559"/>
                </a:cubicBezTo>
                <a:cubicBezTo>
                  <a:pt x="156" y="533"/>
                  <a:pt x="156" y="533"/>
                  <a:pt x="156" y="533"/>
                </a:cubicBezTo>
                <a:cubicBezTo>
                  <a:pt x="168" y="493"/>
                  <a:pt x="168" y="493"/>
                  <a:pt x="168" y="493"/>
                </a:cubicBezTo>
                <a:cubicBezTo>
                  <a:pt x="138" y="477"/>
                  <a:pt x="112" y="456"/>
                  <a:pt x="91" y="430"/>
                </a:cubicBezTo>
                <a:cubicBezTo>
                  <a:pt x="54" y="449"/>
                  <a:pt x="54" y="449"/>
                  <a:pt x="54" y="449"/>
                </a:cubicBezTo>
                <a:cubicBezTo>
                  <a:pt x="13" y="372"/>
                  <a:pt x="13" y="372"/>
                  <a:pt x="13" y="372"/>
                </a:cubicBezTo>
                <a:cubicBezTo>
                  <a:pt x="50" y="352"/>
                  <a:pt x="50" y="352"/>
                  <a:pt x="50" y="352"/>
                </a:cubicBezTo>
                <a:cubicBezTo>
                  <a:pt x="39" y="321"/>
                  <a:pt x="36" y="287"/>
                  <a:pt x="40" y="253"/>
                </a:cubicBezTo>
                <a:cubicBezTo>
                  <a:pt x="0" y="240"/>
                  <a:pt x="0" y="240"/>
                  <a:pt x="0" y="240"/>
                </a:cubicBezTo>
                <a:cubicBezTo>
                  <a:pt x="25" y="156"/>
                  <a:pt x="25" y="156"/>
                  <a:pt x="25" y="156"/>
                </a:cubicBezTo>
                <a:cubicBezTo>
                  <a:pt x="65" y="168"/>
                  <a:pt x="65" y="168"/>
                  <a:pt x="65" y="168"/>
                </a:cubicBezTo>
                <a:cubicBezTo>
                  <a:pt x="81" y="138"/>
                  <a:pt x="103" y="112"/>
                  <a:pt x="129" y="91"/>
                </a:cubicBezTo>
                <a:close/>
              </a:path>
            </a:pathLst>
          </a:custGeom>
          <a:solidFill>
            <a:sysClr val="window" lastClr="FFFFFF">
              <a:lumMod val="75000"/>
            </a:sysClr>
          </a:solidFill>
          <a:ln>
            <a:noFill/>
          </a:ln>
        </p:spPr>
        <p:txBody>
          <a:bodyPr/>
          <a:lstStyle/>
          <a:p>
            <a:pPr eaLnBrk="1" fontAlgn="auto" hangingPunct="1">
              <a:spcBef>
                <a:spcPts val="0"/>
              </a:spcBef>
              <a:spcAft>
                <a:spcPts val="0"/>
              </a:spcAft>
              <a:defRPr/>
            </a:pPr>
            <a:endParaRPr lang="zh-CN" altLang="en-US" sz="1350"/>
          </a:p>
        </p:txBody>
      </p:sp>
      <p:grpSp>
        <p:nvGrpSpPr>
          <p:cNvPr id="55" name="组合 107"/>
          <p:cNvGrpSpPr/>
          <p:nvPr>
            <p:custDataLst>
              <p:tags r:id="rId45"/>
            </p:custDataLst>
          </p:nvPr>
        </p:nvGrpSpPr>
        <p:grpSpPr bwMode="auto">
          <a:xfrm>
            <a:off x="1052513" y="1356122"/>
            <a:ext cx="1258491" cy="1254919"/>
            <a:chOff x="1403810" y="1808163"/>
            <a:chExt cx="1677463" cy="1673667"/>
          </a:xfrm>
        </p:grpSpPr>
        <p:sp>
          <p:nvSpPr>
            <p:cNvPr id="56" name="Freeform 6"/>
            <p:cNvSpPr>
              <a:spLocks noEditPoints="1"/>
            </p:cNvSpPr>
            <p:nvPr>
              <p:custDataLst>
                <p:tags r:id="rId59"/>
              </p:custDataLst>
            </p:nvPr>
          </p:nvSpPr>
          <p:spPr bwMode="auto">
            <a:xfrm>
              <a:off x="1403810" y="1808163"/>
              <a:ext cx="1677463" cy="1673667"/>
            </a:xfrm>
            <a:custGeom>
              <a:avLst/>
              <a:gdLst>
                <a:gd name="T0" fmla="*/ 838732 w 558"/>
                <a:gd name="T1" fmla="*/ 116767 h 559"/>
                <a:gd name="T2" fmla="*/ 919899 w 558"/>
                <a:gd name="T3" fmla="*/ 119762 h 559"/>
                <a:gd name="T4" fmla="*/ 955974 w 558"/>
                <a:gd name="T5" fmla="*/ 0 h 559"/>
                <a:gd name="T6" fmla="*/ 1208495 w 558"/>
                <a:gd name="T7" fmla="*/ 77845 h 559"/>
                <a:gd name="T8" fmla="*/ 1172420 w 558"/>
                <a:gd name="T9" fmla="*/ 197606 h 559"/>
                <a:gd name="T10" fmla="*/ 1403898 w 558"/>
                <a:gd name="T11" fmla="*/ 386231 h 559"/>
                <a:gd name="T12" fmla="*/ 1515128 w 558"/>
                <a:gd name="T13" fmla="*/ 329344 h 559"/>
                <a:gd name="T14" fmla="*/ 1638382 w 558"/>
                <a:gd name="T15" fmla="*/ 559885 h 559"/>
                <a:gd name="T16" fmla="*/ 1530159 w 558"/>
                <a:gd name="T17" fmla="*/ 619766 h 559"/>
                <a:gd name="T18" fmla="*/ 1557215 w 558"/>
                <a:gd name="T19" fmla="*/ 916175 h 559"/>
                <a:gd name="T20" fmla="*/ 1677463 w 558"/>
                <a:gd name="T21" fmla="*/ 952104 h 559"/>
                <a:gd name="T22" fmla="*/ 1602308 w 558"/>
                <a:gd name="T23" fmla="*/ 1203603 h 559"/>
                <a:gd name="T24" fmla="*/ 1482060 w 558"/>
                <a:gd name="T25" fmla="*/ 1167675 h 559"/>
                <a:gd name="T26" fmla="*/ 1289662 w 558"/>
                <a:gd name="T27" fmla="*/ 1401210 h 559"/>
                <a:gd name="T28" fmla="*/ 1349787 w 558"/>
                <a:gd name="T29" fmla="*/ 1508995 h 559"/>
                <a:gd name="T30" fmla="*/ 1115302 w 558"/>
                <a:gd name="T31" fmla="*/ 1634745 h 559"/>
                <a:gd name="T32" fmla="*/ 1058185 w 558"/>
                <a:gd name="T33" fmla="*/ 1523965 h 559"/>
                <a:gd name="T34" fmla="*/ 838732 w 558"/>
                <a:gd name="T35" fmla="*/ 1556900 h 559"/>
                <a:gd name="T36" fmla="*/ 838732 w 558"/>
                <a:gd name="T37" fmla="*/ 1455102 h 559"/>
                <a:gd name="T38" fmla="*/ 1433960 w 558"/>
                <a:gd name="T39" fmla="*/ 1014979 h 559"/>
                <a:gd name="T40" fmla="*/ 1019104 w 558"/>
                <a:gd name="T41" fmla="*/ 245511 h 559"/>
                <a:gd name="T42" fmla="*/ 838732 w 558"/>
                <a:gd name="T43" fmla="*/ 218565 h 559"/>
                <a:gd name="T44" fmla="*/ 838732 w 558"/>
                <a:gd name="T45" fmla="*/ 116767 h 559"/>
                <a:gd name="T46" fmla="*/ 387801 w 558"/>
                <a:gd name="T47" fmla="*/ 272457 h 559"/>
                <a:gd name="T48" fmla="*/ 327676 w 558"/>
                <a:gd name="T49" fmla="*/ 161678 h 559"/>
                <a:gd name="T50" fmla="*/ 562161 w 558"/>
                <a:gd name="T51" fmla="*/ 38922 h 559"/>
                <a:gd name="T52" fmla="*/ 619278 w 558"/>
                <a:gd name="T53" fmla="*/ 149702 h 559"/>
                <a:gd name="T54" fmla="*/ 838732 w 558"/>
                <a:gd name="T55" fmla="*/ 116767 h 559"/>
                <a:gd name="T56" fmla="*/ 838732 w 558"/>
                <a:gd name="T57" fmla="*/ 218565 h 559"/>
                <a:gd name="T58" fmla="*/ 243503 w 558"/>
                <a:gd name="T59" fmla="*/ 655694 h 559"/>
                <a:gd name="T60" fmla="*/ 658359 w 558"/>
                <a:gd name="T61" fmla="*/ 1428156 h 559"/>
                <a:gd name="T62" fmla="*/ 658359 w 558"/>
                <a:gd name="T63" fmla="*/ 1428156 h 559"/>
                <a:gd name="T64" fmla="*/ 838732 w 558"/>
                <a:gd name="T65" fmla="*/ 1455102 h 559"/>
                <a:gd name="T66" fmla="*/ 838732 w 558"/>
                <a:gd name="T67" fmla="*/ 1556900 h 559"/>
                <a:gd name="T68" fmla="*/ 757564 w 558"/>
                <a:gd name="T69" fmla="*/ 1553905 h 559"/>
                <a:gd name="T70" fmla="*/ 721489 w 558"/>
                <a:gd name="T71" fmla="*/ 1673667 h 559"/>
                <a:gd name="T72" fmla="*/ 468968 w 558"/>
                <a:gd name="T73" fmla="*/ 1595822 h 559"/>
                <a:gd name="T74" fmla="*/ 505043 w 558"/>
                <a:gd name="T75" fmla="*/ 1476061 h 559"/>
                <a:gd name="T76" fmla="*/ 273565 w 558"/>
                <a:gd name="T77" fmla="*/ 1287436 h 559"/>
                <a:gd name="T78" fmla="*/ 162335 w 558"/>
                <a:gd name="T79" fmla="*/ 1344323 h 559"/>
                <a:gd name="T80" fmla="*/ 39081 w 558"/>
                <a:gd name="T81" fmla="*/ 1113782 h 559"/>
                <a:gd name="T82" fmla="*/ 150310 w 558"/>
                <a:gd name="T83" fmla="*/ 1053901 h 559"/>
                <a:gd name="T84" fmla="*/ 120248 w 558"/>
                <a:gd name="T85" fmla="*/ 757492 h 559"/>
                <a:gd name="T86" fmla="*/ 0 w 558"/>
                <a:gd name="T87" fmla="*/ 718569 h 559"/>
                <a:gd name="T88" fmla="*/ 75155 w 558"/>
                <a:gd name="T89" fmla="*/ 467070 h 559"/>
                <a:gd name="T90" fmla="*/ 195403 w 558"/>
                <a:gd name="T91" fmla="*/ 502998 h 559"/>
                <a:gd name="T92" fmla="*/ 387801 w 558"/>
                <a:gd name="T93" fmla="*/ 272457 h 5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8" h="559">
                  <a:moveTo>
                    <a:pt x="279" y="39"/>
                  </a:moveTo>
                  <a:cubicBezTo>
                    <a:pt x="288" y="39"/>
                    <a:pt x="297" y="39"/>
                    <a:pt x="306" y="40"/>
                  </a:cubicBezTo>
                  <a:cubicBezTo>
                    <a:pt x="318" y="0"/>
                    <a:pt x="318" y="0"/>
                    <a:pt x="318" y="0"/>
                  </a:cubicBezTo>
                  <a:cubicBezTo>
                    <a:pt x="402" y="26"/>
                    <a:pt x="402" y="26"/>
                    <a:pt x="402" y="26"/>
                  </a:cubicBezTo>
                  <a:cubicBezTo>
                    <a:pt x="390" y="66"/>
                    <a:pt x="390" y="66"/>
                    <a:pt x="390" y="66"/>
                  </a:cubicBezTo>
                  <a:cubicBezTo>
                    <a:pt x="421" y="81"/>
                    <a:pt x="447" y="103"/>
                    <a:pt x="467" y="129"/>
                  </a:cubicBezTo>
                  <a:cubicBezTo>
                    <a:pt x="504" y="110"/>
                    <a:pt x="504" y="110"/>
                    <a:pt x="504" y="110"/>
                  </a:cubicBezTo>
                  <a:cubicBezTo>
                    <a:pt x="545" y="187"/>
                    <a:pt x="545" y="187"/>
                    <a:pt x="545" y="187"/>
                  </a:cubicBezTo>
                  <a:cubicBezTo>
                    <a:pt x="509" y="207"/>
                    <a:pt x="509" y="207"/>
                    <a:pt x="509" y="207"/>
                  </a:cubicBezTo>
                  <a:cubicBezTo>
                    <a:pt x="519" y="238"/>
                    <a:pt x="522" y="272"/>
                    <a:pt x="518" y="306"/>
                  </a:cubicBezTo>
                  <a:cubicBezTo>
                    <a:pt x="558" y="318"/>
                    <a:pt x="558" y="318"/>
                    <a:pt x="558" y="318"/>
                  </a:cubicBezTo>
                  <a:cubicBezTo>
                    <a:pt x="533" y="402"/>
                    <a:pt x="533" y="402"/>
                    <a:pt x="533" y="402"/>
                  </a:cubicBezTo>
                  <a:cubicBezTo>
                    <a:pt x="493" y="390"/>
                    <a:pt x="493" y="390"/>
                    <a:pt x="493" y="390"/>
                  </a:cubicBezTo>
                  <a:cubicBezTo>
                    <a:pt x="477" y="421"/>
                    <a:pt x="455" y="447"/>
                    <a:pt x="429" y="468"/>
                  </a:cubicBezTo>
                  <a:cubicBezTo>
                    <a:pt x="449" y="504"/>
                    <a:pt x="449" y="504"/>
                    <a:pt x="449" y="504"/>
                  </a:cubicBezTo>
                  <a:cubicBezTo>
                    <a:pt x="371" y="546"/>
                    <a:pt x="371" y="546"/>
                    <a:pt x="371" y="546"/>
                  </a:cubicBezTo>
                  <a:cubicBezTo>
                    <a:pt x="352" y="509"/>
                    <a:pt x="352" y="509"/>
                    <a:pt x="352" y="509"/>
                  </a:cubicBezTo>
                  <a:cubicBezTo>
                    <a:pt x="329" y="516"/>
                    <a:pt x="304" y="520"/>
                    <a:pt x="279" y="520"/>
                  </a:cubicBezTo>
                  <a:cubicBezTo>
                    <a:pt x="279" y="486"/>
                    <a:pt x="279" y="486"/>
                    <a:pt x="279" y="486"/>
                  </a:cubicBezTo>
                  <a:cubicBezTo>
                    <a:pt x="368" y="486"/>
                    <a:pt x="450" y="429"/>
                    <a:pt x="477" y="339"/>
                  </a:cubicBezTo>
                  <a:cubicBezTo>
                    <a:pt x="510" y="230"/>
                    <a:pt x="448" y="115"/>
                    <a:pt x="339" y="82"/>
                  </a:cubicBezTo>
                  <a:cubicBezTo>
                    <a:pt x="319" y="76"/>
                    <a:pt x="299" y="73"/>
                    <a:pt x="279" y="73"/>
                  </a:cubicBezTo>
                  <a:lnTo>
                    <a:pt x="279" y="39"/>
                  </a:lnTo>
                  <a:close/>
                  <a:moveTo>
                    <a:pt x="129" y="91"/>
                  </a:moveTo>
                  <a:cubicBezTo>
                    <a:pt x="109" y="54"/>
                    <a:pt x="109" y="54"/>
                    <a:pt x="109" y="54"/>
                  </a:cubicBezTo>
                  <a:cubicBezTo>
                    <a:pt x="187" y="13"/>
                    <a:pt x="187" y="13"/>
                    <a:pt x="187" y="13"/>
                  </a:cubicBezTo>
                  <a:cubicBezTo>
                    <a:pt x="206" y="50"/>
                    <a:pt x="206" y="50"/>
                    <a:pt x="206" y="50"/>
                  </a:cubicBezTo>
                  <a:cubicBezTo>
                    <a:pt x="230" y="42"/>
                    <a:pt x="254" y="39"/>
                    <a:pt x="279" y="39"/>
                  </a:cubicBezTo>
                  <a:cubicBezTo>
                    <a:pt x="279" y="73"/>
                    <a:pt x="279" y="73"/>
                    <a:pt x="279" y="73"/>
                  </a:cubicBezTo>
                  <a:cubicBezTo>
                    <a:pt x="191" y="73"/>
                    <a:pt x="109" y="130"/>
                    <a:pt x="81" y="219"/>
                  </a:cubicBezTo>
                  <a:cubicBezTo>
                    <a:pt x="48" y="328"/>
                    <a:pt x="110" y="444"/>
                    <a:pt x="219" y="477"/>
                  </a:cubicBezTo>
                  <a:cubicBezTo>
                    <a:pt x="219" y="477"/>
                    <a:pt x="219" y="477"/>
                    <a:pt x="219" y="477"/>
                  </a:cubicBezTo>
                  <a:cubicBezTo>
                    <a:pt x="239" y="483"/>
                    <a:pt x="259" y="486"/>
                    <a:pt x="279" y="486"/>
                  </a:cubicBezTo>
                  <a:cubicBezTo>
                    <a:pt x="279" y="520"/>
                    <a:pt x="279" y="520"/>
                    <a:pt x="279" y="520"/>
                  </a:cubicBezTo>
                  <a:cubicBezTo>
                    <a:pt x="270" y="520"/>
                    <a:pt x="261" y="520"/>
                    <a:pt x="252" y="519"/>
                  </a:cubicBezTo>
                  <a:cubicBezTo>
                    <a:pt x="240" y="559"/>
                    <a:pt x="240" y="559"/>
                    <a:pt x="240" y="559"/>
                  </a:cubicBezTo>
                  <a:cubicBezTo>
                    <a:pt x="156" y="533"/>
                    <a:pt x="156" y="533"/>
                    <a:pt x="156" y="533"/>
                  </a:cubicBezTo>
                  <a:cubicBezTo>
                    <a:pt x="168" y="493"/>
                    <a:pt x="168" y="493"/>
                    <a:pt x="168" y="493"/>
                  </a:cubicBezTo>
                  <a:cubicBezTo>
                    <a:pt x="138" y="477"/>
                    <a:pt x="112" y="456"/>
                    <a:pt x="91" y="430"/>
                  </a:cubicBezTo>
                  <a:cubicBezTo>
                    <a:pt x="54" y="449"/>
                    <a:pt x="54" y="449"/>
                    <a:pt x="54" y="449"/>
                  </a:cubicBezTo>
                  <a:cubicBezTo>
                    <a:pt x="13" y="372"/>
                    <a:pt x="13" y="372"/>
                    <a:pt x="13" y="372"/>
                  </a:cubicBezTo>
                  <a:cubicBezTo>
                    <a:pt x="50" y="352"/>
                    <a:pt x="50" y="352"/>
                    <a:pt x="50" y="352"/>
                  </a:cubicBezTo>
                  <a:cubicBezTo>
                    <a:pt x="39" y="321"/>
                    <a:pt x="36" y="287"/>
                    <a:pt x="40" y="253"/>
                  </a:cubicBezTo>
                  <a:cubicBezTo>
                    <a:pt x="0" y="240"/>
                    <a:pt x="0" y="240"/>
                    <a:pt x="0" y="240"/>
                  </a:cubicBezTo>
                  <a:cubicBezTo>
                    <a:pt x="25" y="156"/>
                    <a:pt x="25" y="156"/>
                    <a:pt x="25" y="156"/>
                  </a:cubicBezTo>
                  <a:cubicBezTo>
                    <a:pt x="65" y="168"/>
                    <a:pt x="65" y="168"/>
                    <a:pt x="65" y="168"/>
                  </a:cubicBezTo>
                  <a:cubicBezTo>
                    <a:pt x="81" y="138"/>
                    <a:pt x="103" y="112"/>
                    <a:pt x="129" y="91"/>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57" name="Freeform 7"/>
            <p:cNvSpPr/>
            <p:nvPr>
              <p:custDataLst>
                <p:tags r:id="rId60"/>
              </p:custDataLst>
            </p:nvPr>
          </p:nvSpPr>
          <p:spPr bwMode="auto">
            <a:xfrm>
              <a:off x="2356012" y="2683106"/>
              <a:ext cx="253921" cy="514486"/>
            </a:xfrm>
            <a:custGeom>
              <a:avLst/>
              <a:gdLst>
                <a:gd name="T0" fmla="*/ 0 w 84"/>
                <a:gd name="T1" fmla="*/ 21 h 172"/>
                <a:gd name="T2" fmla="*/ 67 w 84"/>
                <a:gd name="T3" fmla="*/ 21 h 172"/>
                <a:gd name="T4" fmla="*/ 84 w 84"/>
                <a:gd name="T5" fmla="*/ 135 h 172"/>
                <a:gd name="T6" fmla="*/ 14 w 84"/>
                <a:gd name="T7" fmla="*/ 172 h 172"/>
                <a:gd name="T8" fmla="*/ 0 w 84"/>
                <a:gd name="T9" fmla="*/ 21 h 172"/>
                <a:gd name="T10" fmla="*/ 0 w 84"/>
                <a:gd name="T11" fmla="*/ 21 h 172"/>
              </a:gdLst>
              <a:ahLst/>
              <a:cxnLst>
                <a:cxn ang="0">
                  <a:pos x="T0" y="T1"/>
                </a:cxn>
                <a:cxn ang="0">
                  <a:pos x="T2" y="T3"/>
                </a:cxn>
                <a:cxn ang="0">
                  <a:pos x="T4" y="T5"/>
                </a:cxn>
                <a:cxn ang="0">
                  <a:pos x="T6" y="T7"/>
                </a:cxn>
                <a:cxn ang="0">
                  <a:pos x="T8" y="T9"/>
                </a:cxn>
                <a:cxn ang="0">
                  <a:pos x="T10" y="T11"/>
                </a:cxn>
              </a:cxnLst>
              <a:rect l="0" t="0" r="r" b="b"/>
              <a:pathLst>
                <a:path w="84" h="172">
                  <a:moveTo>
                    <a:pt x="0" y="21"/>
                  </a:moveTo>
                  <a:cubicBezTo>
                    <a:pt x="26" y="14"/>
                    <a:pt x="63" y="0"/>
                    <a:pt x="67" y="21"/>
                  </a:cubicBezTo>
                  <a:cubicBezTo>
                    <a:pt x="72" y="42"/>
                    <a:pt x="78" y="87"/>
                    <a:pt x="84" y="135"/>
                  </a:cubicBezTo>
                  <a:cubicBezTo>
                    <a:pt x="63" y="152"/>
                    <a:pt x="40" y="165"/>
                    <a:pt x="14" y="172"/>
                  </a:cubicBezTo>
                  <a:cubicBezTo>
                    <a:pt x="0" y="21"/>
                    <a:pt x="0" y="21"/>
                    <a:pt x="0" y="21"/>
                  </a:cubicBezTo>
                  <a:cubicBezTo>
                    <a:pt x="0" y="21"/>
                    <a:pt x="0" y="21"/>
                    <a:pt x="0" y="21"/>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58" name="Freeform 8"/>
            <p:cNvSpPr/>
            <p:nvPr>
              <p:custDataLst>
                <p:tags r:id="rId61"/>
              </p:custDataLst>
            </p:nvPr>
          </p:nvSpPr>
          <p:spPr bwMode="auto">
            <a:xfrm>
              <a:off x="1875150" y="2667227"/>
              <a:ext cx="244399" cy="527189"/>
            </a:xfrm>
            <a:custGeom>
              <a:avLst/>
              <a:gdLst>
                <a:gd name="T0" fmla="*/ 81 w 81"/>
                <a:gd name="T1" fmla="*/ 26 h 176"/>
                <a:gd name="T2" fmla="*/ 17 w 81"/>
                <a:gd name="T3" fmla="*/ 25 h 176"/>
                <a:gd name="T4" fmla="*/ 0 w 81"/>
                <a:gd name="T5" fmla="*/ 140 h 176"/>
                <a:gd name="T6" fmla="*/ 66 w 81"/>
                <a:gd name="T7" fmla="*/ 176 h 176"/>
                <a:gd name="T8" fmla="*/ 66 w 81"/>
                <a:gd name="T9" fmla="*/ 176 h 176"/>
                <a:gd name="T10" fmla="*/ 67 w 81"/>
                <a:gd name="T11" fmla="*/ 176 h 176"/>
                <a:gd name="T12" fmla="*/ 81 w 81"/>
                <a:gd name="T13" fmla="*/ 26 h 176"/>
                <a:gd name="T14" fmla="*/ 81 w 81"/>
                <a:gd name="T15" fmla="*/ 2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76">
                  <a:moveTo>
                    <a:pt x="81" y="26"/>
                  </a:moveTo>
                  <a:cubicBezTo>
                    <a:pt x="48" y="18"/>
                    <a:pt x="22" y="0"/>
                    <a:pt x="17" y="25"/>
                  </a:cubicBezTo>
                  <a:cubicBezTo>
                    <a:pt x="12" y="48"/>
                    <a:pt x="6" y="94"/>
                    <a:pt x="0" y="140"/>
                  </a:cubicBezTo>
                  <a:cubicBezTo>
                    <a:pt x="19" y="156"/>
                    <a:pt x="41" y="168"/>
                    <a:pt x="66" y="176"/>
                  </a:cubicBezTo>
                  <a:cubicBezTo>
                    <a:pt x="66" y="176"/>
                    <a:pt x="66" y="176"/>
                    <a:pt x="66" y="176"/>
                  </a:cubicBezTo>
                  <a:cubicBezTo>
                    <a:pt x="67" y="176"/>
                    <a:pt x="67" y="176"/>
                    <a:pt x="67" y="176"/>
                  </a:cubicBezTo>
                  <a:cubicBezTo>
                    <a:pt x="81" y="26"/>
                    <a:pt x="81" y="26"/>
                    <a:pt x="81" y="26"/>
                  </a:cubicBezTo>
                  <a:cubicBezTo>
                    <a:pt x="81" y="26"/>
                    <a:pt x="81" y="26"/>
                    <a:pt x="81" y="26"/>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59" name="Freeform 9"/>
            <p:cNvSpPr/>
            <p:nvPr>
              <p:custDataLst>
                <p:tags r:id="rId62"/>
              </p:custDataLst>
            </p:nvPr>
          </p:nvSpPr>
          <p:spPr bwMode="auto">
            <a:xfrm>
              <a:off x="1925935" y="2616413"/>
              <a:ext cx="631627" cy="619289"/>
            </a:xfrm>
            <a:custGeom>
              <a:avLst/>
              <a:gdLst>
                <a:gd name="T0" fmla="*/ 75150 w 210"/>
                <a:gd name="T1" fmla="*/ 548007 h 207"/>
                <a:gd name="T2" fmla="*/ 0 w 210"/>
                <a:gd name="T3" fmla="*/ 122778 h 207"/>
                <a:gd name="T4" fmla="*/ 246493 w 210"/>
                <a:gd name="T5" fmla="*/ 0 h 207"/>
                <a:gd name="T6" fmla="*/ 309619 w 210"/>
                <a:gd name="T7" fmla="*/ 23957 h 207"/>
                <a:gd name="T8" fmla="*/ 375751 w 210"/>
                <a:gd name="T9" fmla="*/ 0 h 207"/>
                <a:gd name="T10" fmla="*/ 631262 w 210"/>
                <a:gd name="T11" fmla="*/ 119783 h 207"/>
                <a:gd name="T12" fmla="*/ 550100 w 210"/>
                <a:gd name="T13" fmla="*/ 553996 h 207"/>
                <a:gd name="T14" fmla="*/ 147294 w 210"/>
                <a:gd name="T15" fmla="*/ 577953 h 207"/>
                <a:gd name="T16" fmla="*/ 147294 w 210"/>
                <a:gd name="T17" fmla="*/ 577953 h 207"/>
                <a:gd name="T18" fmla="*/ 75150 w 210"/>
                <a:gd name="T19" fmla="*/ 5480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207">
                  <a:moveTo>
                    <a:pt x="25" y="183"/>
                  </a:moveTo>
                  <a:cubicBezTo>
                    <a:pt x="23" y="138"/>
                    <a:pt x="9" y="59"/>
                    <a:pt x="0" y="41"/>
                  </a:cubicBezTo>
                  <a:cubicBezTo>
                    <a:pt x="6" y="18"/>
                    <a:pt x="66" y="13"/>
                    <a:pt x="82" y="0"/>
                  </a:cubicBezTo>
                  <a:cubicBezTo>
                    <a:pt x="90" y="7"/>
                    <a:pt x="95" y="8"/>
                    <a:pt x="103" y="8"/>
                  </a:cubicBezTo>
                  <a:cubicBezTo>
                    <a:pt x="112" y="8"/>
                    <a:pt x="118" y="7"/>
                    <a:pt x="125" y="0"/>
                  </a:cubicBezTo>
                  <a:cubicBezTo>
                    <a:pt x="137" y="10"/>
                    <a:pt x="199" y="17"/>
                    <a:pt x="210" y="40"/>
                  </a:cubicBezTo>
                  <a:cubicBezTo>
                    <a:pt x="200" y="60"/>
                    <a:pt x="184" y="140"/>
                    <a:pt x="183" y="185"/>
                  </a:cubicBezTo>
                  <a:cubicBezTo>
                    <a:pt x="142" y="203"/>
                    <a:pt x="95" y="207"/>
                    <a:pt x="49" y="193"/>
                  </a:cubicBezTo>
                  <a:cubicBezTo>
                    <a:pt x="49" y="193"/>
                    <a:pt x="49" y="193"/>
                    <a:pt x="49" y="193"/>
                  </a:cubicBezTo>
                  <a:cubicBezTo>
                    <a:pt x="41" y="190"/>
                    <a:pt x="33" y="187"/>
                    <a:pt x="25" y="183"/>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60" name="Freeform 10"/>
            <p:cNvSpPr/>
            <p:nvPr>
              <p:custDataLst>
                <p:tags r:id="rId63"/>
              </p:custDataLst>
            </p:nvPr>
          </p:nvSpPr>
          <p:spPr bwMode="auto">
            <a:xfrm>
              <a:off x="2109710" y="2616533"/>
              <a:ext cx="255541" cy="508552"/>
            </a:xfrm>
            <a:custGeom>
              <a:avLst/>
              <a:gdLst>
                <a:gd name="T0" fmla="*/ 2147483646 w 202"/>
                <a:gd name="T1" fmla="*/ 2147483646 h 402"/>
                <a:gd name="T2" fmla="*/ 0 w 202"/>
                <a:gd name="T3" fmla="*/ 2147483646 h 402"/>
                <a:gd name="T4" fmla="*/ 2147483646 w 202"/>
                <a:gd name="T5" fmla="*/ 2147483646 h 402"/>
                <a:gd name="T6" fmla="*/ 2147483646 w 202"/>
                <a:gd name="T7" fmla="*/ 2147483646 h 402"/>
                <a:gd name="T8" fmla="*/ 2147483646 w 202"/>
                <a:gd name="T9" fmla="*/ 2147483646 h 402"/>
                <a:gd name="T10" fmla="*/ 2147483646 w 202"/>
                <a:gd name="T11" fmla="*/ 0 h 402"/>
                <a:gd name="T12" fmla="*/ 2147483646 w 202"/>
                <a:gd name="T13" fmla="*/ 0 h 402"/>
                <a:gd name="T14" fmla="*/ 2147483646 w 202"/>
                <a:gd name="T15" fmla="*/ 2147483646 h 4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402">
                  <a:moveTo>
                    <a:pt x="5" y="26"/>
                  </a:moveTo>
                  <a:lnTo>
                    <a:pt x="0" y="147"/>
                  </a:lnTo>
                  <a:lnTo>
                    <a:pt x="103" y="402"/>
                  </a:lnTo>
                  <a:lnTo>
                    <a:pt x="202" y="147"/>
                  </a:lnTo>
                  <a:lnTo>
                    <a:pt x="195" y="24"/>
                  </a:lnTo>
                  <a:lnTo>
                    <a:pt x="152" y="0"/>
                  </a:lnTo>
                  <a:lnTo>
                    <a:pt x="50" y="0"/>
                  </a:lnTo>
                  <a:lnTo>
                    <a:pt x="5"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1" name="Rectangle 11"/>
            <p:cNvSpPr>
              <a:spLocks noChangeArrowheads="1"/>
            </p:cNvSpPr>
            <p:nvPr>
              <p:custDataLst>
                <p:tags r:id="rId64"/>
              </p:custDataLst>
            </p:nvPr>
          </p:nvSpPr>
          <p:spPr bwMode="auto">
            <a:xfrm>
              <a:off x="2172964" y="2565931"/>
              <a:ext cx="129035" cy="1315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63" name="Freeform 12"/>
            <p:cNvSpPr/>
            <p:nvPr>
              <p:custDataLst>
                <p:tags r:id="rId65"/>
              </p:custDataLst>
            </p:nvPr>
          </p:nvSpPr>
          <p:spPr bwMode="auto">
            <a:xfrm>
              <a:off x="2209649" y="2686111"/>
              <a:ext cx="59458" cy="92349"/>
            </a:xfrm>
            <a:custGeom>
              <a:avLst/>
              <a:gdLst>
                <a:gd name="T0" fmla="*/ 2147483646 w 20"/>
                <a:gd name="T1" fmla="*/ 2147483646 h 31"/>
                <a:gd name="T2" fmla="*/ 2147483646 w 20"/>
                <a:gd name="T3" fmla="*/ 2147483646 h 31"/>
                <a:gd name="T4" fmla="*/ 2147483646 w 20"/>
                <a:gd name="T5" fmla="*/ 0 h 31"/>
                <a:gd name="T6" fmla="*/ 0 w 20"/>
                <a:gd name="T7" fmla="*/ 2147483646 h 31"/>
                <a:gd name="T8" fmla="*/ 2147483646 w 20"/>
                <a:gd name="T9" fmla="*/ 2147483646 h 31"/>
                <a:gd name="T10" fmla="*/ 2147483646 w 20"/>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1">
                  <a:moveTo>
                    <a:pt x="17" y="31"/>
                  </a:moveTo>
                  <a:cubicBezTo>
                    <a:pt x="20" y="25"/>
                    <a:pt x="20" y="25"/>
                    <a:pt x="20" y="25"/>
                  </a:cubicBezTo>
                  <a:cubicBezTo>
                    <a:pt x="9" y="0"/>
                    <a:pt x="9" y="0"/>
                    <a:pt x="9" y="0"/>
                  </a:cubicBezTo>
                  <a:cubicBezTo>
                    <a:pt x="0" y="24"/>
                    <a:pt x="0" y="24"/>
                    <a:pt x="0" y="24"/>
                  </a:cubicBezTo>
                  <a:cubicBezTo>
                    <a:pt x="3" y="31"/>
                    <a:pt x="3" y="31"/>
                    <a:pt x="3" y="31"/>
                  </a:cubicBezTo>
                  <a:cubicBezTo>
                    <a:pt x="7" y="31"/>
                    <a:pt x="12" y="31"/>
                    <a:pt x="17"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4" name="Freeform 13"/>
            <p:cNvSpPr/>
            <p:nvPr>
              <p:custDataLst>
                <p:tags r:id="rId66"/>
              </p:custDataLst>
            </p:nvPr>
          </p:nvSpPr>
          <p:spPr bwMode="auto">
            <a:xfrm>
              <a:off x="2133746" y="2616533"/>
              <a:ext cx="102470" cy="192289"/>
            </a:xfrm>
            <a:custGeom>
              <a:avLst/>
              <a:gdLst>
                <a:gd name="T0" fmla="*/ 2147483646 w 81"/>
                <a:gd name="T1" fmla="*/ 0 h 152"/>
                <a:gd name="T2" fmla="*/ 2147483646 w 81"/>
                <a:gd name="T3" fmla="*/ 2147483646 h 152"/>
                <a:gd name="T4" fmla="*/ 2147483646 w 81"/>
                <a:gd name="T5" fmla="*/ 2147483646 h 152"/>
                <a:gd name="T6" fmla="*/ 0 w 81"/>
                <a:gd name="T7" fmla="*/ 2147483646 h 152"/>
                <a:gd name="T8" fmla="*/ 2147483646 w 81"/>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52">
                  <a:moveTo>
                    <a:pt x="31" y="0"/>
                  </a:moveTo>
                  <a:lnTo>
                    <a:pt x="81" y="55"/>
                  </a:lnTo>
                  <a:lnTo>
                    <a:pt x="46" y="152"/>
                  </a:lnTo>
                  <a:lnTo>
                    <a:pt x="0"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5" name="Freeform 14"/>
            <p:cNvSpPr/>
            <p:nvPr>
              <p:custDataLst>
                <p:tags r:id="rId67"/>
              </p:custDataLst>
            </p:nvPr>
          </p:nvSpPr>
          <p:spPr bwMode="auto">
            <a:xfrm>
              <a:off x="2043927" y="2640569"/>
              <a:ext cx="192289" cy="488311"/>
            </a:xfrm>
            <a:custGeom>
              <a:avLst/>
              <a:gdLst>
                <a:gd name="T0" fmla="*/ 2147483646 w 152"/>
                <a:gd name="T1" fmla="*/ 0 h 386"/>
                <a:gd name="T2" fmla="*/ 2147483646 w 152"/>
                <a:gd name="T3" fmla="*/ 2147483646 h 386"/>
                <a:gd name="T4" fmla="*/ 2147483646 w 152"/>
                <a:gd name="T5" fmla="*/ 2147483646 h 386"/>
                <a:gd name="T6" fmla="*/ 2147483646 w 152"/>
                <a:gd name="T7" fmla="*/ 2147483646 h 386"/>
                <a:gd name="T8" fmla="*/ 0 w 152"/>
                <a:gd name="T9" fmla="*/ 2147483646 h 386"/>
                <a:gd name="T10" fmla="*/ 2147483646 w 152"/>
                <a:gd name="T11" fmla="*/ 2147483646 h 386"/>
                <a:gd name="T12" fmla="*/ 2147483646 w 152"/>
                <a:gd name="T13" fmla="*/ 0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386">
                  <a:moveTo>
                    <a:pt x="71" y="0"/>
                  </a:moveTo>
                  <a:lnTo>
                    <a:pt x="152" y="386"/>
                  </a:lnTo>
                  <a:lnTo>
                    <a:pt x="19" y="173"/>
                  </a:lnTo>
                  <a:lnTo>
                    <a:pt x="38" y="137"/>
                  </a:lnTo>
                  <a:lnTo>
                    <a:pt x="0" y="107"/>
                  </a:lnTo>
                  <a:lnTo>
                    <a:pt x="50" y="12"/>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6" name="Freeform 15"/>
            <p:cNvSpPr/>
            <p:nvPr>
              <p:custDataLst>
                <p:tags r:id="rId68"/>
              </p:custDataLst>
            </p:nvPr>
          </p:nvSpPr>
          <p:spPr bwMode="auto">
            <a:xfrm>
              <a:off x="2236216" y="2616533"/>
              <a:ext cx="105000" cy="192289"/>
            </a:xfrm>
            <a:custGeom>
              <a:avLst/>
              <a:gdLst>
                <a:gd name="T0" fmla="*/ 2147483646 w 83"/>
                <a:gd name="T1" fmla="*/ 0 h 152"/>
                <a:gd name="T2" fmla="*/ 0 w 83"/>
                <a:gd name="T3" fmla="*/ 2147483646 h 152"/>
                <a:gd name="T4" fmla="*/ 2147483646 w 83"/>
                <a:gd name="T5" fmla="*/ 2147483646 h 152"/>
                <a:gd name="T6" fmla="*/ 2147483646 w 83"/>
                <a:gd name="T7" fmla="*/ 2147483646 h 152"/>
                <a:gd name="T8" fmla="*/ 2147483646 w 83"/>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52">
                  <a:moveTo>
                    <a:pt x="52" y="0"/>
                  </a:moveTo>
                  <a:lnTo>
                    <a:pt x="0" y="55"/>
                  </a:lnTo>
                  <a:lnTo>
                    <a:pt x="38" y="152"/>
                  </a:lnTo>
                  <a:lnTo>
                    <a:pt x="83" y="2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7" name="Freeform 16"/>
            <p:cNvSpPr/>
            <p:nvPr>
              <p:custDataLst>
                <p:tags r:id="rId69"/>
              </p:custDataLst>
            </p:nvPr>
          </p:nvSpPr>
          <p:spPr bwMode="auto">
            <a:xfrm>
              <a:off x="2197000" y="2822738"/>
              <a:ext cx="84758" cy="306143"/>
            </a:xfrm>
            <a:custGeom>
              <a:avLst/>
              <a:gdLst>
                <a:gd name="T0" fmla="*/ 2147483646 w 67"/>
                <a:gd name="T1" fmla="*/ 0 h 242"/>
                <a:gd name="T2" fmla="*/ 2147483646 w 67"/>
                <a:gd name="T3" fmla="*/ 0 h 242"/>
                <a:gd name="T4" fmla="*/ 2147483646 w 67"/>
                <a:gd name="T5" fmla="*/ 2147483646 h 242"/>
                <a:gd name="T6" fmla="*/ 2147483646 w 67"/>
                <a:gd name="T7" fmla="*/ 2147483646 h 242"/>
                <a:gd name="T8" fmla="*/ 0 w 67"/>
                <a:gd name="T9" fmla="*/ 2147483646 h 242"/>
                <a:gd name="T10" fmla="*/ 2147483646 w 67"/>
                <a:gd name="T11" fmla="*/ 0 h 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242">
                  <a:moveTo>
                    <a:pt x="17" y="0"/>
                  </a:moveTo>
                  <a:lnTo>
                    <a:pt x="50" y="0"/>
                  </a:lnTo>
                  <a:lnTo>
                    <a:pt x="67" y="164"/>
                  </a:lnTo>
                  <a:lnTo>
                    <a:pt x="31" y="242"/>
                  </a:lnTo>
                  <a:lnTo>
                    <a:pt x="0" y="16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8" name="Freeform 17"/>
            <p:cNvSpPr/>
            <p:nvPr>
              <p:custDataLst>
                <p:tags r:id="rId70"/>
              </p:custDataLst>
            </p:nvPr>
          </p:nvSpPr>
          <p:spPr bwMode="auto">
            <a:xfrm>
              <a:off x="2133746" y="2616533"/>
              <a:ext cx="102470" cy="161926"/>
            </a:xfrm>
            <a:custGeom>
              <a:avLst/>
              <a:gdLst>
                <a:gd name="T0" fmla="*/ 2147483646 w 81"/>
                <a:gd name="T1" fmla="*/ 0 h 128"/>
                <a:gd name="T2" fmla="*/ 2147483646 w 81"/>
                <a:gd name="T3" fmla="*/ 2147483646 h 128"/>
                <a:gd name="T4" fmla="*/ 2147483646 w 81"/>
                <a:gd name="T5" fmla="*/ 2147483646 h 128"/>
                <a:gd name="T6" fmla="*/ 0 w 81"/>
                <a:gd name="T7" fmla="*/ 2147483646 h 128"/>
                <a:gd name="T8" fmla="*/ 2147483646 w 81"/>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128">
                  <a:moveTo>
                    <a:pt x="31" y="0"/>
                  </a:moveTo>
                  <a:lnTo>
                    <a:pt x="81" y="55"/>
                  </a:lnTo>
                  <a:lnTo>
                    <a:pt x="46" y="128"/>
                  </a:lnTo>
                  <a:lnTo>
                    <a:pt x="0"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69" name="Freeform 18"/>
            <p:cNvSpPr/>
            <p:nvPr>
              <p:custDataLst>
                <p:tags r:id="rId71"/>
              </p:custDataLst>
            </p:nvPr>
          </p:nvSpPr>
          <p:spPr bwMode="auto">
            <a:xfrm>
              <a:off x="2061639" y="2640569"/>
              <a:ext cx="174577" cy="488311"/>
            </a:xfrm>
            <a:custGeom>
              <a:avLst/>
              <a:gdLst>
                <a:gd name="T0" fmla="*/ 2147483646 w 138"/>
                <a:gd name="T1" fmla="*/ 0 h 386"/>
                <a:gd name="T2" fmla="*/ 2147483646 w 138"/>
                <a:gd name="T3" fmla="*/ 2147483646 h 386"/>
                <a:gd name="T4" fmla="*/ 2147483646 w 138"/>
                <a:gd name="T5" fmla="*/ 2147483646 h 386"/>
                <a:gd name="T6" fmla="*/ 2147483646 w 138"/>
                <a:gd name="T7" fmla="*/ 2147483646 h 386"/>
                <a:gd name="T8" fmla="*/ 0 w 138"/>
                <a:gd name="T9" fmla="*/ 2147483646 h 386"/>
                <a:gd name="T10" fmla="*/ 2147483646 w 138"/>
                <a:gd name="T11" fmla="*/ 2147483646 h 386"/>
                <a:gd name="T12" fmla="*/ 2147483646 w 138"/>
                <a:gd name="T13" fmla="*/ 0 h 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86">
                  <a:moveTo>
                    <a:pt x="57" y="0"/>
                  </a:moveTo>
                  <a:lnTo>
                    <a:pt x="138" y="386"/>
                  </a:lnTo>
                  <a:lnTo>
                    <a:pt x="19" y="156"/>
                  </a:lnTo>
                  <a:lnTo>
                    <a:pt x="38" y="128"/>
                  </a:lnTo>
                  <a:lnTo>
                    <a:pt x="0" y="99"/>
                  </a:lnTo>
                  <a:lnTo>
                    <a:pt x="36" y="12"/>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0" name="Freeform 19"/>
            <p:cNvSpPr/>
            <p:nvPr>
              <p:custDataLst>
                <p:tags r:id="rId72"/>
              </p:custDataLst>
            </p:nvPr>
          </p:nvSpPr>
          <p:spPr bwMode="auto">
            <a:xfrm>
              <a:off x="2236216" y="2638039"/>
              <a:ext cx="196083" cy="490842"/>
            </a:xfrm>
            <a:custGeom>
              <a:avLst/>
              <a:gdLst>
                <a:gd name="T0" fmla="*/ 2147483646 w 155"/>
                <a:gd name="T1" fmla="*/ 0 h 388"/>
                <a:gd name="T2" fmla="*/ 0 w 155"/>
                <a:gd name="T3" fmla="*/ 2147483646 h 388"/>
                <a:gd name="T4" fmla="*/ 2147483646 w 155"/>
                <a:gd name="T5" fmla="*/ 2147483646 h 388"/>
                <a:gd name="T6" fmla="*/ 2147483646 w 155"/>
                <a:gd name="T7" fmla="*/ 2147483646 h 388"/>
                <a:gd name="T8" fmla="*/ 2147483646 w 155"/>
                <a:gd name="T9" fmla="*/ 2147483646 h 388"/>
                <a:gd name="T10" fmla="*/ 2147483646 w 155"/>
                <a:gd name="T11" fmla="*/ 2147483646 h 388"/>
                <a:gd name="T12" fmla="*/ 2147483646 w 155"/>
                <a:gd name="T13" fmla="*/ 0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388">
                  <a:moveTo>
                    <a:pt x="83" y="0"/>
                  </a:moveTo>
                  <a:lnTo>
                    <a:pt x="0" y="388"/>
                  </a:lnTo>
                  <a:lnTo>
                    <a:pt x="136" y="175"/>
                  </a:lnTo>
                  <a:lnTo>
                    <a:pt x="117" y="139"/>
                  </a:lnTo>
                  <a:lnTo>
                    <a:pt x="155" y="109"/>
                  </a:lnTo>
                  <a:lnTo>
                    <a:pt x="114" y="14"/>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1" name="Freeform 20"/>
            <p:cNvSpPr/>
            <p:nvPr>
              <p:custDataLst>
                <p:tags r:id="rId73"/>
              </p:custDataLst>
            </p:nvPr>
          </p:nvSpPr>
          <p:spPr bwMode="auto">
            <a:xfrm>
              <a:off x="2236216" y="2638039"/>
              <a:ext cx="177108" cy="490842"/>
            </a:xfrm>
            <a:custGeom>
              <a:avLst/>
              <a:gdLst>
                <a:gd name="T0" fmla="*/ 2147483646 w 140"/>
                <a:gd name="T1" fmla="*/ 0 h 388"/>
                <a:gd name="T2" fmla="*/ 0 w 140"/>
                <a:gd name="T3" fmla="*/ 2147483646 h 388"/>
                <a:gd name="T4" fmla="*/ 2147483646 w 140"/>
                <a:gd name="T5" fmla="*/ 2147483646 h 388"/>
                <a:gd name="T6" fmla="*/ 2147483646 w 140"/>
                <a:gd name="T7" fmla="*/ 2147483646 h 388"/>
                <a:gd name="T8" fmla="*/ 2147483646 w 140"/>
                <a:gd name="T9" fmla="*/ 2147483646 h 388"/>
                <a:gd name="T10" fmla="*/ 2147483646 w 140"/>
                <a:gd name="T11" fmla="*/ 2147483646 h 388"/>
                <a:gd name="T12" fmla="*/ 2147483646 w 140"/>
                <a:gd name="T13" fmla="*/ 0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388">
                  <a:moveTo>
                    <a:pt x="83" y="0"/>
                  </a:moveTo>
                  <a:lnTo>
                    <a:pt x="0" y="388"/>
                  </a:lnTo>
                  <a:lnTo>
                    <a:pt x="121" y="158"/>
                  </a:lnTo>
                  <a:lnTo>
                    <a:pt x="102" y="130"/>
                  </a:lnTo>
                  <a:lnTo>
                    <a:pt x="140" y="101"/>
                  </a:lnTo>
                  <a:lnTo>
                    <a:pt x="114" y="14"/>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2" name="Freeform 21"/>
            <p:cNvSpPr/>
            <p:nvPr>
              <p:custDataLst>
                <p:tags r:id="rId74"/>
              </p:custDataLst>
            </p:nvPr>
          </p:nvSpPr>
          <p:spPr bwMode="auto">
            <a:xfrm>
              <a:off x="2236216" y="2616533"/>
              <a:ext cx="105000" cy="161926"/>
            </a:xfrm>
            <a:custGeom>
              <a:avLst/>
              <a:gdLst>
                <a:gd name="T0" fmla="*/ 2147483646 w 83"/>
                <a:gd name="T1" fmla="*/ 0 h 128"/>
                <a:gd name="T2" fmla="*/ 0 w 83"/>
                <a:gd name="T3" fmla="*/ 2147483646 h 128"/>
                <a:gd name="T4" fmla="*/ 2147483646 w 83"/>
                <a:gd name="T5" fmla="*/ 2147483646 h 128"/>
                <a:gd name="T6" fmla="*/ 2147483646 w 83"/>
                <a:gd name="T7" fmla="*/ 2147483646 h 128"/>
                <a:gd name="T8" fmla="*/ 2147483646 w 83"/>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28">
                  <a:moveTo>
                    <a:pt x="52" y="0"/>
                  </a:moveTo>
                  <a:lnTo>
                    <a:pt x="0" y="55"/>
                  </a:lnTo>
                  <a:lnTo>
                    <a:pt x="38" y="128"/>
                  </a:lnTo>
                  <a:lnTo>
                    <a:pt x="83" y="2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3" name="Freeform 22"/>
            <p:cNvSpPr/>
            <p:nvPr>
              <p:custDataLst>
                <p:tags r:id="rId75"/>
              </p:custDataLst>
            </p:nvPr>
          </p:nvSpPr>
          <p:spPr bwMode="auto">
            <a:xfrm>
              <a:off x="2209649" y="2775930"/>
              <a:ext cx="59458" cy="50602"/>
            </a:xfrm>
            <a:custGeom>
              <a:avLst/>
              <a:gdLst>
                <a:gd name="T0" fmla="*/ 2147483646 w 20"/>
                <a:gd name="T1" fmla="*/ 0 h 17"/>
                <a:gd name="T2" fmla="*/ 2147483646 w 20"/>
                <a:gd name="T3" fmla="*/ 0 h 17"/>
                <a:gd name="T4" fmla="*/ 2147483646 w 20"/>
                <a:gd name="T5" fmla="*/ 2147483646 h 17"/>
                <a:gd name="T6" fmla="*/ 2147483646 w 20"/>
                <a:gd name="T7" fmla="*/ 2147483646 h 17"/>
                <a:gd name="T8" fmla="*/ 2147483646 w 2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3" y="0"/>
                  </a:moveTo>
                  <a:cubicBezTo>
                    <a:pt x="17" y="0"/>
                    <a:pt x="17" y="0"/>
                    <a:pt x="17" y="0"/>
                  </a:cubicBezTo>
                  <a:cubicBezTo>
                    <a:pt x="20" y="6"/>
                    <a:pt x="19" y="12"/>
                    <a:pt x="17" y="17"/>
                  </a:cubicBezTo>
                  <a:cubicBezTo>
                    <a:pt x="3" y="17"/>
                    <a:pt x="3" y="17"/>
                    <a:pt x="3" y="17"/>
                  </a:cubicBezTo>
                  <a:cubicBezTo>
                    <a:pt x="0" y="12"/>
                    <a:pt x="0" y="6"/>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4" name="Freeform 23"/>
            <p:cNvSpPr/>
            <p:nvPr>
              <p:custDataLst>
                <p:tags r:id="rId76"/>
              </p:custDataLst>
            </p:nvPr>
          </p:nvSpPr>
          <p:spPr bwMode="auto">
            <a:xfrm>
              <a:off x="2233686" y="3122554"/>
              <a:ext cx="11386" cy="96144"/>
            </a:xfrm>
            <a:custGeom>
              <a:avLst/>
              <a:gdLst>
                <a:gd name="T0" fmla="*/ 0 w 4"/>
                <a:gd name="T1" fmla="*/ 2147483646 h 32"/>
                <a:gd name="T2" fmla="*/ 2147483646 w 4"/>
                <a:gd name="T3" fmla="*/ 0 h 32"/>
                <a:gd name="T4" fmla="*/ 2147483646 w 4"/>
                <a:gd name="T5" fmla="*/ 2147483646 h 32"/>
                <a:gd name="T6" fmla="*/ 0 w 4"/>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2">
                  <a:moveTo>
                    <a:pt x="0" y="32"/>
                  </a:moveTo>
                  <a:cubicBezTo>
                    <a:pt x="1" y="23"/>
                    <a:pt x="1" y="13"/>
                    <a:pt x="2" y="0"/>
                  </a:cubicBezTo>
                  <a:cubicBezTo>
                    <a:pt x="3" y="13"/>
                    <a:pt x="4" y="23"/>
                    <a:pt x="4" y="32"/>
                  </a:cubicBezTo>
                  <a:cubicBezTo>
                    <a:pt x="3" y="32"/>
                    <a:pt x="2" y="32"/>
                    <a:pt x="0"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6" name="Freeform 24"/>
            <p:cNvSpPr/>
            <p:nvPr>
              <p:custDataLst>
                <p:tags r:id="rId77"/>
              </p:custDataLst>
            </p:nvPr>
          </p:nvSpPr>
          <p:spPr bwMode="auto">
            <a:xfrm>
              <a:off x="2098325" y="2616533"/>
              <a:ext cx="282108" cy="506021"/>
            </a:xfrm>
            <a:custGeom>
              <a:avLst/>
              <a:gdLst>
                <a:gd name="T0" fmla="*/ 0 w 223"/>
                <a:gd name="T1" fmla="*/ 2147483646 h 400"/>
                <a:gd name="T2" fmla="*/ 2147483646 w 223"/>
                <a:gd name="T3" fmla="*/ 2147483646 h 400"/>
                <a:gd name="T4" fmla="*/ 2147483646 w 223"/>
                <a:gd name="T5" fmla="*/ 2147483646 h 400"/>
                <a:gd name="T6" fmla="*/ 2147483646 w 223"/>
                <a:gd name="T7" fmla="*/ 2147483646 h 400"/>
                <a:gd name="T8" fmla="*/ 2147483646 w 223"/>
                <a:gd name="T9" fmla="*/ 2147483646 h 400"/>
                <a:gd name="T10" fmla="*/ 2147483646 w 223"/>
                <a:gd name="T11" fmla="*/ 0 h 400"/>
                <a:gd name="T12" fmla="*/ 2147483646 w 223"/>
                <a:gd name="T13" fmla="*/ 0 h 400"/>
                <a:gd name="T14" fmla="*/ 0 w 223"/>
                <a:gd name="T15" fmla="*/ 2147483646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 h="400">
                  <a:moveTo>
                    <a:pt x="0" y="31"/>
                  </a:moveTo>
                  <a:lnTo>
                    <a:pt x="12" y="144"/>
                  </a:lnTo>
                  <a:lnTo>
                    <a:pt x="112" y="400"/>
                  </a:lnTo>
                  <a:lnTo>
                    <a:pt x="211" y="144"/>
                  </a:lnTo>
                  <a:lnTo>
                    <a:pt x="223" y="31"/>
                  </a:lnTo>
                  <a:lnTo>
                    <a:pt x="176" y="0"/>
                  </a:lnTo>
                  <a:lnTo>
                    <a:pt x="47"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77" name="Rectangle 25"/>
            <p:cNvSpPr>
              <a:spLocks noChangeArrowheads="1"/>
            </p:cNvSpPr>
            <p:nvPr>
              <p:custDataLst>
                <p:tags r:id="rId78"/>
              </p:custDataLst>
            </p:nvPr>
          </p:nvSpPr>
          <p:spPr bwMode="auto">
            <a:xfrm>
              <a:off x="2157783" y="2562136"/>
              <a:ext cx="163192" cy="1328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262626"/>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rgbClr val="262626"/>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rgbClr val="262626"/>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262626"/>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350">
                <a:latin typeface="Arial" panose="020B0604020202020204" pitchFamily="34" charset="0"/>
                <a:ea typeface="黑体" panose="02010609060101010101" charset="-122"/>
              </a:endParaRPr>
            </a:p>
          </p:txBody>
        </p:sp>
        <p:sp>
          <p:nvSpPr>
            <p:cNvPr id="84" name="Freeform 26"/>
            <p:cNvSpPr/>
            <p:nvPr>
              <p:custDataLst>
                <p:tags r:id="rId79"/>
              </p:custDataLst>
            </p:nvPr>
          </p:nvSpPr>
          <p:spPr bwMode="auto">
            <a:xfrm>
              <a:off x="2041785" y="2155917"/>
              <a:ext cx="395164" cy="484316"/>
            </a:xfrm>
            <a:custGeom>
              <a:avLst/>
              <a:gdLst>
                <a:gd name="T0" fmla="*/ 66 w 132"/>
                <a:gd name="T1" fmla="*/ 162 h 162"/>
                <a:gd name="T2" fmla="*/ 117 w 132"/>
                <a:gd name="T3" fmla="*/ 108 h 162"/>
                <a:gd name="T4" fmla="*/ 119 w 132"/>
                <a:gd name="T5" fmla="*/ 109 h 162"/>
                <a:gd name="T6" fmla="*/ 130 w 132"/>
                <a:gd name="T7" fmla="*/ 91 h 162"/>
                <a:gd name="T8" fmla="*/ 126 w 132"/>
                <a:gd name="T9" fmla="*/ 71 h 162"/>
                <a:gd name="T10" fmla="*/ 125 w 132"/>
                <a:gd name="T11" fmla="*/ 71 h 162"/>
                <a:gd name="T12" fmla="*/ 66 w 132"/>
                <a:gd name="T13" fmla="*/ 0 h 162"/>
                <a:gd name="T14" fmla="*/ 7 w 132"/>
                <a:gd name="T15" fmla="*/ 71 h 162"/>
                <a:gd name="T16" fmla="*/ 6 w 132"/>
                <a:gd name="T17" fmla="*/ 71 h 162"/>
                <a:gd name="T18" fmla="*/ 1 w 132"/>
                <a:gd name="T19" fmla="*/ 91 h 162"/>
                <a:gd name="T20" fmla="*/ 12 w 132"/>
                <a:gd name="T21" fmla="*/ 109 h 162"/>
                <a:gd name="T22" fmla="*/ 15 w 132"/>
                <a:gd name="T23" fmla="*/ 108 h 162"/>
                <a:gd name="T24" fmla="*/ 66 w 13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62">
                  <a:moveTo>
                    <a:pt x="66" y="162"/>
                  </a:moveTo>
                  <a:cubicBezTo>
                    <a:pt x="87" y="162"/>
                    <a:pt x="107" y="138"/>
                    <a:pt x="117" y="108"/>
                  </a:cubicBezTo>
                  <a:cubicBezTo>
                    <a:pt x="118" y="109"/>
                    <a:pt x="119" y="109"/>
                    <a:pt x="119" y="109"/>
                  </a:cubicBezTo>
                  <a:cubicBezTo>
                    <a:pt x="124" y="110"/>
                    <a:pt x="128" y="102"/>
                    <a:pt x="130" y="91"/>
                  </a:cubicBezTo>
                  <a:cubicBezTo>
                    <a:pt x="132" y="81"/>
                    <a:pt x="130" y="72"/>
                    <a:pt x="126" y="71"/>
                  </a:cubicBezTo>
                  <a:cubicBezTo>
                    <a:pt x="125" y="71"/>
                    <a:pt x="125" y="71"/>
                    <a:pt x="125" y="71"/>
                  </a:cubicBezTo>
                  <a:cubicBezTo>
                    <a:pt x="127" y="34"/>
                    <a:pt x="112" y="0"/>
                    <a:pt x="66" y="0"/>
                  </a:cubicBezTo>
                  <a:cubicBezTo>
                    <a:pt x="21" y="0"/>
                    <a:pt x="5" y="34"/>
                    <a:pt x="7" y="71"/>
                  </a:cubicBezTo>
                  <a:cubicBezTo>
                    <a:pt x="7" y="71"/>
                    <a:pt x="6" y="71"/>
                    <a:pt x="6" y="71"/>
                  </a:cubicBezTo>
                  <a:cubicBezTo>
                    <a:pt x="2" y="72"/>
                    <a:pt x="0" y="81"/>
                    <a:pt x="1" y="91"/>
                  </a:cubicBezTo>
                  <a:cubicBezTo>
                    <a:pt x="3" y="102"/>
                    <a:pt x="8" y="110"/>
                    <a:pt x="12" y="109"/>
                  </a:cubicBezTo>
                  <a:cubicBezTo>
                    <a:pt x="13" y="109"/>
                    <a:pt x="14" y="108"/>
                    <a:pt x="15" y="108"/>
                  </a:cubicBezTo>
                  <a:cubicBezTo>
                    <a:pt x="25" y="137"/>
                    <a:pt x="45" y="162"/>
                    <a:pt x="66" y="162"/>
                  </a:cubicBezTo>
                  <a:close/>
                </a:path>
              </a:pathLst>
            </a:custGeom>
            <a:solidFill>
              <a:sysClr val="window" lastClr="FFFFFF"/>
            </a:solidFill>
            <a:ln>
              <a:solidFill>
                <a:srgbClr val="F5F5F5">
                  <a:lumMod val="25000"/>
                </a:srgbClr>
              </a:solidFill>
            </a:ln>
          </p:spPr>
          <p:txBody>
            <a:bodyPr/>
            <a:lstStyle/>
            <a:p>
              <a:pPr eaLnBrk="1" fontAlgn="auto" hangingPunct="1">
                <a:spcBef>
                  <a:spcPts val="0"/>
                </a:spcBef>
                <a:spcAft>
                  <a:spcPts val="0"/>
                </a:spcAft>
                <a:defRPr/>
              </a:pPr>
              <a:endParaRPr lang="zh-CN" altLang="en-US" sz="1350"/>
            </a:p>
          </p:txBody>
        </p:sp>
        <p:sp>
          <p:nvSpPr>
            <p:cNvPr id="85" name="Freeform 27"/>
            <p:cNvSpPr/>
            <p:nvPr>
              <p:custDataLst>
                <p:tags r:id="rId80"/>
              </p:custDataLst>
            </p:nvPr>
          </p:nvSpPr>
          <p:spPr bwMode="auto">
            <a:xfrm>
              <a:off x="2039356" y="2143404"/>
              <a:ext cx="395475" cy="282106"/>
            </a:xfrm>
            <a:custGeom>
              <a:avLst/>
              <a:gdLst>
                <a:gd name="T0" fmla="*/ 2147483646 w 122"/>
                <a:gd name="T1" fmla="*/ 2147483646 h 90"/>
                <a:gd name="T2" fmla="*/ 2147483646 w 122"/>
                <a:gd name="T3" fmla="*/ 0 h 90"/>
                <a:gd name="T4" fmla="*/ 2147483646 w 122"/>
                <a:gd name="T5" fmla="*/ 2147483646 h 90"/>
                <a:gd name="T6" fmla="*/ 2147483646 w 122"/>
                <a:gd name="T7" fmla="*/ 2147483646 h 90"/>
                <a:gd name="T8" fmla="*/ 2147483646 w 122"/>
                <a:gd name="T9" fmla="*/ 2147483646 h 90"/>
                <a:gd name="T10" fmla="*/ 2147483646 w 122"/>
                <a:gd name="T11" fmla="*/ 2147483646 h 90"/>
                <a:gd name="T12" fmla="*/ 2147483646 w 122"/>
                <a:gd name="T13" fmla="*/ 2147483646 h 90"/>
                <a:gd name="T14" fmla="*/ 2147483646 w 122"/>
                <a:gd name="T15" fmla="*/ 2147483646 h 90"/>
                <a:gd name="T16" fmla="*/ 2147483646 w 122"/>
                <a:gd name="T17" fmla="*/ 2147483646 h 90"/>
                <a:gd name="T18" fmla="*/ 2147483646 w 122"/>
                <a:gd name="T19" fmla="*/ 2147483646 h 90"/>
                <a:gd name="T20" fmla="*/ 2147483646 w 122"/>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90">
                  <a:moveTo>
                    <a:pt x="120" y="71"/>
                  </a:moveTo>
                  <a:cubicBezTo>
                    <a:pt x="122" y="34"/>
                    <a:pt x="107" y="0"/>
                    <a:pt x="61" y="0"/>
                  </a:cubicBezTo>
                  <a:cubicBezTo>
                    <a:pt x="16" y="0"/>
                    <a:pt x="0" y="34"/>
                    <a:pt x="2" y="71"/>
                  </a:cubicBezTo>
                  <a:cubicBezTo>
                    <a:pt x="6" y="72"/>
                    <a:pt x="10" y="79"/>
                    <a:pt x="12" y="88"/>
                  </a:cubicBezTo>
                  <a:cubicBezTo>
                    <a:pt x="15" y="90"/>
                    <a:pt x="17" y="88"/>
                    <a:pt x="17" y="81"/>
                  </a:cubicBezTo>
                  <a:cubicBezTo>
                    <a:pt x="17" y="59"/>
                    <a:pt x="19" y="40"/>
                    <a:pt x="34" y="35"/>
                  </a:cubicBezTo>
                  <a:cubicBezTo>
                    <a:pt x="47" y="31"/>
                    <a:pt x="50" y="40"/>
                    <a:pt x="61" y="40"/>
                  </a:cubicBezTo>
                  <a:cubicBezTo>
                    <a:pt x="71" y="40"/>
                    <a:pt x="75" y="31"/>
                    <a:pt x="88" y="35"/>
                  </a:cubicBezTo>
                  <a:cubicBezTo>
                    <a:pt x="102" y="39"/>
                    <a:pt x="105" y="59"/>
                    <a:pt x="105" y="81"/>
                  </a:cubicBezTo>
                  <a:cubicBezTo>
                    <a:pt x="105" y="88"/>
                    <a:pt x="107" y="90"/>
                    <a:pt x="110" y="88"/>
                  </a:cubicBezTo>
                  <a:cubicBezTo>
                    <a:pt x="112" y="79"/>
                    <a:pt x="116" y="72"/>
                    <a:pt x="120" y="71"/>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86" name="Freeform 28"/>
            <p:cNvSpPr/>
            <p:nvPr>
              <p:custDataLst>
                <p:tags r:id="rId81"/>
              </p:custDataLst>
            </p:nvPr>
          </p:nvSpPr>
          <p:spPr bwMode="auto">
            <a:xfrm>
              <a:off x="2210008" y="2686282"/>
              <a:ext cx="58720" cy="88923"/>
            </a:xfrm>
            <a:custGeom>
              <a:avLst/>
              <a:gdLst>
                <a:gd name="T0" fmla="*/ 17 w 20"/>
                <a:gd name="T1" fmla="*/ 30 h 30"/>
                <a:gd name="T2" fmla="*/ 20 w 20"/>
                <a:gd name="T3" fmla="*/ 24 h 30"/>
                <a:gd name="T4" fmla="*/ 10 w 20"/>
                <a:gd name="T5" fmla="*/ 0 h 30"/>
                <a:gd name="T6" fmla="*/ 0 w 20"/>
                <a:gd name="T7" fmla="*/ 24 h 30"/>
                <a:gd name="T8" fmla="*/ 3 w 20"/>
                <a:gd name="T9" fmla="*/ 30 h 30"/>
                <a:gd name="T10" fmla="*/ 17 w 20"/>
                <a:gd name="T11" fmla="*/ 30 h 30"/>
              </a:gdLst>
              <a:ahLst/>
              <a:cxnLst>
                <a:cxn ang="0">
                  <a:pos x="T0" y="T1"/>
                </a:cxn>
                <a:cxn ang="0">
                  <a:pos x="T2" y="T3"/>
                </a:cxn>
                <a:cxn ang="0">
                  <a:pos x="T4" y="T5"/>
                </a:cxn>
                <a:cxn ang="0">
                  <a:pos x="T6" y="T7"/>
                </a:cxn>
                <a:cxn ang="0">
                  <a:pos x="T8" y="T9"/>
                </a:cxn>
                <a:cxn ang="0">
                  <a:pos x="T10" y="T11"/>
                </a:cxn>
              </a:cxnLst>
              <a:rect l="0" t="0" r="r" b="b"/>
              <a:pathLst>
                <a:path w="20" h="30">
                  <a:moveTo>
                    <a:pt x="17" y="30"/>
                  </a:moveTo>
                  <a:cubicBezTo>
                    <a:pt x="20" y="24"/>
                    <a:pt x="20" y="24"/>
                    <a:pt x="20" y="24"/>
                  </a:cubicBezTo>
                  <a:cubicBezTo>
                    <a:pt x="10" y="0"/>
                    <a:pt x="10" y="0"/>
                    <a:pt x="10" y="0"/>
                  </a:cubicBezTo>
                  <a:cubicBezTo>
                    <a:pt x="0" y="24"/>
                    <a:pt x="0" y="24"/>
                    <a:pt x="0" y="24"/>
                  </a:cubicBezTo>
                  <a:cubicBezTo>
                    <a:pt x="3" y="30"/>
                    <a:pt x="3" y="30"/>
                    <a:pt x="3" y="30"/>
                  </a:cubicBezTo>
                  <a:cubicBezTo>
                    <a:pt x="8" y="30"/>
                    <a:pt x="12" y="30"/>
                    <a:pt x="17" y="30"/>
                  </a:cubicBez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87" name="Freeform 29"/>
            <p:cNvSpPr/>
            <p:nvPr>
              <p:custDataLst>
                <p:tags r:id="rId82"/>
              </p:custDataLst>
            </p:nvPr>
          </p:nvSpPr>
          <p:spPr bwMode="auto">
            <a:xfrm>
              <a:off x="2119832" y="2616533"/>
              <a:ext cx="120180" cy="192289"/>
            </a:xfrm>
            <a:custGeom>
              <a:avLst/>
              <a:gdLst>
                <a:gd name="T0" fmla="*/ 2147483646 w 95"/>
                <a:gd name="T1" fmla="*/ 0 h 152"/>
                <a:gd name="T2" fmla="*/ 2147483646 w 95"/>
                <a:gd name="T3" fmla="*/ 2147483646 h 152"/>
                <a:gd name="T4" fmla="*/ 2147483646 w 95"/>
                <a:gd name="T5" fmla="*/ 2147483646 h 152"/>
                <a:gd name="T6" fmla="*/ 0 w 95"/>
                <a:gd name="T7" fmla="*/ 2147483646 h 152"/>
                <a:gd name="T8" fmla="*/ 2147483646 w 95"/>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52">
                  <a:moveTo>
                    <a:pt x="30" y="0"/>
                  </a:moveTo>
                  <a:lnTo>
                    <a:pt x="95" y="55"/>
                  </a:lnTo>
                  <a:lnTo>
                    <a:pt x="59" y="152"/>
                  </a:lnTo>
                  <a:lnTo>
                    <a:pt x="0" y="19"/>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88" name="Freeform 30"/>
            <p:cNvSpPr/>
            <p:nvPr>
              <p:custDataLst>
                <p:tags r:id="rId83"/>
              </p:custDataLst>
            </p:nvPr>
          </p:nvSpPr>
          <p:spPr bwMode="auto">
            <a:xfrm>
              <a:off x="2046458" y="2640569"/>
              <a:ext cx="193554" cy="484516"/>
            </a:xfrm>
            <a:custGeom>
              <a:avLst/>
              <a:gdLst>
                <a:gd name="T0" fmla="*/ 2147483646 w 153"/>
                <a:gd name="T1" fmla="*/ 0 h 383"/>
                <a:gd name="T2" fmla="*/ 2147483646 w 153"/>
                <a:gd name="T3" fmla="*/ 2147483646 h 383"/>
                <a:gd name="T4" fmla="*/ 2147483646 w 153"/>
                <a:gd name="T5" fmla="*/ 2147483646 h 383"/>
                <a:gd name="T6" fmla="*/ 2147483646 w 153"/>
                <a:gd name="T7" fmla="*/ 2147483646 h 383"/>
                <a:gd name="T8" fmla="*/ 0 w 153"/>
                <a:gd name="T9" fmla="*/ 2147483646 h 383"/>
                <a:gd name="T10" fmla="*/ 2147483646 w 153"/>
                <a:gd name="T11" fmla="*/ 2147483646 h 383"/>
                <a:gd name="T12" fmla="*/ 2147483646 w 153"/>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383">
                  <a:moveTo>
                    <a:pt x="58" y="0"/>
                  </a:moveTo>
                  <a:lnTo>
                    <a:pt x="153" y="383"/>
                  </a:lnTo>
                  <a:lnTo>
                    <a:pt x="19" y="170"/>
                  </a:lnTo>
                  <a:lnTo>
                    <a:pt x="36" y="135"/>
                  </a:lnTo>
                  <a:lnTo>
                    <a:pt x="0" y="104"/>
                  </a:lnTo>
                  <a:lnTo>
                    <a:pt x="41" y="12"/>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89" name="Freeform 31"/>
            <p:cNvSpPr/>
            <p:nvPr>
              <p:custDataLst>
                <p:tags r:id="rId84"/>
              </p:custDataLst>
            </p:nvPr>
          </p:nvSpPr>
          <p:spPr bwMode="auto">
            <a:xfrm>
              <a:off x="2240012" y="2616533"/>
              <a:ext cx="120180" cy="192289"/>
            </a:xfrm>
            <a:custGeom>
              <a:avLst/>
              <a:gdLst>
                <a:gd name="T0" fmla="*/ 2147483646 w 95"/>
                <a:gd name="T1" fmla="*/ 0 h 152"/>
                <a:gd name="T2" fmla="*/ 0 w 95"/>
                <a:gd name="T3" fmla="*/ 2147483646 h 152"/>
                <a:gd name="T4" fmla="*/ 2147483646 w 95"/>
                <a:gd name="T5" fmla="*/ 2147483646 h 152"/>
                <a:gd name="T6" fmla="*/ 2147483646 w 95"/>
                <a:gd name="T7" fmla="*/ 2147483646 h 152"/>
                <a:gd name="T8" fmla="*/ 2147483646 w 95"/>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52">
                  <a:moveTo>
                    <a:pt x="64" y="0"/>
                  </a:moveTo>
                  <a:lnTo>
                    <a:pt x="0" y="55"/>
                  </a:lnTo>
                  <a:lnTo>
                    <a:pt x="35" y="152"/>
                  </a:lnTo>
                  <a:lnTo>
                    <a:pt x="95" y="19"/>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0" name="Freeform 32"/>
            <p:cNvSpPr/>
            <p:nvPr>
              <p:custDataLst>
                <p:tags r:id="rId85"/>
              </p:custDataLst>
            </p:nvPr>
          </p:nvSpPr>
          <p:spPr bwMode="auto">
            <a:xfrm>
              <a:off x="2197312" y="2819667"/>
              <a:ext cx="84112" cy="304881"/>
            </a:xfrm>
            <a:custGeom>
              <a:avLst/>
              <a:gdLst>
                <a:gd name="T0" fmla="*/ 17 w 67"/>
                <a:gd name="T1" fmla="*/ 0 h 241"/>
                <a:gd name="T2" fmla="*/ 50 w 67"/>
                <a:gd name="T3" fmla="*/ 0 h 241"/>
                <a:gd name="T4" fmla="*/ 67 w 67"/>
                <a:gd name="T5" fmla="*/ 163 h 241"/>
                <a:gd name="T6" fmla="*/ 34 w 67"/>
                <a:gd name="T7" fmla="*/ 241 h 241"/>
                <a:gd name="T8" fmla="*/ 0 w 67"/>
                <a:gd name="T9" fmla="*/ 163 h 241"/>
                <a:gd name="T10" fmla="*/ 17 w 67"/>
                <a:gd name="T11" fmla="*/ 0 h 241"/>
              </a:gdLst>
              <a:ahLst/>
              <a:cxnLst>
                <a:cxn ang="0">
                  <a:pos x="T0" y="T1"/>
                </a:cxn>
                <a:cxn ang="0">
                  <a:pos x="T2" y="T3"/>
                </a:cxn>
                <a:cxn ang="0">
                  <a:pos x="T4" y="T5"/>
                </a:cxn>
                <a:cxn ang="0">
                  <a:pos x="T6" y="T7"/>
                </a:cxn>
                <a:cxn ang="0">
                  <a:pos x="T8" y="T9"/>
                </a:cxn>
                <a:cxn ang="0">
                  <a:pos x="T10" y="T11"/>
                </a:cxn>
              </a:cxnLst>
              <a:rect l="0" t="0" r="r" b="b"/>
              <a:pathLst>
                <a:path w="67" h="241">
                  <a:moveTo>
                    <a:pt x="17" y="0"/>
                  </a:moveTo>
                  <a:lnTo>
                    <a:pt x="50" y="0"/>
                  </a:lnTo>
                  <a:lnTo>
                    <a:pt x="67" y="163"/>
                  </a:lnTo>
                  <a:lnTo>
                    <a:pt x="34" y="241"/>
                  </a:lnTo>
                  <a:lnTo>
                    <a:pt x="0" y="163"/>
                  </a:lnTo>
                  <a:lnTo>
                    <a:pt x="17"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91" name="Freeform 33"/>
            <p:cNvSpPr/>
            <p:nvPr>
              <p:custDataLst>
                <p:tags r:id="rId86"/>
              </p:custDataLst>
            </p:nvPr>
          </p:nvSpPr>
          <p:spPr bwMode="auto">
            <a:xfrm>
              <a:off x="2040287" y="2112431"/>
              <a:ext cx="328509" cy="247715"/>
            </a:xfrm>
            <a:custGeom>
              <a:avLst/>
              <a:gdLst>
                <a:gd name="T0" fmla="*/ 327508 w 104"/>
                <a:gd name="T1" fmla="*/ 94159 h 79"/>
                <a:gd name="T2" fmla="*/ 59833 w 104"/>
                <a:gd name="T3" fmla="*/ 241676 h 79"/>
                <a:gd name="T4" fmla="*/ 327508 w 104"/>
                <a:gd name="T5" fmla="*/ 94159 h 79"/>
                <a:gd name="T6" fmla="*/ 0 60000 65536"/>
                <a:gd name="T7" fmla="*/ 0 60000 65536"/>
                <a:gd name="T8" fmla="*/ 0 60000 65536"/>
              </a:gdLst>
              <a:ahLst/>
              <a:cxnLst>
                <a:cxn ang="T6">
                  <a:pos x="T0" y="T1"/>
                </a:cxn>
                <a:cxn ang="T7">
                  <a:pos x="T2" y="T3"/>
                </a:cxn>
                <a:cxn ang="T8">
                  <a:pos x="T4" y="T5"/>
                </a:cxn>
              </a:cxnLst>
              <a:rect l="0" t="0" r="r" b="b"/>
              <a:pathLst>
                <a:path w="104" h="79">
                  <a:moveTo>
                    <a:pt x="104" y="30"/>
                  </a:moveTo>
                  <a:cubicBezTo>
                    <a:pt x="98" y="42"/>
                    <a:pt x="39" y="76"/>
                    <a:pt x="19" y="77"/>
                  </a:cubicBezTo>
                  <a:cubicBezTo>
                    <a:pt x="0" y="79"/>
                    <a:pt x="18" y="0"/>
                    <a:pt x="104" y="30"/>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p>
          </p:txBody>
        </p:sp>
        <p:sp>
          <p:nvSpPr>
            <p:cNvPr id="92" name="Freeform 34"/>
            <p:cNvSpPr/>
            <p:nvPr>
              <p:custDataLst>
                <p:tags r:id="rId87"/>
              </p:custDataLst>
            </p:nvPr>
          </p:nvSpPr>
          <p:spPr bwMode="auto">
            <a:xfrm>
              <a:off x="2277963" y="2137077"/>
              <a:ext cx="135361" cy="236566"/>
            </a:xfrm>
            <a:custGeom>
              <a:avLst/>
              <a:gdLst>
                <a:gd name="T0" fmla="*/ 0 w 45"/>
                <a:gd name="T1" fmla="*/ 2147483646 h 79"/>
                <a:gd name="T2" fmla="*/ 2147483646 w 45"/>
                <a:gd name="T3" fmla="*/ 2147483646 h 79"/>
                <a:gd name="T4" fmla="*/ 0 w 45"/>
                <a:gd name="T5" fmla="*/ 2147483646 h 79"/>
                <a:gd name="T6" fmla="*/ 0 60000 65536"/>
                <a:gd name="T7" fmla="*/ 0 60000 65536"/>
                <a:gd name="T8" fmla="*/ 0 60000 65536"/>
              </a:gdLst>
              <a:ahLst/>
              <a:cxnLst>
                <a:cxn ang="T6">
                  <a:pos x="T0" y="T1"/>
                </a:cxn>
                <a:cxn ang="T7">
                  <a:pos x="T2" y="T3"/>
                </a:cxn>
                <a:cxn ang="T8">
                  <a:pos x="T4" y="T5"/>
                </a:cxn>
              </a:cxnLst>
              <a:rect l="0" t="0" r="r" b="b"/>
              <a:pathLst>
                <a:path w="45" h="79">
                  <a:moveTo>
                    <a:pt x="0" y="30"/>
                  </a:moveTo>
                  <a:cubicBezTo>
                    <a:pt x="2" y="42"/>
                    <a:pt x="28" y="76"/>
                    <a:pt x="36" y="77"/>
                  </a:cubicBezTo>
                  <a:cubicBezTo>
                    <a:pt x="45" y="79"/>
                    <a:pt x="37" y="0"/>
                    <a:pt x="0" y="30"/>
                  </a:cubicBez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3" name="Freeform 35"/>
            <p:cNvSpPr/>
            <p:nvPr>
              <p:custDataLst>
                <p:tags r:id="rId88"/>
              </p:custDataLst>
            </p:nvPr>
          </p:nvSpPr>
          <p:spPr bwMode="auto">
            <a:xfrm>
              <a:off x="2119549" y="2616413"/>
              <a:ext cx="120612" cy="158792"/>
            </a:xfrm>
            <a:custGeom>
              <a:avLst/>
              <a:gdLst>
                <a:gd name="T0" fmla="*/ 30 w 95"/>
                <a:gd name="T1" fmla="*/ 0 h 126"/>
                <a:gd name="T2" fmla="*/ 95 w 95"/>
                <a:gd name="T3" fmla="*/ 55 h 126"/>
                <a:gd name="T4" fmla="*/ 57 w 95"/>
                <a:gd name="T5" fmla="*/ 126 h 126"/>
                <a:gd name="T6" fmla="*/ 0 w 95"/>
                <a:gd name="T7" fmla="*/ 19 h 126"/>
                <a:gd name="T8" fmla="*/ 30 w 95"/>
                <a:gd name="T9" fmla="*/ 0 h 126"/>
              </a:gdLst>
              <a:ahLst/>
              <a:cxnLst>
                <a:cxn ang="0">
                  <a:pos x="T0" y="T1"/>
                </a:cxn>
                <a:cxn ang="0">
                  <a:pos x="T2" y="T3"/>
                </a:cxn>
                <a:cxn ang="0">
                  <a:pos x="T4" y="T5"/>
                </a:cxn>
                <a:cxn ang="0">
                  <a:pos x="T6" y="T7"/>
                </a:cxn>
                <a:cxn ang="0">
                  <a:pos x="T8" y="T9"/>
                </a:cxn>
              </a:cxnLst>
              <a:rect l="0" t="0" r="r" b="b"/>
              <a:pathLst>
                <a:path w="95" h="126">
                  <a:moveTo>
                    <a:pt x="30" y="0"/>
                  </a:moveTo>
                  <a:lnTo>
                    <a:pt x="95" y="55"/>
                  </a:lnTo>
                  <a:lnTo>
                    <a:pt x="57" y="126"/>
                  </a:lnTo>
                  <a:lnTo>
                    <a:pt x="0" y="19"/>
                  </a:lnTo>
                  <a:lnTo>
                    <a:pt x="30"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94" name="Freeform 36"/>
            <p:cNvSpPr/>
            <p:nvPr>
              <p:custDataLst>
                <p:tags r:id="rId89"/>
              </p:custDataLst>
            </p:nvPr>
          </p:nvSpPr>
          <p:spPr bwMode="auto">
            <a:xfrm>
              <a:off x="2065433" y="2640569"/>
              <a:ext cx="174577" cy="484516"/>
            </a:xfrm>
            <a:custGeom>
              <a:avLst/>
              <a:gdLst>
                <a:gd name="T0" fmla="*/ 2147483646 w 138"/>
                <a:gd name="T1" fmla="*/ 0 h 383"/>
                <a:gd name="T2" fmla="*/ 2147483646 w 138"/>
                <a:gd name="T3" fmla="*/ 2147483646 h 383"/>
                <a:gd name="T4" fmla="*/ 2147483646 w 138"/>
                <a:gd name="T5" fmla="*/ 2147483646 h 383"/>
                <a:gd name="T6" fmla="*/ 2147483646 w 138"/>
                <a:gd name="T7" fmla="*/ 2147483646 h 383"/>
                <a:gd name="T8" fmla="*/ 0 w 138"/>
                <a:gd name="T9" fmla="*/ 2147483646 h 383"/>
                <a:gd name="T10" fmla="*/ 2147483646 w 138"/>
                <a:gd name="T11" fmla="*/ 2147483646 h 383"/>
                <a:gd name="T12" fmla="*/ 2147483646 w 138"/>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83">
                  <a:moveTo>
                    <a:pt x="43" y="0"/>
                  </a:moveTo>
                  <a:lnTo>
                    <a:pt x="138" y="383"/>
                  </a:lnTo>
                  <a:lnTo>
                    <a:pt x="19" y="154"/>
                  </a:lnTo>
                  <a:lnTo>
                    <a:pt x="38" y="125"/>
                  </a:lnTo>
                  <a:lnTo>
                    <a:pt x="0" y="97"/>
                  </a:lnTo>
                  <a:lnTo>
                    <a:pt x="26" y="12"/>
                  </a:lnTo>
                  <a:lnTo>
                    <a:pt x="43" y="0"/>
                  </a:ln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5" name="Freeform 37"/>
            <p:cNvSpPr/>
            <p:nvPr>
              <p:custDataLst>
                <p:tags r:id="rId90"/>
              </p:custDataLst>
            </p:nvPr>
          </p:nvSpPr>
          <p:spPr bwMode="auto">
            <a:xfrm>
              <a:off x="2240012" y="2640569"/>
              <a:ext cx="194818" cy="484516"/>
            </a:xfrm>
            <a:custGeom>
              <a:avLst/>
              <a:gdLst>
                <a:gd name="T0" fmla="*/ 2147483646 w 154"/>
                <a:gd name="T1" fmla="*/ 0 h 383"/>
                <a:gd name="T2" fmla="*/ 0 w 154"/>
                <a:gd name="T3" fmla="*/ 2147483646 h 383"/>
                <a:gd name="T4" fmla="*/ 2147483646 w 154"/>
                <a:gd name="T5" fmla="*/ 2147483646 h 383"/>
                <a:gd name="T6" fmla="*/ 2147483646 w 154"/>
                <a:gd name="T7" fmla="*/ 2147483646 h 383"/>
                <a:gd name="T8" fmla="*/ 2147483646 w 154"/>
                <a:gd name="T9" fmla="*/ 2147483646 h 383"/>
                <a:gd name="T10" fmla="*/ 2147483646 w 154"/>
                <a:gd name="T11" fmla="*/ 2147483646 h 383"/>
                <a:gd name="T12" fmla="*/ 2147483646 w 154"/>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383">
                  <a:moveTo>
                    <a:pt x="95" y="0"/>
                  </a:moveTo>
                  <a:lnTo>
                    <a:pt x="0" y="383"/>
                  </a:lnTo>
                  <a:lnTo>
                    <a:pt x="133" y="170"/>
                  </a:lnTo>
                  <a:lnTo>
                    <a:pt x="116" y="135"/>
                  </a:lnTo>
                  <a:lnTo>
                    <a:pt x="154" y="104"/>
                  </a:lnTo>
                  <a:lnTo>
                    <a:pt x="111" y="12"/>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6" name="Freeform 38"/>
            <p:cNvSpPr/>
            <p:nvPr>
              <p:custDataLst>
                <p:tags r:id="rId91"/>
              </p:custDataLst>
            </p:nvPr>
          </p:nvSpPr>
          <p:spPr bwMode="auto">
            <a:xfrm>
              <a:off x="2240012" y="2640569"/>
              <a:ext cx="173312" cy="484516"/>
            </a:xfrm>
            <a:custGeom>
              <a:avLst/>
              <a:gdLst>
                <a:gd name="T0" fmla="*/ 2147483646 w 137"/>
                <a:gd name="T1" fmla="*/ 0 h 383"/>
                <a:gd name="T2" fmla="*/ 0 w 137"/>
                <a:gd name="T3" fmla="*/ 2147483646 h 383"/>
                <a:gd name="T4" fmla="*/ 2147483646 w 137"/>
                <a:gd name="T5" fmla="*/ 2147483646 h 383"/>
                <a:gd name="T6" fmla="*/ 2147483646 w 137"/>
                <a:gd name="T7" fmla="*/ 2147483646 h 383"/>
                <a:gd name="T8" fmla="*/ 2147483646 w 137"/>
                <a:gd name="T9" fmla="*/ 2147483646 h 383"/>
                <a:gd name="T10" fmla="*/ 2147483646 w 137"/>
                <a:gd name="T11" fmla="*/ 2147483646 h 383"/>
                <a:gd name="T12" fmla="*/ 2147483646 w 137"/>
                <a:gd name="T13" fmla="*/ 0 h 3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383">
                  <a:moveTo>
                    <a:pt x="95" y="0"/>
                  </a:moveTo>
                  <a:lnTo>
                    <a:pt x="0" y="383"/>
                  </a:lnTo>
                  <a:lnTo>
                    <a:pt x="118" y="154"/>
                  </a:lnTo>
                  <a:lnTo>
                    <a:pt x="99" y="125"/>
                  </a:lnTo>
                  <a:lnTo>
                    <a:pt x="137" y="97"/>
                  </a:lnTo>
                  <a:lnTo>
                    <a:pt x="111" y="12"/>
                  </a:lnTo>
                  <a:lnTo>
                    <a:pt x="95" y="0"/>
                  </a:ln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7" name="Freeform 39"/>
            <p:cNvSpPr/>
            <p:nvPr>
              <p:custDataLst>
                <p:tags r:id="rId92"/>
              </p:custDataLst>
            </p:nvPr>
          </p:nvSpPr>
          <p:spPr bwMode="auto">
            <a:xfrm>
              <a:off x="2240161" y="2616413"/>
              <a:ext cx="120612" cy="158792"/>
            </a:xfrm>
            <a:custGeom>
              <a:avLst/>
              <a:gdLst>
                <a:gd name="T0" fmla="*/ 64 w 95"/>
                <a:gd name="T1" fmla="*/ 0 h 126"/>
                <a:gd name="T2" fmla="*/ 0 w 95"/>
                <a:gd name="T3" fmla="*/ 55 h 126"/>
                <a:gd name="T4" fmla="*/ 38 w 95"/>
                <a:gd name="T5" fmla="*/ 126 h 126"/>
                <a:gd name="T6" fmla="*/ 95 w 95"/>
                <a:gd name="T7" fmla="*/ 19 h 126"/>
                <a:gd name="T8" fmla="*/ 64 w 95"/>
                <a:gd name="T9" fmla="*/ 0 h 126"/>
              </a:gdLst>
              <a:ahLst/>
              <a:cxnLst>
                <a:cxn ang="0">
                  <a:pos x="T0" y="T1"/>
                </a:cxn>
                <a:cxn ang="0">
                  <a:pos x="T2" y="T3"/>
                </a:cxn>
                <a:cxn ang="0">
                  <a:pos x="T4" y="T5"/>
                </a:cxn>
                <a:cxn ang="0">
                  <a:pos x="T6" y="T7"/>
                </a:cxn>
                <a:cxn ang="0">
                  <a:pos x="T8" y="T9"/>
                </a:cxn>
              </a:cxnLst>
              <a:rect l="0" t="0" r="r" b="b"/>
              <a:pathLst>
                <a:path w="95" h="126">
                  <a:moveTo>
                    <a:pt x="64" y="0"/>
                  </a:moveTo>
                  <a:lnTo>
                    <a:pt x="0" y="55"/>
                  </a:lnTo>
                  <a:lnTo>
                    <a:pt x="38" y="126"/>
                  </a:lnTo>
                  <a:lnTo>
                    <a:pt x="95" y="19"/>
                  </a:lnTo>
                  <a:lnTo>
                    <a:pt x="64" y="0"/>
                  </a:lnTo>
                  <a:close/>
                </a:path>
              </a:pathLst>
            </a:custGeom>
            <a:solidFill>
              <a:srgbClr val="F5F5F5">
                <a:lumMod val="25000"/>
              </a:srgbClr>
            </a:solidFill>
            <a:ln>
              <a:noFill/>
            </a:ln>
          </p:spPr>
          <p:txBody>
            <a:bodyPr/>
            <a:lstStyle/>
            <a:p>
              <a:pPr eaLnBrk="1" fontAlgn="auto" hangingPunct="1">
                <a:spcBef>
                  <a:spcPts val="0"/>
                </a:spcBef>
                <a:spcAft>
                  <a:spcPts val="0"/>
                </a:spcAft>
                <a:defRPr/>
              </a:pPr>
              <a:endParaRPr lang="zh-CN" altLang="en-US" sz="1350"/>
            </a:p>
          </p:txBody>
        </p:sp>
        <p:sp>
          <p:nvSpPr>
            <p:cNvPr id="98" name="Freeform 40"/>
            <p:cNvSpPr/>
            <p:nvPr>
              <p:custDataLst>
                <p:tags r:id="rId93"/>
              </p:custDataLst>
            </p:nvPr>
          </p:nvSpPr>
          <p:spPr bwMode="auto">
            <a:xfrm>
              <a:off x="2209649" y="2772135"/>
              <a:ext cx="59458" cy="50602"/>
            </a:xfrm>
            <a:custGeom>
              <a:avLst/>
              <a:gdLst>
                <a:gd name="T0" fmla="*/ 2147483646 w 20"/>
                <a:gd name="T1" fmla="*/ 0 h 17"/>
                <a:gd name="T2" fmla="*/ 2147483646 w 20"/>
                <a:gd name="T3" fmla="*/ 0 h 17"/>
                <a:gd name="T4" fmla="*/ 2147483646 w 20"/>
                <a:gd name="T5" fmla="*/ 2147483646 h 17"/>
                <a:gd name="T6" fmla="*/ 2147483646 w 20"/>
                <a:gd name="T7" fmla="*/ 2147483646 h 17"/>
                <a:gd name="T8" fmla="*/ 2147483646 w 2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3" y="0"/>
                  </a:moveTo>
                  <a:cubicBezTo>
                    <a:pt x="17" y="0"/>
                    <a:pt x="17" y="0"/>
                    <a:pt x="17" y="0"/>
                  </a:cubicBezTo>
                  <a:cubicBezTo>
                    <a:pt x="20" y="6"/>
                    <a:pt x="20" y="12"/>
                    <a:pt x="17" y="17"/>
                  </a:cubicBezTo>
                  <a:cubicBezTo>
                    <a:pt x="3" y="17"/>
                    <a:pt x="3" y="17"/>
                    <a:pt x="3" y="17"/>
                  </a:cubicBezTo>
                  <a:cubicBezTo>
                    <a:pt x="1" y="12"/>
                    <a:pt x="0" y="6"/>
                    <a:pt x="3" y="0"/>
                  </a:cubicBezTo>
                  <a:close/>
                </a:path>
              </a:pathLst>
            </a:custGeom>
            <a:solidFill>
              <a:srgbClr val="2C394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sp>
          <p:nvSpPr>
            <p:cNvPr id="99" name="Freeform 41"/>
            <p:cNvSpPr/>
            <p:nvPr>
              <p:custDataLst>
                <p:tags r:id="rId94"/>
              </p:custDataLst>
            </p:nvPr>
          </p:nvSpPr>
          <p:spPr bwMode="auto">
            <a:xfrm>
              <a:off x="2229891" y="3122554"/>
              <a:ext cx="18975" cy="96144"/>
            </a:xfrm>
            <a:custGeom>
              <a:avLst/>
              <a:gdLst>
                <a:gd name="T0" fmla="*/ 2147483646 w 6"/>
                <a:gd name="T1" fmla="*/ 2147483646 h 32"/>
                <a:gd name="T2" fmla="*/ 2147483646 w 6"/>
                <a:gd name="T3" fmla="*/ 0 h 32"/>
                <a:gd name="T4" fmla="*/ 0 w 6"/>
                <a:gd name="T5" fmla="*/ 2147483646 h 32"/>
                <a:gd name="T6" fmla="*/ 2147483646 w 6"/>
                <a:gd name="T7" fmla="*/ 214748364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2">
                  <a:moveTo>
                    <a:pt x="6" y="32"/>
                  </a:moveTo>
                  <a:cubicBezTo>
                    <a:pt x="6" y="19"/>
                    <a:pt x="4" y="4"/>
                    <a:pt x="3" y="0"/>
                  </a:cubicBezTo>
                  <a:cubicBezTo>
                    <a:pt x="2" y="3"/>
                    <a:pt x="0" y="19"/>
                    <a:pt x="0" y="32"/>
                  </a:cubicBezTo>
                  <a:cubicBezTo>
                    <a:pt x="2" y="32"/>
                    <a:pt x="4" y="32"/>
                    <a:pt x="6"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0"/>
            </a:p>
          </p:txBody>
        </p:sp>
      </p:grpSp>
      <p:grpSp>
        <p:nvGrpSpPr>
          <p:cNvPr id="100" name="Group 25"/>
          <p:cNvGrpSpPr>
            <a:grpSpLocks noChangeAspect="1"/>
          </p:cNvGrpSpPr>
          <p:nvPr>
            <p:custDataLst>
              <p:tags r:id="rId46"/>
            </p:custDataLst>
          </p:nvPr>
        </p:nvGrpSpPr>
        <p:grpSpPr bwMode="auto">
          <a:xfrm>
            <a:off x="2385629" y="2638537"/>
            <a:ext cx="568464" cy="624175"/>
            <a:chOff x="5449" y="693"/>
            <a:chExt cx="551" cy="605"/>
          </a:xfrm>
          <a:solidFill>
            <a:sysClr val="window" lastClr="FFFFFF">
              <a:lumMod val="75000"/>
            </a:sysClr>
          </a:solidFill>
        </p:grpSpPr>
        <p:sp>
          <p:nvSpPr>
            <p:cNvPr id="101" name="Freeform 26"/>
            <p:cNvSpPr/>
            <p:nvPr>
              <p:custDataLst>
                <p:tags r:id="rId47"/>
              </p:custDataLst>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2" name="Freeform 27"/>
            <p:cNvSpPr/>
            <p:nvPr>
              <p:custDataLst>
                <p:tags r:id="rId48"/>
              </p:custDataLst>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3" name="Freeform 28"/>
            <p:cNvSpPr/>
            <p:nvPr>
              <p:custDataLst>
                <p:tags r:id="rId49"/>
              </p:custDataLst>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4" name="Freeform 29"/>
            <p:cNvSpPr/>
            <p:nvPr>
              <p:custDataLst>
                <p:tags r:id="rId50"/>
              </p:custDataLst>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5" name="Freeform 30"/>
            <p:cNvSpPr/>
            <p:nvPr>
              <p:custDataLst>
                <p:tags r:id="rId51"/>
              </p:custDataLst>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6" name="Freeform 31"/>
            <p:cNvSpPr/>
            <p:nvPr>
              <p:custDataLst>
                <p:tags r:id="rId52"/>
              </p:custDataLst>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8" name="Freeform 32"/>
            <p:cNvSpPr/>
            <p:nvPr>
              <p:custDataLst>
                <p:tags r:id="rId53"/>
              </p:custDataLst>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09" name="Freeform 33"/>
            <p:cNvSpPr/>
            <p:nvPr>
              <p:custDataLst>
                <p:tags r:id="rId54"/>
              </p:custDataLst>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10" name="Freeform 34"/>
            <p:cNvSpPr/>
            <p:nvPr>
              <p:custDataLst>
                <p:tags r:id="rId55"/>
              </p:custDataLst>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11" name="Freeform 35"/>
            <p:cNvSpPr/>
            <p:nvPr>
              <p:custDataLst>
                <p:tags r:id="rId56"/>
              </p:custDataLst>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12" name="Freeform 36"/>
            <p:cNvSpPr/>
            <p:nvPr>
              <p:custDataLst>
                <p:tags r:id="rId57"/>
              </p:custDataLst>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sp>
          <p:nvSpPr>
            <p:cNvPr id="113" name="Freeform 37"/>
            <p:cNvSpPr>
              <a:spLocks noEditPoints="1"/>
            </p:cNvSpPr>
            <p:nvPr>
              <p:custDataLst>
                <p:tags r:id="rId58"/>
              </p:custDataLst>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solidFill>
                  <a:prstClr val="black"/>
                </a:solidFill>
              </a:endParaRPr>
            </a:p>
          </p:txBody>
        </p:sp>
      </p:grpSp>
      <p:sp>
        <p:nvSpPr>
          <p:cNvPr id="21" name="文本框 20"/>
          <p:cNvSpPr txBox="1"/>
          <p:nvPr/>
        </p:nvSpPr>
        <p:spPr>
          <a:xfrm>
            <a:off x="3629660" y="1229360"/>
            <a:ext cx="4726940" cy="3138170"/>
          </a:xfrm>
          <a:prstGeom prst="rect">
            <a:avLst/>
          </a:prstGeom>
          <a:noFill/>
        </p:spPr>
        <p:txBody>
          <a:bodyPr wrap="square" rtlCol="0" anchor="t">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 ①科研合作费</a:t>
            </a:r>
            <a:r>
              <a:rPr lang="en-US" altLang="zh-CN"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共同申请</a:t>
            </a:r>
            <a:endParaRPr lang="en-US" altLang="zh-CN"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科研合作费指由两个或两个以上单位合作，</a:t>
            </a:r>
            <a:r>
              <a:rPr lang="zh-CN" altLang="en-US" sz="16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共同申请承担项目研究任务</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的费用</a:t>
            </a: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外拨时须依据预算书和任务书签订合同，并经过科技处（社科处）审批同意。报销时可以凭对方单位收据或银行进账单复印件（加盖财务章），</a:t>
            </a:r>
            <a:r>
              <a:rPr lang="zh-CN" altLang="en-US" sz="16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不需发票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。结题时由对方单位出具相应的财务决算表，给我方并表处理。</a:t>
            </a:r>
            <a:endParaRPr lang="en-US" altLang="zh-CN"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②科研协作费</a:t>
            </a:r>
            <a:r>
              <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：非共同申请</a:t>
            </a:r>
            <a:endParaRPr lang="en-US" altLang="zh-CN" sz="20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协作费指外单位协作承担项目部分研究试验工作的费用。依据委托协作合同转拨。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仿宋_GB2312" pitchFamily="49" charset="-122"/>
              </a:rPr>
              <a:t>报销时应有结算清单、发票、测试结果报告等。</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矩形 123"/>
          <p:cNvSpPr/>
          <p:nvPr/>
        </p:nvSpPr>
        <p:spPr>
          <a:xfrm>
            <a:off x="690880" y="1346200"/>
            <a:ext cx="4065270" cy="2650490"/>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2" name="组合 31"/>
          <p:cNvGrpSpPr/>
          <p:nvPr/>
        </p:nvGrpSpPr>
        <p:grpSpPr>
          <a:xfrm>
            <a:off x="2387600" y="0"/>
            <a:ext cx="4369435" cy="996211"/>
            <a:chOff x="3396342" y="0"/>
            <a:chExt cx="2351314" cy="996005"/>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891356"/>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sym typeface="+mn-ea"/>
                </a:rPr>
                <a:t>外拨（外协）注意事项</a:t>
              </a:r>
              <a:endParaRPr lang="zh-CN" altLang="en-US" sz="2600" spc="300" dirty="0">
                <a:latin typeface="思源黑体 CN Medium" panose="020B0600000000000000" pitchFamily="34" charset="-122"/>
                <a:ea typeface="思源黑体 CN Medium" panose="020B0600000000000000" pitchFamily="34" charset="-122"/>
              </a:endParaRPr>
            </a:p>
            <a:p>
              <a:pPr algn="ctr"/>
              <a:endParaRPr lang="zh-CN" altLang="en-US" sz="2600" spc="300" dirty="0">
                <a:latin typeface="思源黑体 CN Medium" panose="020B0600000000000000" pitchFamily="34" charset="-122"/>
                <a:ea typeface="思源黑体 CN Medium" panose="020B0600000000000000" pitchFamily="34" charset="-122"/>
              </a:endParaRPr>
            </a:p>
          </p:txBody>
        </p:sp>
      </p:grpSp>
      <p:grpSp>
        <p:nvGrpSpPr>
          <p:cNvPr id="51" name="组合 50"/>
          <p:cNvGrpSpPr/>
          <p:nvPr>
            <p:custDataLst>
              <p:tags r:id="rId1"/>
            </p:custDataLst>
          </p:nvPr>
        </p:nvGrpSpPr>
        <p:grpSpPr>
          <a:xfrm>
            <a:off x="5249162" y="1063925"/>
            <a:ext cx="3136583" cy="2938939"/>
            <a:chOff x="6611300" y="2144502"/>
            <a:chExt cx="4182037" cy="3918777"/>
          </a:xfrm>
        </p:grpSpPr>
        <p:grpSp>
          <p:nvGrpSpPr>
            <p:cNvPr id="54" name="Group 3"/>
            <p:cNvGrpSpPr/>
            <p:nvPr/>
          </p:nvGrpSpPr>
          <p:grpSpPr>
            <a:xfrm>
              <a:off x="6657172" y="2632258"/>
              <a:ext cx="4136165" cy="3431021"/>
              <a:chOff x="4517221" y="2682505"/>
              <a:chExt cx="7100888" cy="5891212"/>
            </a:xfrm>
          </p:grpSpPr>
          <p:sp>
            <p:nvSpPr>
              <p:cNvPr id="60" name="Freeform 17"/>
              <p:cNvSpPr/>
              <p:nvPr>
                <p:custDataLst>
                  <p:tags r:id="rId34"/>
                </p:custDataLst>
              </p:nvPr>
            </p:nvSpPr>
            <p:spPr bwMode="auto">
              <a:xfrm>
                <a:off x="4679146" y="2884117"/>
                <a:ext cx="6938963" cy="5689600"/>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rgbClr val="878787">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63" name="Freeform 18"/>
              <p:cNvSpPr/>
              <p:nvPr>
                <p:custDataLst>
                  <p:tags r:id="rId35"/>
                </p:custDataLst>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878787">
                  <a:lumMod val="7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64" name="Freeform 19"/>
              <p:cNvSpPr/>
              <p:nvPr>
                <p:custDataLst>
                  <p:tags r:id="rId36"/>
                </p:custDataLst>
              </p:nvPr>
            </p:nvSpPr>
            <p:spPr bwMode="auto">
              <a:xfrm>
                <a:off x="4517221" y="2682505"/>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878787">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68" name="Freeform 20"/>
              <p:cNvSpPr/>
              <p:nvPr>
                <p:custDataLst>
                  <p:tags r:id="rId37"/>
                </p:custDataLst>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FFFFF">
                  <a:lumMod val="9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69" name="Freeform 21"/>
              <p:cNvSpPr/>
              <p:nvPr>
                <p:custDataLst>
                  <p:tags r:id="rId38"/>
                </p:custDataLst>
              </p:nvPr>
            </p:nvSpPr>
            <p:spPr bwMode="auto">
              <a:xfrm>
                <a:off x="5542747" y="3523880"/>
                <a:ext cx="4887913" cy="4005262"/>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rgbClr val="878787">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70" name="Freeform 22"/>
              <p:cNvSpPr/>
              <p:nvPr>
                <p:custDataLst>
                  <p:tags r:id="rId39"/>
                </p:custDataLst>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FFFFF">
                  <a:lumMod val="9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76" name="Freeform 23"/>
              <p:cNvSpPr/>
              <p:nvPr>
                <p:custDataLst>
                  <p:tags r:id="rId40"/>
                </p:custDataLst>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rgbClr val="878787">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77" name="Freeform 24"/>
              <p:cNvSpPr/>
              <p:nvPr>
                <p:custDataLst>
                  <p:tags r:id="rId41"/>
                </p:custDataLst>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FFFFF">
                  <a:lumMod val="9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78" name="Freeform 25"/>
              <p:cNvSpPr/>
              <p:nvPr>
                <p:custDataLst>
                  <p:tags r:id="rId42"/>
                </p:custDataLst>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878787">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nvGrpSpPr>
            <p:cNvPr id="79" name="Group 13"/>
            <p:cNvGrpSpPr/>
            <p:nvPr/>
          </p:nvGrpSpPr>
          <p:grpSpPr>
            <a:xfrm>
              <a:off x="7777244" y="2144502"/>
              <a:ext cx="1300160" cy="1328134"/>
              <a:chOff x="6076950" y="2555876"/>
              <a:chExt cx="3076576" cy="3143249"/>
            </a:xfrm>
            <a:effectLst>
              <a:outerShdw blurRad="177800" dir="18900000" sy="23000" kx="-1200000" algn="bl" rotWithShape="0">
                <a:prstClr val="black">
                  <a:alpha val="29000"/>
                </a:prstClr>
              </a:outerShdw>
            </a:effectLst>
          </p:grpSpPr>
          <p:sp>
            <p:nvSpPr>
              <p:cNvPr id="80" name="Freeform 21"/>
              <p:cNvSpPr/>
              <p:nvPr>
                <p:custDataLst>
                  <p:tags r:id="rId26"/>
                </p:custDataLst>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1" name="Freeform 22"/>
              <p:cNvSpPr/>
              <p:nvPr>
                <p:custDataLst>
                  <p:tags r:id="rId27"/>
                </p:custDataLst>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2" name="Freeform 23"/>
              <p:cNvSpPr/>
              <p:nvPr>
                <p:custDataLst>
                  <p:tags r:id="rId28"/>
                </p:custDataLst>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BA29B">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3" name="Freeform 24"/>
              <p:cNvSpPr/>
              <p:nvPr>
                <p:custDataLst>
                  <p:tags r:id="rId29"/>
                </p:custDataLst>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E7E6E6">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4" name="Freeform 25"/>
              <p:cNvSpPr/>
              <p:nvPr>
                <p:custDataLst>
                  <p:tags r:id="rId30"/>
                </p:custDataLst>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E7E6E6">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5" name="Freeform 26"/>
              <p:cNvSpPr/>
              <p:nvPr>
                <p:custDataLst>
                  <p:tags r:id="rId31"/>
                </p:custDataLst>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878787">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6" name="Freeform 27"/>
              <p:cNvSpPr/>
              <p:nvPr>
                <p:custDataLst>
                  <p:tags r:id="rId32"/>
                </p:custDataLst>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878787">
                  <a:lumMod val="60000"/>
                  <a:lumOff val="4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87" name="Freeform 28"/>
              <p:cNvSpPr/>
              <p:nvPr>
                <p:custDataLst>
                  <p:tags r:id="rId33"/>
                </p:custDataLst>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E7E6E6">
                  <a:lumMod val="5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nvGrpSpPr>
            <p:cNvPr id="88" name="Group 22"/>
            <p:cNvGrpSpPr/>
            <p:nvPr/>
          </p:nvGrpSpPr>
          <p:grpSpPr>
            <a:xfrm>
              <a:off x="7068247" y="2713517"/>
              <a:ext cx="1539702" cy="1572830"/>
              <a:chOff x="5920323" y="2302554"/>
              <a:chExt cx="2180669" cy="2227927"/>
            </a:xfrm>
            <a:effectLst>
              <a:outerShdw blurRad="177800" dir="18900000" sy="23000" kx="-1200000" algn="bl" rotWithShape="0">
                <a:prstClr val="black">
                  <a:alpha val="29000"/>
                </a:prstClr>
              </a:outerShdw>
            </a:effectLst>
          </p:grpSpPr>
          <p:sp>
            <p:nvSpPr>
              <p:cNvPr id="89" name="Freeform 21"/>
              <p:cNvSpPr/>
              <p:nvPr>
                <p:custDataLst>
                  <p:tags r:id="rId18"/>
                </p:custDataLst>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0" name="Freeform 22"/>
              <p:cNvSpPr/>
              <p:nvPr>
                <p:custDataLst>
                  <p:tags r:id="rId19"/>
                </p:custDataLst>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1" name="Freeform 23"/>
              <p:cNvSpPr/>
              <p:nvPr>
                <p:custDataLst>
                  <p:tags r:id="rId20"/>
                </p:custDataLst>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BA29B">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2" name="Freeform 24"/>
              <p:cNvSpPr/>
              <p:nvPr>
                <p:custDataLst>
                  <p:tags r:id="rId21"/>
                </p:custDataLst>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A5A5A5">
                  <a:lumMod val="7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3" name="Freeform 25"/>
              <p:cNvSpPr/>
              <p:nvPr>
                <p:custDataLst>
                  <p:tags r:id="rId22"/>
                </p:custDataLst>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0BA29B">
                  <a:lumMod val="7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4" name="Freeform 26"/>
              <p:cNvSpPr/>
              <p:nvPr>
                <p:custDataLst>
                  <p:tags r:id="rId23"/>
                </p:custDataLst>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0BA2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5" name="Freeform 27"/>
              <p:cNvSpPr/>
              <p:nvPr>
                <p:custDataLst>
                  <p:tags r:id="rId24"/>
                </p:custDataLst>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0BA2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6" name="Freeform 28"/>
              <p:cNvSpPr/>
              <p:nvPr>
                <p:custDataLst>
                  <p:tags r:id="rId25"/>
                </p:custDataLst>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BA29B">
                  <a:lumMod val="75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nvGrpSpPr>
            <p:cNvPr id="97" name="Group 31"/>
            <p:cNvGrpSpPr/>
            <p:nvPr/>
          </p:nvGrpSpPr>
          <p:grpSpPr>
            <a:xfrm>
              <a:off x="7444052" y="2418088"/>
              <a:ext cx="1901952" cy="1936614"/>
              <a:chOff x="6076950" y="2566001"/>
              <a:chExt cx="3076576" cy="3133124"/>
            </a:xfrm>
            <a:effectLst>
              <a:outerShdw blurRad="177800" dir="18900000" sy="23000" kx="-1200000" algn="bl" rotWithShape="0">
                <a:prstClr val="black">
                  <a:alpha val="29000"/>
                </a:prstClr>
              </a:outerShdw>
            </a:effectLst>
          </p:grpSpPr>
          <p:sp>
            <p:nvSpPr>
              <p:cNvPr id="98" name="Freeform 21"/>
              <p:cNvSpPr/>
              <p:nvPr>
                <p:custDataLst>
                  <p:tags r:id="rId10"/>
                </p:custDataLst>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99" name="Freeform 22"/>
              <p:cNvSpPr/>
              <p:nvPr>
                <p:custDataLst>
                  <p:tags r:id="rId11"/>
                </p:custDataLst>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0" name="Freeform 23"/>
              <p:cNvSpPr/>
              <p:nvPr>
                <p:custDataLst>
                  <p:tags r:id="rId12"/>
                </p:custDataLst>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BA29B">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1" name="Freeform 24"/>
              <p:cNvSpPr/>
              <p:nvPr>
                <p:custDataLst>
                  <p:tags r:id="rId13"/>
                </p:custDataLst>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A5A5A5">
                  <a:lumMod val="6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2" name="Freeform 25"/>
              <p:cNvSpPr/>
              <p:nvPr>
                <p:custDataLst>
                  <p:tags r:id="rId14"/>
                </p:custDataLst>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A5A5A5">
                  <a:lumMod val="6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3" name="Freeform 26"/>
              <p:cNvSpPr/>
              <p:nvPr>
                <p:custDataLst>
                  <p:tags r:id="rId15"/>
                </p:custDataLst>
              </p:nvPr>
            </p:nvSpPr>
            <p:spPr bwMode="auto">
              <a:xfrm>
                <a:off x="6291263" y="3296039"/>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A5A5A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4" name="Freeform 27"/>
              <p:cNvSpPr/>
              <p:nvPr>
                <p:custDataLst>
                  <p:tags r:id="rId16"/>
                </p:custDataLst>
              </p:nvPr>
            </p:nvSpPr>
            <p:spPr bwMode="auto">
              <a:xfrm>
                <a:off x="6692301" y="2566001"/>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A5A5A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5" name="Freeform 28"/>
              <p:cNvSpPr/>
              <p:nvPr>
                <p:custDataLst>
                  <p:tags r:id="rId17"/>
                </p:custDataLst>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A5A5A5">
                  <a:lumMod val="6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nvGrpSpPr>
            <p:cNvPr id="106" name="组合 105"/>
            <p:cNvGrpSpPr/>
            <p:nvPr/>
          </p:nvGrpSpPr>
          <p:grpSpPr>
            <a:xfrm>
              <a:off x="6611300" y="2868178"/>
              <a:ext cx="2274500" cy="2315952"/>
              <a:chOff x="7091959" y="2713517"/>
              <a:chExt cx="2274500" cy="2315952"/>
            </a:xfrm>
          </p:grpSpPr>
          <p:grpSp>
            <p:nvGrpSpPr>
              <p:cNvPr id="107" name="组合 106"/>
              <p:cNvGrpSpPr/>
              <p:nvPr/>
            </p:nvGrpSpPr>
            <p:grpSpPr>
              <a:xfrm>
                <a:off x="8597730" y="4211573"/>
                <a:ext cx="768729" cy="817896"/>
                <a:chOff x="8597730" y="4211573"/>
                <a:chExt cx="768729" cy="817896"/>
              </a:xfrm>
            </p:grpSpPr>
            <p:sp>
              <p:nvSpPr>
                <p:cNvPr id="108" name="Freeform 21"/>
                <p:cNvSpPr/>
                <p:nvPr>
                  <p:custDataLst>
                    <p:tags r:id="rId7"/>
                  </p:custDataLst>
                </p:nvPr>
              </p:nvSpPr>
              <p:spPr bwMode="auto">
                <a:xfrm>
                  <a:off x="9135253" y="4790085"/>
                  <a:ext cx="231206" cy="23938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09" name="Freeform 22"/>
                <p:cNvSpPr/>
                <p:nvPr>
                  <p:custDataLst>
                    <p:tags r:id="rId8"/>
                  </p:custDataLst>
                </p:nvPr>
              </p:nvSpPr>
              <p:spPr bwMode="auto">
                <a:xfrm>
                  <a:off x="8609466" y="4222133"/>
                  <a:ext cx="578601" cy="667694"/>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0BA29B">
                    <a:lumMod val="50000"/>
                    <a:lumOff val="5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10" name="Freeform 23"/>
                <p:cNvSpPr/>
                <p:nvPr>
                  <p:custDataLst>
                    <p:tags r:id="rId9"/>
                  </p:custDataLst>
                </p:nvPr>
              </p:nvSpPr>
              <p:spPr bwMode="auto">
                <a:xfrm>
                  <a:off x="8597730" y="4211573"/>
                  <a:ext cx="161961" cy="25816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0BA29B">
                    <a:lumMod val="65000"/>
                    <a:lumOff val="3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nvGrpSpPr>
              <p:cNvPr id="111" name="组合 110"/>
              <p:cNvGrpSpPr/>
              <p:nvPr/>
            </p:nvGrpSpPr>
            <p:grpSpPr>
              <a:xfrm>
                <a:off x="7091959" y="2713517"/>
                <a:ext cx="1617265" cy="1684634"/>
                <a:chOff x="7091959" y="2713517"/>
                <a:chExt cx="1617265" cy="1684634"/>
              </a:xfrm>
            </p:grpSpPr>
            <p:sp>
              <p:nvSpPr>
                <p:cNvPr id="112" name="Freeform 24"/>
                <p:cNvSpPr/>
                <p:nvPr>
                  <p:custDataLst>
                    <p:tags r:id="rId2"/>
                  </p:custDataLst>
                </p:nvPr>
              </p:nvSpPr>
              <p:spPr bwMode="auto">
                <a:xfrm>
                  <a:off x="7091959" y="3207097"/>
                  <a:ext cx="557476" cy="478769"/>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0BA29B">
                    <a:lumMod val="8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13" name="Freeform 25"/>
                <p:cNvSpPr/>
                <p:nvPr>
                  <p:custDataLst>
                    <p:tags r:id="rId3"/>
                  </p:custDataLst>
                </p:nvPr>
              </p:nvSpPr>
              <p:spPr bwMode="auto">
                <a:xfrm>
                  <a:off x="7503904" y="2767052"/>
                  <a:ext cx="206559" cy="539788"/>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0BA29B">
                    <a:lumMod val="8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14" name="Freeform 26"/>
                <p:cNvSpPr/>
                <p:nvPr>
                  <p:custDataLst>
                    <p:tags r:id="rId4"/>
                  </p:custDataLst>
                </p:nvPr>
              </p:nvSpPr>
              <p:spPr bwMode="auto">
                <a:xfrm>
                  <a:off x="7250400" y="3253149"/>
                  <a:ext cx="593858" cy="720500"/>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0BA2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15" name="Freeform 27"/>
                <p:cNvSpPr/>
                <p:nvPr>
                  <p:custDataLst>
                    <p:tags r:id="rId5"/>
                  </p:custDataLst>
                </p:nvPr>
              </p:nvSpPr>
              <p:spPr bwMode="auto">
                <a:xfrm>
                  <a:off x="7546885" y="2713517"/>
                  <a:ext cx="564517" cy="787387"/>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0BA29B"/>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sp>
              <p:nvSpPr>
                <p:cNvPr id="116" name="Freeform 28"/>
                <p:cNvSpPr/>
                <p:nvPr>
                  <p:custDataLst>
                    <p:tags r:id="rId6"/>
                  </p:custDataLst>
                </p:nvPr>
              </p:nvSpPr>
              <p:spPr bwMode="auto">
                <a:xfrm>
                  <a:off x="7645913" y="3306840"/>
                  <a:ext cx="1063311" cy="109131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0BA29B">
                    <a:lumMod val="80000"/>
                  </a:srgb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dirty="0">
                    <a:ln>
                      <a:noFill/>
                    </a:ln>
                    <a:effectLst/>
                    <a:uLnTx/>
                    <a:uFillTx/>
                  </a:endParaRPr>
                </a:p>
              </p:txBody>
            </p:sp>
          </p:grpSp>
        </p:grpSp>
      </p:grpSp>
      <p:sp>
        <p:nvSpPr>
          <p:cNvPr id="123" name="矩形 4"/>
          <p:cNvSpPr>
            <a:spLocks noChangeArrowheads="1"/>
          </p:cNvSpPr>
          <p:nvPr/>
        </p:nvSpPr>
        <p:spPr bwMode="auto">
          <a:xfrm>
            <a:off x="825500" y="1418590"/>
            <a:ext cx="3826510" cy="2306955"/>
          </a:xfrm>
          <a:prstGeom prst="rect">
            <a:avLst/>
          </a:prstGeom>
          <a:noFill/>
          <a:ln w="9525">
            <a:noFill/>
            <a:miter lim="800000"/>
          </a:ln>
        </p:spPr>
        <p:txBody>
          <a:bodyPr wrap="square">
            <a:spAutoFit/>
          </a:bodyPr>
          <a:lstStyle/>
          <a:p>
            <a:pPr>
              <a:lnSpc>
                <a:spcPct val="150000"/>
              </a:lnSpc>
              <a:defRPr/>
            </a:pP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、项目负责人应以对外拨业务的真实性和相关性负责。</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、严格防止虚假资源匹配和虚假合作。</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、关联交易，严禁利用科研项目为个人及其亲属谋取利益。</a:t>
            </a:r>
            <a:endPar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、注意外拨单位的资质，营业范围等。</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94091" y="3155907"/>
            <a:ext cx="3523855" cy="197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组合 17"/>
          <p:cNvGrpSpPr/>
          <p:nvPr/>
        </p:nvGrpSpPr>
        <p:grpSpPr>
          <a:xfrm>
            <a:off x="902970" y="1318895"/>
            <a:ext cx="3179445" cy="3162300"/>
            <a:chOff x="801016" y="1386729"/>
            <a:chExt cx="1262507" cy="1485303"/>
          </a:xfrm>
        </p:grpSpPr>
        <p:sp>
          <p:nvSpPr>
            <p:cNvPr id="5" name="矩形 4"/>
            <p:cNvSpPr/>
            <p:nvPr/>
          </p:nvSpPr>
          <p:spPr>
            <a:xfrm>
              <a:off x="801016" y="1386729"/>
              <a:ext cx="1262507" cy="1485303"/>
            </a:xfrm>
            <a:prstGeom prst="rect">
              <a:avLst/>
            </a:prstGeom>
            <a:solidFill>
              <a:schemeClr val="bg1">
                <a:lumMod val="95000"/>
                <a:alpha val="40000"/>
              </a:schemeClr>
            </a:solidFill>
            <a:ln>
              <a:solidFill>
                <a:srgbClr val="0BA29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任意多边形 6"/>
            <p:cNvSpPr/>
            <p:nvPr/>
          </p:nvSpPr>
          <p:spPr>
            <a:xfrm>
              <a:off x="864141"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7" name="组合 26"/>
          <p:cNvGrpSpPr/>
          <p:nvPr/>
        </p:nvGrpSpPr>
        <p:grpSpPr>
          <a:xfrm>
            <a:off x="3340098" y="0"/>
            <a:ext cx="2463802" cy="596139"/>
            <a:chOff x="3340098" y="0"/>
            <a:chExt cx="2463802" cy="596139"/>
          </a:xfrm>
        </p:grpSpPr>
        <p:sp>
          <p:nvSpPr>
            <p:cNvPr id="28" name="矩形 27"/>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9" name="矩形 28"/>
            <p:cNvSpPr/>
            <p:nvPr/>
          </p:nvSpPr>
          <p:spPr>
            <a:xfrm>
              <a:off x="3340098" y="104649"/>
              <a:ext cx="2463802"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rPr>
                <a:t>预算调整</a:t>
              </a:r>
              <a:endParaRPr lang="zh-CN" altLang="en-US" sz="2600" spc="300" dirty="0">
                <a:latin typeface="思源黑体 CN Medium" panose="020B0600000000000000" pitchFamily="34" charset="-122"/>
                <a:ea typeface="思源黑体 CN Medium" panose="020B0600000000000000" pitchFamily="34" charset="-122"/>
              </a:endParaRPr>
            </a:p>
          </p:txBody>
        </p:sp>
      </p:grpSp>
      <p:pic>
        <p:nvPicPr>
          <p:cNvPr id="2" name="图片 1" descr="P%]A)0O1X[B3WPI@PDV3@6K"/>
          <p:cNvPicPr>
            <a:picLocks noChangeAspect="1"/>
          </p:cNvPicPr>
          <p:nvPr/>
        </p:nvPicPr>
        <p:blipFill>
          <a:blip r:embed="rId33" cstate="print"/>
          <a:stretch>
            <a:fillRect/>
          </a:stretch>
        </p:blipFill>
        <p:spPr>
          <a:xfrm>
            <a:off x="961390" y="1408430"/>
            <a:ext cx="2990850" cy="2973070"/>
          </a:xfrm>
          <a:prstGeom prst="rect">
            <a:avLst/>
          </a:prstGeom>
        </p:spPr>
      </p:pic>
      <p:grpSp>
        <p:nvGrpSpPr>
          <p:cNvPr id="3" name="组合 2"/>
          <p:cNvGrpSpPr/>
          <p:nvPr/>
        </p:nvGrpSpPr>
        <p:grpSpPr>
          <a:xfrm>
            <a:off x="4762895" y="721242"/>
            <a:ext cx="3809365" cy="2266851"/>
            <a:chOff x="864141" y="1386729"/>
            <a:chExt cx="1364798" cy="1485303"/>
          </a:xfrm>
        </p:grpSpPr>
        <p:sp>
          <p:nvSpPr>
            <p:cNvPr id="9" name="矩形 8"/>
            <p:cNvSpPr/>
            <p:nvPr/>
          </p:nvSpPr>
          <p:spPr>
            <a:xfrm>
              <a:off x="966432" y="1386729"/>
              <a:ext cx="1262507" cy="1485303"/>
            </a:xfrm>
            <a:prstGeom prst="rect">
              <a:avLst/>
            </a:prstGeom>
            <a:solidFill>
              <a:schemeClr val="bg1">
                <a:lumMod val="95000"/>
                <a:alpha val="40000"/>
              </a:schemeClr>
            </a:solidFill>
            <a:ln>
              <a:solidFill>
                <a:srgbClr val="0BA29B"/>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5" name="任意多边形 24"/>
            <p:cNvSpPr/>
            <p:nvPr/>
          </p:nvSpPr>
          <p:spPr>
            <a:xfrm>
              <a:off x="864141" y="2411588"/>
              <a:ext cx="1136256" cy="401031"/>
            </a:xfrm>
            <a:custGeom>
              <a:avLst/>
              <a:gdLst>
                <a:gd name="connsiteX0" fmla="*/ 0 w 1136256"/>
                <a:gd name="connsiteY0" fmla="*/ 0 h 401031"/>
                <a:gd name="connsiteX1" fmla="*/ 1136256 w 1136256"/>
                <a:gd name="connsiteY1" fmla="*/ 0 h 401031"/>
                <a:gd name="connsiteX2" fmla="*/ 1136256 w 1136256"/>
                <a:gd name="connsiteY2" fmla="*/ 401031 h 401031"/>
                <a:gd name="connsiteX3" fmla="*/ 0 w 1136256"/>
                <a:gd name="connsiteY3" fmla="*/ 401031 h 401031"/>
                <a:gd name="connsiteX4" fmla="*/ 0 w 1136256"/>
                <a:gd name="connsiteY4" fmla="*/ 0 h 401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256" h="401031">
                  <a:moveTo>
                    <a:pt x="0" y="0"/>
                  </a:moveTo>
                  <a:lnTo>
                    <a:pt x="1136256" y="0"/>
                  </a:lnTo>
                  <a:lnTo>
                    <a:pt x="1136256" y="401031"/>
                  </a:lnTo>
                  <a:lnTo>
                    <a:pt x="0" y="401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zh-CN" altLang="en-US" sz="1400" kern="120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pic>
        <p:nvPicPr>
          <p:cNvPr id="2050" name="Picture 2" descr="C:\Users\qlz\AppData\Roaming\Tencent\Users\22848640\QQ\WinTemp\RichOle\]{P5A34LADY~5[7CS@}TBT4.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117860" y="807036"/>
            <a:ext cx="3356610" cy="2137078"/>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23"/>
          <p:cNvSpPr/>
          <p:nvPr>
            <p:custDataLst>
              <p:tags r:id="rId1"/>
            </p:custDataLst>
          </p:nvPr>
        </p:nvSpPr>
        <p:spPr bwMode="auto">
          <a:xfrm>
            <a:off x="4568996" y="1646043"/>
            <a:ext cx="525095" cy="1015662"/>
          </a:xfrm>
          <a:custGeom>
            <a:avLst/>
            <a:gdLst>
              <a:gd name="T0" fmla="*/ 0 w 730"/>
              <a:gd name="T1" fmla="*/ 0 h 1412"/>
              <a:gd name="T2" fmla="*/ 0 w 730"/>
              <a:gd name="T3" fmla="*/ 1041 h 1412"/>
              <a:gd name="T4" fmla="*/ 730 w 730"/>
              <a:gd name="T5" fmla="*/ 1412 h 1412"/>
              <a:gd name="T6" fmla="*/ 730 w 730"/>
              <a:gd name="T7" fmla="*/ 0 h 1412"/>
              <a:gd name="T8" fmla="*/ 0 w 730"/>
              <a:gd name="T9" fmla="*/ 0 h 1412"/>
            </a:gdLst>
            <a:ahLst/>
            <a:cxnLst>
              <a:cxn ang="0">
                <a:pos x="T0" y="T1"/>
              </a:cxn>
              <a:cxn ang="0">
                <a:pos x="T2" y="T3"/>
              </a:cxn>
              <a:cxn ang="0">
                <a:pos x="T4" y="T5"/>
              </a:cxn>
              <a:cxn ang="0">
                <a:pos x="T6" y="T7"/>
              </a:cxn>
              <a:cxn ang="0">
                <a:pos x="T8" y="T9"/>
              </a:cxn>
            </a:cxnLst>
            <a:rect l="0" t="0" r="r" b="b"/>
            <a:pathLst>
              <a:path w="730" h="1412">
                <a:moveTo>
                  <a:pt x="0" y="0"/>
                </a:moveTo>
                <a:lnTo>
                  <a:pt x="0" y="1041"/>
                </a:lnTo>
                <a:lnTo>
                  <a:pt x="730" y="1412"/>
                </a:lnTo>
                <a:lnTo>
                  <a:pt x="73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3" name="Freeform 24"/>
          <p:cNvSpPr/>
          <p:nvPr>
            <p:custDataLst>
              <p:tags r:id="rId2"/>
            </p:custDataLst>
          </p:nvPr>
        </p:nvSpPr>
        <p:spPr bwMode="auto">
          <a:xfrm>
            <a:off x="4556768" y="1635973"/>
            <a:ext cx="549551" cy="1037961"/>
          </a:xfrm>
          <a:custGeom>
            <a:avLst/>
            <a:gdLst>
              <a:gd name="T0" fmla="*/ 7 w 323"/>
              <a:gd name="T1" fmla="*/ 6 h 610"/>
              <a:gd name="T2" fmla="*/ 0 w 323"/>
              <a:gd name="T3" fmla="*/ 6 h 610"/>
              <a:gd name="T4" fmla="*/ 0 w 323"/>
              <a:gd name="T5" fmla="*/ 446 h 610"/>
              <a:gd name="T6" fmla="*/ 4 w 323"/>
              <a:gd name="T7" fmla="*/ 452 h 610"/>
              <a:gd name="T8" fmla="*/ 313 w 323"/>
              <a:gd name="T9" fmla="*/ 609 h 610"/>
              <a:gd name="T10" fmla="*/ 319 w 323"/>
              <a:gd name="T11" fmla="*/ 608 h 610"/>
              <a:gd name="T12" fmla="*/ 323 w 323"/>
              <a:gd name="T13" fmla="*/ 603 h 610"/>
              <a:gd name="T14" fmla="*/ 323 w 323"/>
              <a:gd name="T15" fmla="*/ 6 h 610"/>
              <a:gd name="T16" fmla="*/ 321 w 323"/>
              <a:gd name="T17" fmla="*/ 2 h 610"/>
              <a:gd name="T18" fmla="*/ 316 w 323"/>
              <a:gd name="T19" fmla="*/ 0 h 610"/>
              <a:gd name="T20" fmla="*/ 7 w 323"/>
              <a:gd name="T21" fmla="*/ 0 h 610"/>
              <a:gd name="T22" fmla="*/ 2 w 323"/>
              <a:gd name="T23" fmla="*/ 2 h 610"/>
              <a:gd name="T24" fmla="*/ 0 w 323"/>
              <a:gd name="T25" fmla="*/ 6 h 610"/>
              <a:gd name="T26" fmla="*/ 7 w 323"/>
              <a:gd name="T27" fmla="*/ 6 h 610"/>
              <a:gd name="T28" fmla="*/ 7 w 323"/>
              <a:gd name="T29" fmla="*/ 13 h 610"/>
              <a:gd name="T30" fmla="*/ 309 w 323"/>
              <a:gd name="T31" fmla="*/ 13 h 610"/>
              <a:gd name="T32" fmla="*/ 309 w 323"/>
              <a:gd name="T33" fmla="*/ 592 h 610"/>
              <a:gd name="T34" fmla="*/ 14 w 323"/>
              <a:gd name="T35" fmla="*/ 442 h 610"/>
              <a:gd name="T36" fmla="*/ 14 w 323"/>
              <a:gd name="T37" fmla="*/ 6 h 610"/>
              <a:gd name="T38" fmla="*/ 7 w 323"/>
              <a:gd name="T39" fmla="*/ 6 h 610"/>
              <a:gd name="T40" fmla="*/ 7 w 323"/>
              <a:gd name="T41" fmla="*/ 13 h 610"/>
              <a:gd name="T42" fmla="*/ 7 w 323"/>
              <a:gd name="T43" fmla="*/ 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 h="610">
                <a:moveTo>
                  <a:pt x="7" y="6"/>
                </a:moveTo>
                <a:cubicBezTo>
                  <a:pt x="0" y="6"/>
                  <a:pt x="0" y="6"/>
                  <a:pt x="0" y="6"/>
                </a:cubicBezTo>
                <a:cubicBezTo>
                  <a:pt x="0" y="446"/>
                  <a:pt x="0" y="446"/>
                  <a:pt x="0" y="446"/>
                </a:cubicBezTo>
                <a:cubicBezTo>
                  <a:pt x="0" y="448"/>
                  <a:pt x="2" y="451"/>
                  <a:pt x="4" y="452"/>
                </a:cubicBezTo>
                <a:cubicBezTo>
                  <a:pt x="313" y="609"/>
                  <a:pt x="313" y="609"/>
                  <a:pt x="313" y="609"/>
                </a:cubicBezTo>
                <a:cubicBezTo>
                  <a:pt x="315" y="610"/>
                  <a:pt x="317" y="610"/>
                  <a:pt x="319" y="608"/>
                </a:cubicBezTo>
                <a:cubicBezTo>
                  <a:pt x="321" y="607"/>
                  <a:pt x="323" y="605"/>
                  <a:pt x="323" y="603"/>
                </a:cubicBezTo>
                <a:cubicBezTo>
                  <a:pt x="323" y="6"/>
                  <a:pt x="323" y="6"/>
                  <a:pt x="323" y="6"/>
                </a:cubicBezTo>
                <a:cubicBezTo>
                  <a:pt x="323" y="5"/>
                  <a:pt x="322" y="3"/>
                  <a:pt x="321" y="2"/>
                </a:cubicBezTo>
                <a:cubicBezTo>
                  <a:pt x="319" y="0"/>
                  <a:pt x="318" y="0"/>
                  <a:pt x="316" y="0"/>
                </a:cubicBezTo>
                <a:cubicBezTo>
                  <a:pt x="7" y="0"/>
                  <a:pt x="7" y="0"/>
                  <a:pt x="7" y="0"/>
                </a:cubicBezTo>
                <a:cubicBezTo>
                  <a:pt x="5" y="0"/>
                  <a:pt x="4" y="0"/>
                  <a:pt x="2" y="2"/>
                </a:cubicBezTo>
                <a:cubicBezTo>
                  <a:pt x="1" y="3"/>
                  <a:pt x="0" y="5"/>
                  <a:pt x="0" y="6"/>
                </a:cubicBezTo>
                <a:cubicBezTo>
                  <a:pt x="7" y="6"/>
                  <a:pt x="7" y="6"/>
                  <a:pt x="7" y="6"/>
                </a:cubicBezTo>
                <a:cubicBezTo>
                  <a:pt x="7" y="13"/>
                  <a:pt x="7" y="13"/>
                  <a:pt x="7" y="13"/>
                </a:cubicBezTo>
                <a:cubicBezTo>
                  <a:pt x="309" y="13"/>
                  <a:pt x="309" y="13"/>
                  <a:pt x="309" y="13"/>
                </a:cubicBezTo>
                <a:cubicBezTo>
                  <a:pt x="309" y="592"/>
                  <a:pt x="309" y="592"/>
                  <a:pt x="309" y="592"/>
                </a:cubicBezTo>
                <a:cubicBezTo>
                  <a:pt x="14" y="442"/>
                  <a:pt x="14" y="442"/>
                  <a:pt x="14" y="442"/>
                </a:cubicBezTo>
                <a:cubicBezTo>
                  <a:pt x="14" y="6"/>
                  <a:pt x="14" y="6"/>
                  <a:pt x="14" y="6"/>
                </a:cubicBezTo>
                <a:cubicBezTo>
                  <a:pt x="7" y="6"/>
                  <a:pt x="7" y="6"/>
                  <a:pt x="7" y="6"/>
                </a:cubicBezTo>
                <a:cubicBezTo>
                  <a:pt x="7" y="13"/>
                  <a:pt x="7" y="13"/>
                  <a:pt x="7" y="13"/>
                </a:cubicBezTo>
                <a:cubicBezTo>
                  <a:pt x="7" y="6"/>
                  <a:pt x="7" y="6"/>
                  <a:pt x="7" y="6"/>
                </a:cubicBezTo>
              </a:path>
            </a:pathLst>
          </a:custGeom>
          <a:solidFill>
            <a:srgbClr val="FFFF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 name="Freeform 25"/>
          <p:cNvSpPr/>
          <p:nvPr>
            <p:custDataLst>
              <p:tags r:id="rId3"/>
            </p:custDataLst>
          </p:nvPr>
        </p:nvSpPr>
        <p:spPr bwMode="auto">
          <a:xfrm>
            <a:off x="4237395" y="1646043"/>
            <a:ext cx="1188296" cy="0"/>
          </a:xfrm>
          <a:custGeom>
            <a:avLst/>
            <a:gdLst>
              <a:gd name="T0" fmla="*/ 0 w 1652"/>
              <a:gd name="T1" fmla="*/ 1652 w 1652"/>
              <a:gd name="T2" fmla="*/ 0 w 1652"/>
              <a:gd name="T3" fmla="*/ 0 w 1652"/>
            </a:gdLst>
            <a:ahLst/>
            <a:cxnLst>
              <a:cxn ang="0">
                <a:pos x="T0" y="0"/>
              </a:cxn>
              <a:cxn ang="0">
                <a:pos x="T1" y="0"/>
              </a:cxn>
              <a:cxn ang="0">
                <a:pos x="T2" y="0"/>
              </a:cxn>
              <a:cxn ang="0">
                <a:pos x="T3" y="0"/>
              </a:cxn>
            </a:cxnLst>
            <a:rect l="0" t="0" r="r" b="b"/>
            <a:pathLst>
              <a:path w="1652">
                <a:moveTo>
                  <a:pt x="0" y="0"/>
                </a:moveTo>
                <a:lnTo>
                  <a:pt x="1652" y="0"/>
                </a:lnTo>
                <a:lnTo>
                  <a:pt x="0" y="0"/>
                </a:lnTo>
                <a:lnTo>
                  <a:pt x="0" y="0"/>
                </a:lnTo>
                <a:close/>
              </a:path>
            </a:pathLst>
          </a:custGeom>
          <a:solidFill>
            <a:srgbClr val="784C4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 name="Freeform 26"/>
          <p:cNvSpPr/>
          <p:nvPr>
            <p:custDataLst>
              <p:tags r:id="rId4"/>
            </p:custDataLst>
          </p:nvPr>
        </p:nvSpPr>
        <p:spPr bwMode="auto">
          <a:xfrm>
            <a:off x="4237395" y="1646043"/>
            <a:ext cx="1188296" cy="0"/>
          </a:xfrm>
          <a:custGeom>
            <a:avLst/>
            <a:gdLst>
              <a:gd name="T0" fmla="*/ 0 w 1652"/>
              <a:gd name="T1" fmla="*/ 1652 w 1652"/>
              <a:gd name="T2" fmla="*/ 0 w 1652"/>
              <a:gd name="T3" fmla="*/ 0 w 1652"/>
            </a:gdLst>
            <a:ahLst/>
            <a:cxnLst>
              <a:cxn ang="0">
                <a:pos x="T0" y="0"/>
              </a:cxn>
              <a:cxn ang="0">
                <a:pos x="T1" y="0"/>
              </a:cxn>
              <a:cxn ang="0">
                <a:pos x="T2" y="0"/>
              </a:cxn>
              <a:cxn ang="0">
                <a:pos x="T3" y="0"/>
              </a:cxn>
            </a:cxnLst>
            <a:rect l="0" t="0" r="r" b="b"/>
            <a:pathLst>
              <a:path w="1652">
                <a:moveTo>
                  <a:pt x="0" y="0"/>
                </a:moveTo>
                <a:lnTo>
                  <a:pt x="1652"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 name="Freeform 28"/>
          <p:cNvSpPr>
            <a:spLocks noEditPoints="1"/>
          </p:cNvSpPr>
          <p:nvPr>
            <p:custDataLst>
              <p:tags r:id="rId5"/>
            </p:custDataLst>
          </p:nvPr>
        </p:nvSpPr>
        <p:spPr bwMode="auto">
          <a:xfrm>
            <a:off x="4579066" y="1658272"/>
            <a:ext cx="503516" cy="98546"/>
          </a:xfrm>
          <a:custGeom>
            <a:avLst/>
            <a:gdLst>
              <a:gd name="T0" fmla="*/ 1 w 296"/>
              <a:gd name="T1" fmla="*/ 5 h 58"/>
              <a:gd name="T2" fmla="*/ 0 w 296"/>
              <a:gd name="T3" fmla="*/ 58 h 58"/>
              <a:gd name="T4" fmla="*/ 1 w 296"/>
              <a:gd name="T5" fmla="*/ 58 h 58"/>
              <a:gd name="T6" fmla="*/ 1 w 296"/>
              <a:gd name="T7" fmla="*/ 5 h 58"/>
              <a:gd name="T8" fmla="*/ 296 w 296"/>
              <a:gd name="T9" fmla="*/ 0 h 58"/>
              <a:gd name="T10" fmla="*/ 1 w 296"/>
              <a:gd name="T11" fmla="*/ 0 h 58"/>
              <a:gd name="T12" fmla="*/ 1 w 296"/>
              <a:gd name="T13" fmla="*/ 0 h 58"/>
              <a:gd name="T14" fmla="*/ 296 w 296"/>
              <a:gd name="T15" fmla="*/ 0 h 58"/>
              <a:gd name="T16" fmla="*/ 296 w 296"/>
              <a:gd name="T17" fmla="*/ 23 h 58"/>
              <a:gd name="T18" fmla="*/ 296 w 296"/>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58">
                <a:moveTo>
                  <a:pt x="1" y="5"/>
                </a:moveTo>
                <a:cubicBezTo>
                  <a:pt x="0" y="58"/>
                  <a:pt x="0" y="58"/>
                  <a:pt x="0" y="58"/>
                </a:cubicBezTo>
                <a:cubicBezTo>
                  <a:pt x="0" y="58"/>
                  <a:pt x="1" y="58"/>
                  <a:pt x="1" y="58"/>
                </a:cubicBezTo>
                <a:cubicBezTo>
                  <a:pt x="1" y="5"/>
                  <a:pt x="1" y="5"/>
                  <a:pt x="1" y="5"/>
                </a:cubicBezTo>
                <a:moveTo>
                  <a:pt x="296" y="0"/>
                </a:moveTo>
                <a:cubicBezTo>
                  <a:pt x="1" y="0"/>
                  <a:pt x="1" y="0"/>
                  <a:pt x="1" y="0"/>
                </a:cubicBezTo>
                <a:cubicBezTo>
                  <a:pt x="1" y="0"/>
                  <a:pt x="1" y="0"/>
                  <a:pt x="1" y="0"/>
                </a:cubicBezTo>
                <a:cubicBezTo>
                  <a:pt x="296" y="0"/>
                  <a:pt x="296" y="0"/>
                  <a:pt x="296" y="0"/>
                </a:cubicBezTo>
                <a:cubicBezTo>
                  <a:pt x="296" y="23"/>
                  <a:pt x="296" y="23"/>
                  <a:pt x="296" y="23"/>
                </a:cubicBezTo>
                <a:cubicBezTo>
                  <a:pt x="296" y="0"/>
                  <a:pt x="296" y="0"/>
                  <a:pt x="296" y="0"/>
                </a:cubicBezTo>
              </a:path>
            </a:pathLst>
          </a:custGeom>
          <a:solidFill>
            <a:srgbClr val="E5E5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 name="Freeform 30"/>
          <p:cNvSpPr/>
          <p:nvPr>
            <p:custDataLst>
              <p:tags r:id="rId6"/>
            </p:custDataLst>
          </p:nvPr>
        </p:nvSpPr>
        <p:spPr bwMode="auto">
          <a:xfrm>
            <a:off x="4237395" y="1277038"/>
            <a:ext cx="1188296" cy="369005"/>
          </a:xfrm>
          <a:custGeom>
            <a:avLst/>
            <a:gdLst>
              <a:gd name="T0" fmla="*/ 0 w 1652"/>
              <a:gd name="T1" fmla="*/ 0 h 513"/>
              <a:gd name="T2" fmla="*/ 0 w 1652"/>
              <a:gd name="T3" fmla="*/ 513 h 513"/>
              <a:gd name="T4" fmla="*/ 1652 w 1652"/>
              <a:gd name="T5" fmla="*/ 513 h 513"/>
              <a:gd name="T6" fmla="*/ 1650 w 1652"/>
              <a:gd name="T7" fmla="*/ 0 h 513"/>
              <a:gd name="T8" fmla="*/ 0 w 1652"/>
              <a:gd name="T9" fmla="*/ 0 h 513"/>
            </a:gdLst>
            <a:ahLst/>
            <a:cxnLst>
              <a:cxn ang="0">
                <a:pos x="T0" y="T1"/>
              </a:cxn>
              <a:cxn ang="0">
                <a:pos x="T2" y="T3"/>
              </a:cxn>
              <a:cxn ang="0">
                <a:pos x="T4" y="T5"/>
              </a:cxn>
              <a:cxn ang="0">
                <a:pos x="T6" y="T7"/>
              </a:cxn>
              <a:cxn ang="0">
                <a:pos x="T8" y="T9"/>
              </a:cxn>
            </a:cxnLst>
            <a:rect l="0" t="0" r="r" b="b"/>
            <a:pathLst>
              <a:path w="1652" h="513">
                <a:moveTo>
                  <a:pt x="0" y="0"/>
                </a:moveTo>
                <a:lnTo>
                  <a:pt x="0" y="513"/>
                </a:lnTo>
                <a:lnTo>
                  <a:pt x="1652" y="513"/>
                </a:lnTo>
                <a:lnTo>
                  <a:pt x="16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 name="Freeform 38"/>
          <p:cNvSpPr/>
          <p:nvPr>
            <p:custDataLst>
              <p:tags r:id="rId7"/>
            </p:custDataLst>
          </p:nvPr>
        </p:nvSpPr>
        <p:spPr bwMode="auto">
          <a:xfrm>
            <a:off x="5208664" y="973457"/>
            <a:ext cx="48913" cy="78405"/>
          </a:xfrm>
          <a:custGeom>
            <a:avLst/>
            <a:gdLst>
              <a:gd name="T0" fmla="*/ 29 w 29"/>
              <a:gd name="T1" fmla="*/ 0 h 46"/>
              <a:gd name="T2" fmla="*/ 0 w 29"/>
              <a:gd name="T3" fmla="*/ 46 h 46"/>
              <a:gd name="T4" fmla="*/ 0 w 29"/>
              <a:gd name="T5" fmla="*/ 46 h 46"/>
              <a:gd name="T6" fmla="*/ 29 w 29"/>
              <a:gd name="T7" fmla="*/ 0 h 46"/>
            </a:gdLst>
            <a:ahLst/>
            <a:cxnLst>
              <a:cxn ang="0">
                <a:pos x="T0" y="T1"/>
              </a:cxn>
              <a:cxn ang="0">
                <a:pos x="T2" y="T3"/>
              </a:cxn>
              <a:cxn ang="0">
                <a:pos x="T4" y="T5"/>
              </a:cxn>
              <a:cxn ang="0">
                <a:pos x="T6" y="T7"/>
              </a:cxn>
            </a:cxnLst>
            <a:rect l="0" t="0" r="r" b="b"/>
            <a:pathLst>
              <a:path w="29" h="46">
                <a:moveTo>
                  <a:pt x="29" y="0"/>
                </a:moveTo>
                <a:cubicBezTo>
                  <a:pt x="0" y="46"/>
                  <a:pt x="0" y="46"/>
                  <a:pt x="0" y="46"/>
                </a:cubicBezTo>
                <a:cubicBezTo>
                  <a:pt x="0" y="46"/>
                  <a:pt x="0" y="46"/>
                  <a:pt x="0" y="46"/>
                </a:cubicBezTo>
                <a:cubicBezTo>
                  <a:pt x="29" y="0"/>
                  <a:pt x="29" y="0"/>
                  <a:pt x="29" y="0"/>
                </a:cubicBezTo>
              </a:path>
            </a:pathLst>
          </a:custGeom>
          <a:solidFill>
            <a:srgbClr val="FCBD5C">
              <a:lumMod val="75000"/>
            </a:srgbClr>
          </a:solidFill>
          <a:ln>
            <a:noFill/>
          </a:ln>
        </p:spPr>
        <p:txBody>
          <a:bodyPr vert="horz" wrap="square" lIns="68580" tIns="34290" rIns="68580" bIns="34290" numCol="1" anchor="t" anchorCtr="0" compatLnSpc="1"/>
          <a:lstStyle/>
          <a:p>
            <a:endParaRPr lang="zh-CN" altLang="en-US" sz="1350"/>
          </a:p>
        </p:txBody>
      </p:sp>
      <p:sp>
        <p:nvSpPr>
          <p:cNvPr id="70" name="Freeform 43"/>
          <p:cNvSpPr/>
          <p:nvPr>
            <p:custDataLst>
              <p:tags r:id="rId8"/>
            </p:custDataLst>
          </p:nvPr>
        </p:nvSpPr>
        <p:spPr bwMode="auto">
          <a:xfrm>
            <a:off x="3795021" y="540760"/>
            <a:ext cx="2071606" cy="32369"/>
          </a:xfrm>
          <a:custGeom>
            <a:avLst/>
            <a:gdLst>
              <a:gd name="T0" fmla="*/ 2880 w 2880"/>
              <a:gd name="T1" fmla="*/ 0 h 45"/>
              <a:gd name="T2" fmla="*/ 0 w 2880"/>
              <a:gd name="T3" fmla="*/ 0 h 45"/>
              <a:gd name="T4" fmla="*/ 28 w 2880"/>
              <a:gd name="T5" fmla="*/ 45 h 45"/>
              <a:gd name="T6" fmla="*/ 0 w 2880"/>
              <a:gd name="T7" fmla="*/ 0 h 45"/>
              <a:gd name="T8" fmla="*/ 2880 w 2880"/>
              <a:gd name="T9" fmla="*/ 0 h 45"/>
              <a:gd name="T10" fmla="*/ 2880 w 2880"/>
              <a:gd name="T11" fmla="*/ 3 h 45"/>
              <a:gd name="T12" fmla="*/ 2880 w 288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2880" h="45">
                <a:moveTo>
                  <a:pt x="2880" y="0"/>
                </a:moveTo>
                <a:lnTo>
                  <a:pt x="0" y="0"/>
                </a:lnTo>
                <a:lnTo>
                  <a:pt x="28" y="45"/>
                </a:lnTo>
                <a:lnTo>
                  <a:pt x="0" y="0"/>
                </a:lnTo>
                <a:lnTo>
                  <a:pt x="2880" y="0"/>
                </a:lnTo>
                <a:lnTo>
                  <a:pt x="2880" y="3"/>
                </a:lnTo>
                <a:lnTo>
                  <a:pt x="2880" y="0"/>
                </a:lnTo>
                <a:close/>
              </a:path>
            </a:pathLst>
          </a:custGeom>
          <a:solidFill>
            <a:srgbClr val="E5E5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nvGrpSpPr>
          <p:cNvPr id="121" name="组合 120"/>
          <p:cNvGrpSpPr/>
          <p:nvPr>
            <p:custDataLst>
              <p:tags r:id="rId9"/>
            </p:custDataLst>
          </p:nvPr>
        </p:nvGrpSpPr>
        <p:grpSpPr>
          <a:xfrm>
            <a:off x="927764" y="762403"/>
            <a:ext cx="342551" cy="332027"/>
            <a:chOff x="5668252" y="5351795"/>
            <a:chExt cx="905368" cy="877555"/>
          </a:xfrm>
        </p:grpSpPr>
        <p:sp>
          <p:nvSpPr>
            <p:cNvPr id="72" name="Freeform 59"/>
            <p:cNvSpPr/>
            <p:nvPr>
              <p:custDataLst>
                <p:tags r:id="rId13"/>
              </p:custDataLst>
            </p:nvPr>
          </p:nvSpPr>
          <p:spPr bwMode="auto">
            <a:xfrm>
              <a:off x="5792932" y="6161255"/>
              <a:ext cx="656008" cy="68095"/>
            </a:xfrm>
            <a:custGeom>
              <a:avLst/>
              <a:gdLst>
                <a:gd name="T0" fmla="*/ 684 w 684"/>
                <a:gd name="T1" fmla="*/ 0 h 71"/>
                <a:gd name="T2" fmla="*/ 0 w 684"/>
                <a:gd name="T3" fmla="*/ 0 h 71"/>
                <a:gd name="T4" fmla="*/ 15 w 684"/>
                <a:gd name="T5" fmla="*/ 71 h 71"/>
                <a:gd name="T6" fmla="*/ 670 w 684"/>
                <a:gd name="T7" fmla="*/ 71 h 71"/>
                <a:gd name="T8" fmla="*/ 684 w 684"/>
                <a:gd name="T9" fmla="*/ 0 h 71"/>
              </a:gdLst>
              <a:ahLst/>
              <a:cxnLst>
                <a:cxn ang="0">
                  <a:pos x="T0" y="T1"/>
                </a:cxn>
                <a:cxn ang="0">
                  <a:pos x="T2" y="T3"/>
                </a:cxn>
                <a:cxn ang="0">
                  <a:pos x="T4" y="T5"/>
                </a:cxn>
                <a:cxn ang="0">
                  <a:pos x="T6" y="T7"/>
                </a:cxn>
                <a:cxn ang="0">
                  <a:pos x="T8" y="T9"/>
                </a:cxn>
              </a:cxnLst>
              <a:rect l="0" t="0" r="r" b="b"/>
              <a:pathLst>
                <a:path w="684" h="71">
                  <a:moveTo>
                    <a:pt x="684" y="0"/>
                  </a:moveTo>
                  <a:lnTo>
                    <a:pt x="0" y="0"/>
                  </a:lnTo>
                  <a:lnTo>
                    <a:pt x="15" y="71"/>
                  </a:lnTo>
                  <a:lnTo>
                    <a:pt x="670" y="71"/>
                  </a:lnTo>
                  <a:lnTo>
                    <a:pt x="684"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 name="Freeform 60"/>
            <p:cNvSpPr/>
            <p:nvPr>
              <p:custDataLst>
                <p:tags r:id="rId14"/>
              </p:custDataLst>
            </p:nvPr>
          </p:nvSpPr>
          <p:spPr bwMode="auto">
            <a:xfrm>
              <a:off x="5792932" y="6161255"/>
              <a:ext cx="656008" cy="68095"/>
            </a:xfrm>
            <a:custGeom>
              <a:avLst/>
              <a:gdLst>
                <a:gd name="T0" fmla="*/ 684 w 684"/>
                <a:gd name="T1" fmla="*/ 0 h 71"/>
                <a:gd name="T2" fmla="*/ 0 w 684"/>
                <a:gd name="T3" fmla="*/ 0 h 71"/>
                <a:gd name="T4" fmla="*/ 15 w 684"/>
                <a:gd name="T5" fmla="*/ 71 h 71"/>
                <a:gd name="T6" fmla="*/ 670 w 684"/>
                <a:gd name="T7" fmla="*/ 71 h 71"/>
                <a:gd name="T8" fmla="*/ 684 w 684"/>
                <a:gd name="T9" fmla="*/ 0 h 71"/>
              </a:gdLst>
              <a:ahLst/>
              <a:cxnLst>
                <a:cxn ang="0">
                  <a:pos x="T0" y="T1"/>
                </a:cxn>
                <a:cxn ang="0">
                  <a:pos x="T2" y="T3"/>
                </a:cxn>
                <a:cxn ang="0">
                  <a:pos x="T4" y="T5"/>
                </a:cxn>
                <a:cxn ang="0">
                  <a:pos x="T6" y="T7"/>
                </a:cxn>
                <a:cxn ang="0">
                  <a:pos x="T8" y="T9"/>
                </a:cxn>
              </a:cxnLst>
              <a:rect l="0" t="0" r="r" b="b"/>
              <a:pathLst>
                <a:path w="684" h="71">
                  <a:moveTo>
                    <a:pt x="684" y="0"/>
                  </a:moveTo>
                  <a:lnTo>
                    <a:pt x="0" y="0"/>
                  </a:lnTo>
                  <a:lnTo>
                    <a:pt x="15" y="71"/>
                  </a:lnTo>
                  <a:lnTo>
                    <a:pt x="670" y="71"/>
                  </a:lnTo>
                  <a:lnTo>
                    <a:pt x="6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61"/>
            <p:cNvSpPr>
              <a:spLocks noEditPoints="1"/>
            </p:cNvSpPr>
            <p:nvPr>
              <p:custDataLst>
                <p:tags r:id="rId15"/>
              </p:custDataLst>
            </p:nvPr>
          </p:nvSpPr>
          <p:spPr bwMode="auto">
            <a:xfrm>
              <a:off x="5668252" y="5378649"/>
              <a:ext cx="905368" cy="403772"/>
            </a:xfrm>
            <a:custGeom>
              <a:avLst/>
              <a:gdLst>
                <a:gd name="T0" fmla="*/ 132 w 399"/>
                <a:gd name="T1" fmla="*/ 52 h 178"/>
                <a:gd name="T2" fmla="*/ 268 w 399"/>
                <a:gd name="T3" fmla="*/ 52 h 178"/>
                <a:gd name="T4" fmla="*/ 284 w 399"/>
                <a:gd name="T5" fmla="*/ 38 h 178"/>
                <a:gd name="T6" fmla="*/ 295 w 399"/>
                <a:gd name="T7" fmla="*/ 38 h 178"/>
                <a:gd name="T8" fmla="*/ 337 w 399"/>
                <a:gd name="T9" fmla="*/ 80 h 178"/>
                <a:gd name="T10" fmla="*/ 337 w 399"/>
                <a:gd name="T11" fmla="*/ 102 h 178"/>
                <a:gd name="T12" fmla="*/ 63 w 399"/>
                <a:gd name="T13" fmla="*/ 102 h 178"/>
                <a:gd name="T14" fmla="*/ 63 w 399"/>
                <a:gd name="T15" fmla="*/ 80 h 178"/>
                <a:gd name="T16" fmla="*/ 105 w 399"/>
                <a:gd name="T17" fmla="*/ 38 h 178"/>
                <a:gd name="T18" fmla="*/ 115 w 399"/>
                <a:gd name="T19" fmla="*/ 38 h 178"/>
                <a:gd name="T20" fmla="*/ 132 w 399"/>
                <a:gd name="T21" fmla="*/ 52 h 178"/>
                <a:gd name="T22" fmla="*/ 268 w 399"/>
                <a:gd name="T23" fmla="*/ 0 h 178"/>
                <a:gd name="T24" fmla="*/ 132 w 399"/>
                <a:gd name="T25" fmla="*/ 0 h 178"/>
                <a:gd name="T26" fmla="*/ 115 w 399"/>
                <a:gd name="T27" fmla="*/ 17 h 178"/>
                <a:gd name="T28" fmla="*/ 115 w 399"/>
                <a:gd name="T29" fmla="*/ 22 h 178"/>
                <a:gd name="T30" fmla="*/ 105 w 399"/>
                <a:gd name="T31" fmla="*/ 22 h 178"/>
                <a:gd name="T32" fmla="*/ 47 w 399"/>
                <a:gd name="T33" fmla="*/ 80 h 178"/>
                <a:gd name="T34" fmla="*/ 47 w 399"/>
                <a:gd name="T35" fmla="*/ 102 h 178"/>
                <a:gd name="T36" fmla="*/ 18 w 399"/>
                <a:gd name="T37" fmla="*/ 102 h 178"/>
                <a:gd name="T38" fmla="*/ 0 w 399"/>
                <a:gd name="T39" fmla="*/ 120 h 178"/>
                <a:gd name="T40" fmla="*/ 0 w 399"/>
                <a:gd name="T41" fmla="*/ 160 h 178"/>
                <a:gd name="T42" fmla="*/ 18 w 399"/>
                <a:gd name="T43" fmla="*/ 178 h 178"/>
                <a:gd name="T44" fmla="*/ 22 w 399"/>
                <a:gd name="T45" fmla="*/ 178 h 178"/>
                <a:gd name="T46" fmla="*/ 19 w 399"/>
                <a:gd name="T47" fmla="*/ 165 h 178"/>
                <a:gd name="T48" fmla="*/ 380 w 399"/>
                <a:gd name="T49" fmla="*/ 165 h 178"/>
                <a:gd name="T50" fmla="*/ 378 w 399"/>
                <a:gd name="T51" fmla="*/ 178 h 178"/>
                <a:gd name="T52" fmla="*/ 382 w 399"/>
                <a:gd name="T53" fmla="*/ 178 h 178"/>
                <a:gd name="T54" fmla="*/ 399 w 399"/>
                <a:gd name="T55" fmla="*/ 160 h 178"/>
                <a:gd name="T56" fmla="*/ 399 w 399"/>
                <a:gd name="T57" fmla="*/ 120 h 178"/>
                <a:gd name="T58" fmla="*/ 382 w 399"/>
                <a:gd name="T59" fmla="*/ 102 h 178"/>
                <a:gd name="T60" fmla="*/ 353 w 399"/>
                <a:gd name="T61" fmla="*/ 102 h 178"/>
                <a:gd name="T62" fmla="*/ 353 w 399"/>
                <a:gd name="T63" fmla="*/ 80 h 178"/>
                <a:gd name="T64" fmla="*/ 295 w 399"/>
                <a:gd name="T65" fmla="*/ 22 h 178"/>
                <a:gd name="T66" fmla="*/ 284 w 399"/>
                <a:gd name="T67" fmla="*/ 22 h 178"/>
                <a:gd name="T68" fmla="*/ 284 w 399"/>
                <a:gd name="T69" fmla="*/ 17 h 178"/>
                <a:gd name="T70" fmla="*/ 268 w 399"/>
                <a:gd name="T7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78">
                  <a:moveTo>
                    <a:pt x="132" y="52"/>
                  </a:moveTo>
                  <a:cubicBezTo>
                    <a:pt x="268" y="52"/>
                    <a:pt x="268" y="52"/>
                    <a:pt x="268" y="52"/>
                  </a:cubicBezTo>
                  <a:cubicBezTo>
                    <a:pt x="276" y="52"/>
                    <a:pt x="283" y="46"/>
                    <a:pt x="284" y="38"/>
                  </a:cubicBezTo>
                  <a:cubicBezTo>
                    <a:pt x="295" y="38"/>
                    <a:pt x="295" y="38"/>
                    <a:pt x="295" y="38"/>
                  </a:cubicBezTo>
                  <a:cubicBezTo>
                    <a:pt x="318" y="38"/>
                    <a:pt x="337" y="57"/>
                    <a:pt x="337" y="80"/>
                  </a:cubicBezTo>
                  <a:cubicBezTo>
                    <a:pt x="337" y="102"/>
                    <a:pt x="337" y="102"/>
                    <a:pt x="337" y="102"/>
                  </a:cubicBezTo>
                  <a:cubicBezTo>
                    <a:pt x="63" y="102"/>
                    <a:pt x="63" y="102"/>
                    <a:pt x="63" y="102"/>
                  </a:cubicBezTo>
                  <a:cubicBezTo>
                    <a:pt x="63" y="80"/>
                    <a:pt x="63" y="80"/>
                    <a:pt x="63" y="80"/>
                  </a:cubicBezTo>
                  <a:cubicBezTo>
                    <a:pt x="63" y="57"/>
                    <a:pt x="81" y="38"/>
                    <a:pt x="105" y="38"/>
                  </a:cubicBezTo>
                  <a:cubicBezTo>
                    <a:pt x="115" y="38"/>
                    <a:pt x="115" y="38"/>
                    <a:pt x="115" y="38"/>
                  </a:cubicBezTo>
                  <a:cubicBezTo>
                    <a:pt x="116" y="46"/>
                    <a:pt x="123" y="52"/>
                    <a:pt x="132" y="52"/>
                  </a:cubicBezTo>
                  <a:moveTo>
                    <a:pt x="268" y="0"/>
                  </a:moveTo>
                  <a:cubicBezTo>
                    <a:pt x="132" y="0"/>
                    <a:pt x="132" y="0"/>
                    <a:pt x="132" y="0"/>
                  </a:cubicBezTo>
                  <a:cubicBezTo>
                    <a:pt x="122" y="0"/>
                    <a:pt x="115" y="8"/>
                    <a:pt x="115" y="17"/>
                  </a:cubicBezTo>
                  <a:cubicBezTo>
                    <a:pt x="115" y="22"/>
                    <a:pt x="115" y="22"/>
                    <a:pt x="115" y="22"/>
                  </a:cubicBezTo>
                  <a:cubicBezTo>
                    <a:pt x="105" y="22"/>
                    <a:pt x="105" y="22"/>
                    <a:pt x="105" y="22"/>
                  </a:cubicBezTo>
                  <a:cubicBezTo>
                    <a:pt x="73" y="22"/>
                    <a:pt x="47" y="48"/>
                    <a:pt x="47" y="80"/>
                  </a:cubicBezTo>
                  <a:cubicBezTo>
                    <a:pt x="47" y="102"/>
                    <a:pt x="47" y="102"/>
                    <a:pt x="47" y="102"/>
                  </a:cubicBezTo>
                  <a:cubicBezTo>
                    <a:pt x="18" y="102"/>
                    <a:pt x="18" y="102"/>
                    <a:pt x="18" y="102"/>
                  </a:cubicBezTo>
                  <a:cubicBezTo>
                    <a:pt x="8" y="102"/>
                    <a:pt x="0" y="110"/>
                    <a:pt x="0" y="120"/>
                  </a:cubicBezTo>
                  <a:cubicBezTo>
                    <a:pt x="0" y="160"/>
                    <a:pt x="0" y="160"/>
                    <a:pt x="0" y="160"/>
                  </a:cubicBezTo>
                  <a:cubicBezTo>
                    <a:pt x="0" y="170"/>
                    <a:pt x="8" y="178"/>
                    <a:pt x="18" y="178"/>
                  </a:cubicBezTo>
                  <a:cubicBezTo>
                    <a:pt x="22" y="178"/>
                    <a:pt x="22" y="178"/>
                    <a:pt x="22" y="178"/>
                  </a:cubicBezTo>
                  <a:cubicBezTo>
                    <a:pt x="19" y="165"/>
                    <a:pt x="19" y="165"/>
                    <a:pt x="19" y="165"/>
                  </a:cubicBezTo>
                  <a:cubicBezTo>
                    <a:pt x="380" y="165"/>
                    <a:pt x="380" y="165"/>
                    <a:pt x="380" y="165"/>
                  </a:cubicBezTo>
                  <a:cubicBezTo>
                    <a:pt x="378" y="178"/>
                    <a:pt x="378" y="178"/>
                    <a:pt x="378" y="178"/>
                  </a:cubicBezTo>
                  <a:cubicBezTo>
                    <a:pt x="382" y="178"/>
                    <a:pt x="382" y="178"/>
                    <a:pt x="382" y="178"/>
                  </a:cubicBezTo>
                  <a:cubicBezTo>
                    <a:pt x="391" y="178"/>
                    <a:pt x="399" y="170"/>
                    <a:pt x="399" y="160"/>
                  </a:cubicBezTo>
                  <a:cubicBezTo>
                    <a:pt x="399" y="120"/>
                    <a:pt x="399" y="120"/>
                    <a:pt x="399" y="120"/>
                  </a:cubicBezTo>
                  <a:cubicBezTo>
                    <a:pt x="399" y="110"/>
                    <a:pt x="391" y="102"/>
                    <a:pt x="382" y="102"/>
                  </a:cubicBezTo>
                  <a:cubicBezTo>
                    <a:pt x="353" y="102"/>
                    <a:pt x="353" y="102"/>
                    <a:pt x="353" y="102"/>
                  </a:cubicBezTo>
                  <a:cubicBezTo>
                    <a:pt x="353" y="80"/>
                    <a:pt x="353" y="80"/>
                    <a:pt x="353" y="80"/>
                  </a:cubicBezTo>
                  <a:cubicBezTo>
                    <a:pt x="353" y="48"/>
                    <a:pt x="327" y="22"/>
                    <a:pt x="295" y="22"/>
                  </a:cubicBezTo>
                  <a:cubicBezTo>
                    <a:pt x="284" y="22"/>
                    <a:pt x="284" y="22"/>
                    <a:pt x="284" y="22"/>
                  </a:cubicBezTo>
                  <a:cubicBezTo>
                    <a:pt x="284" y="17"/>
                    <a:pt x="284" y="17"/>
                    <a:pt x="284" y="17"/>
                  </a:cubicBezTo>
                  <a:cubicBezTo>
                    <a:pt x="284" y="8"/>
                    <a:pt x="277" y="0"/>
                    <a:pt x="26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62"/>
            <p:cNvSpPr/>
            <p:nvPr>
              <p:custDataLst>
                <p:tags r:id="rId16"/>
              </p:custDataLst>
            </p:nvPr>
          </p:nvSpPr>
          <p:spPr bwMode="auto">
            <a:xfrm>
              <a:off x="5711412" y="5752688"/>
              <a:ext cx="819050" cy="408567"/>
            </a:xfrm>
            <a:custGeom>
              <a:avLst/>
              <a:gdLst>
                <a:gd name="T0" fmla="*/ 0 w 854"/>
                <a:gd name="T1" fmla="*/ 0 h 426"/>
                <a:gd name="T2" fmla="*/ 83 w 854"/>
                <a:gd name="T3" fmla="*/ 426 h 426"/>
                <a:gd name="T4" fmla="*/ 773 w 854"/>
                <a:gd name="T5" fmla="*/ 426 h 426"/>
                <a:gd name="T6" fmla="*/ 854 w 854"/>
                <a:gd name="T7" fmla="*/ 0 h 426"/>
                <a:gd name="T8" fmla="*/ 0 w 854"/>
                <a:gd name="T9" fmla="*/ 0 h 426"/>
              </a:gdLst>
              <a:ahLst/>
              <a:cxnLst>
                <a:cxn ang="0">
                  <a:pos x="T0" y="T1"/>
                </a:cxn>
                <a:cxn ang="0">
                  <a:pos x="T2" y="T3"/>
                </a:cxn>
                <a:cxn ang="0">
                  <a:pos x="T4" y="T5"/>
                </a:cxn>
                <a:cxn ang="0">
                  <a:pos x="T6" y="T7"/>
                </a:cxn>
                <a:cxn ang="0">
                  <a:pos x="T8" y="T9"/>
                </a:cxn>
              </a:cxnLst>
              <a:rect l="0" t="0" r="r" b="b"/>
              <a:pathLst>
                <a:path w="854" h="426">
                  <a:moveTo>
                    <a:pt x="0" y="0"/>
                  </a:moveTo>
                  <a:lnTo>
                    <a:pt x="83" y="426"/>
                  </a:lnTo>
                  <a:lnTo>
                    <a:pt x="773" y="426"/>
                  </a:lnTo>
                  <a:lnTo>
                    <a:pt x="854" y="0"/>
                  </a:lnTo>
                  <a:lnTo>
                    <a:pt x="0" y="0"/>
                  </a:lnTo>
                  <a:close/>
                </a:path>
              </a:pathLst>
            </a:custGeom>
            <a:solidFill>
              <a:srgbClr val="64C3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7" name="Freeform 63"/>
            <p:cNvSpPr/>
            <p:nvPr>
              <p:custDataLst>
                <p:tags r:id="rId17"/>
              </p:custDataLst>
            </p:nvPr>
          </p:nvSpPr>
          <p:spPr bwMode="auto">
            <a:xfrm>
              <a:off x="5711411" y="5752689"/>
              <a:ext cx="819051" cy="408567"/>
            </a:xfrm>
            <a:custGeom>
              <a:avLst/>
              <a:gdLst>
                <a:gd name="T0" fmla="*/ 0 w 854"/>
                <a:gd name="T1" fmla="*/ 0 h 426"/>
                <a:gd name="T2" fmla="*/ 83 w 854"/>
                <a:gd name="T3" fmla="*/ 426 h 426"/>
                <a:gd name="T4" fmla="*/ 773 w 854"/>
                <a:gd name="T5" fmla="*/ 426 h 426"/>
                <a:gd name="T6" fmla="*/ 854 w 854"/>
                <a:gd name="T7" fmla="*/ 0 h 426"/>
                <a:gd name="T8" fmla="*/ 0 w 854"/>
                <a:gd name="T9" fmla="*/ 0 h 426"/>
              </a:gdLst>
              <a:ahLst/>
              <a:cxnLst>
                <a:cxn ang="0">
                  <a:pos x="T0" y="T1"/>
                </a:cxn>
                <a:cxn ang="0">
                  <a:pos x="T2" y="T3"/>
                </a:cxn>
                <a:cxn ang="0">
                  <a:pos x="T4" y="T5"/>
                </a:cxn>
                <a:cxn ang="0">
                  <a:pos x="T6" y="T7"/>
                </a:cxn>
                <a:cxn ang="0">
                  <a:pos x="T8" y="T9"/>
                </a:cxn>
              </a:cxnLst>
              <a:rect l="0" t="0" r="r" b="b"/>
              <a:pathLst>
                <a:path w="854" h="426">
                  <a:moveTo>
                    <a:pt x="0" y="0"/>
                  </a:moveTo>
                  <a:lnTo>
                    <a:pt x="83" y="426"/>
                  </a:lnTo>
                  <a:lnTo>
                    <a:pt x="773" y="426"/>
                  </a:lnTo>
                  <a:lnTo>
                    <a:pt x="8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8" name="Freeform 64"/>
            <p:cNvSpPr/>
            <p:nvPr>
              <p:custDataLst>
                <p:tags r:id="rId18"/>
              </p:custDataLst>
            </p:nvPr>
          </p:nvSpPr>
          <p:spPr bwMode="auto">
            <a:xfrm>
              <a:off x="6072023" y="5795847"/>
              <a:ext cx="86317" cy="292519"/>
            </a:xfrm>
            <a:custGeom>
              <a:avLst/>
              <a:gdLst>
                <a:gd name="T0" fmla="*/ 38 w 38"/>
                <a:gd name="T1" fmla="*/ 112 h 129"/>
                <a:gd name="T2" fmla="*/ 21 w 38"/>
                <a:gd name="T3" fmla="*/ 129 h 129"/>
                <a:gd name="T4" fmla="*/ 17 w 38"/>
                <a:gd name="T5" fmla="*/ 129 h 129"/>
                <a:gd name="T6" fmla="*/ 0 w 38"/>
                <a:gd name="T7" fmla="*/ 112 h 129"/>
                <a:gd name="T8" fmla="*/ 0 w 38"/>
                <a:gd name="T9" fmla="*/ 17 h 129"/>
                <a:gd name="T10" fmla="*/ 17 w 38"/>
                <a:gd name="T11" fmla="*/ 0 h 129"/>
                <a:gd name="T12" fmla="*/ 21 w 38"/>
                <a:gd name="T13" fmla="*/ 0 h 129"/>
                <a:gd name="T14" fmla="*/ 38 w 38"/>
                <a:gd name="T15" fmla="*/ 17 h 129"/>
                <a:gd name="T16" fmla="*/ 38 w 38"/>
                <a:gd name="T17"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29">
                  <a:moveTo>
                    <a:pt x="38" y="112"/>
                  </a:moveTo>
                  <a:cubicBezTo>
                    <a:pt x="38" y="121"/>
                    <a:pt x="30" y="129"/>
                    <a:pt x="21" y="129"/>
                  </a:cubicBezTo>
                  <a:cubicBezTo>
                    <a:pt x="17" y="129"/>
                    <a:pt x="17" y="129"/>
                    <a:pt x="17" y="129"/>
                  </a:cubicBezTo>
                  <a:cubicBezTo>
                    <a:pt x="7" y="129"/>
                    <a:pt x="0" y="121"/>
                    <a:pt x="0" y="112"/>
                  </a:cubicBezTo>
                  <a:cubicBezTo>
                    <a:pt x="0" y="17"/>
                    <a:pt x="0" y="17"/>
                    <a:pt x="0" y="17"/>
                  </a:cubicBezTo>
                  <a:cubicBezTo>
                    <a:pt x="0" y="8"/>
                    <a:pt x="7" y="0"/>
                    <a:pt x="17" y="0"/>
                  </a:cubicBezTo>
                  <a:cubicBezTo>
                    <a:pt x="21" y="0"/>
                    <a:pt x="21" y="0"/>
                    <a:pt x="21" y="0"/>
                  </a:cubicBezTo>
                  <a:cubicBezTo>
                    <a:pt x="30" y="0"/>
                    <a:pt x="38" y="8"/>
                    <a:pt x="38" y="17"/>
                  </a:cubicBezTo>
                  <a:cubicBezTo>
                    <a:pt x="38" y="112"/>
                    <a:pt x="38" y="112"/>
                    <a:pt x="38" y="112"/>
                  </a:cubicBezTo>
                </a:path>
              </a:pathLst>
            </a:custGeom>
            <a:solidFill>
              <a:srgbClr val="FFFF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9" name="Freeform 65"/>
            <p:cNvSpPr/>
            <p:nvPr>
              <p:custDataLst>
                <p:tags r:id="rId19"/>
              </p:custDataLst>
            </p:nvPr>
          </p:nvSpPr>
          <p:spPr bwMode="auto">
            <a:xfrm>
              <a:off x="5882126" y="5795847"/>
              <a:ext cx="117966" cy="295396"/>
            </a:xfrm>
            <a:custGeom>
              <a:avLst/>
              <a:gdLst>
                <a:gd name="T0" fmla="*/ 51 w 52"/>
                <a:gd name="T1" fmla="*/ 109 h 130"/>
                <a:gd name="T2" fmla="*/ 37 w 52"/>
                <a:gd name="T3" fmla="*/ 128 h 130"/>
                <a:gd name="T4" fmla="*/ 32 w 52"/>
                <a:gd name="T5" fmla="*/ 128 h 130"/>
                <a:gd name="T6" fmla="*/ 13 w 52"/>
                <a:gd name="T7" fmla="*/ 114 h 130"/>
                <a:gd name="T8" fmla="*/ 1 w 52"/>
                <a:gd name="T9" fmla="*/ 20 h 130"/>
                <a:gd name="T10" fmla="*/ 15 w 52"/>
                <a:gd name="T11" fmla="*/ 1 h 130"/>
                <a:gd name="T12" fmla="*/ 20 w 52"/>
                <a:gd name="T13" fmla="*/ 1 h 130"/>
                <a:gd name="T14" fmla="*/ 38 w 52"/>
                <a:gd name="T15" fmla="*/ 15 h 130"/>
                <a:gd name="T16" fmla="*/ 51 w 52"/>
                <a:gd name="T1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30">
                  <a:moveTo>
                    <a:pt x="51" y="109"/>
                  </a:moveTo>
                  <a:cubicBezTo>
                    <a:pt x="52" y="118"/>
                    <a:pt x="46" y="127"/>
                    <a:pt x="37" y="128"/>
                  </a:cubicBezTo>
                  <a:cubicBezTo>
                    <a:pt x="32" y="128"/>
                    <a:pt x="32" y="128"/>
                    <a:pt x="32" y="128"/>
                  </a:cubicBezTo>
                  <a:cubicBezTo>
                    <a:pt x="23" y="130"/>
                    <a:pt x="15" y="123"/>
                    <a:pt x="13" y="114"/>
                  </a:cubicBezTo>
                  <a:cubicBezTo>
                    <a:pt x="1" y="20"/>
                    <a:pt x="1" y="20"/>
                    <a:pt x="1" y="20"/>
                  </a:cubicBezTo>
                  <a:cubicBezTo>
                    <a:pt x="0" y="11"/>
                    <a:pt x="6" y="3"/>
                    <a:pt x="15" y="1"/>
                  </a:cubicBezTo>
                  <a:cubicBezTo>
                    <a:pt x="20" y="1"/>
                    <a:pt x="20" y="1"/>
                    <a:pt x="20" y="1"/>
                  </a:cubicBezTo>
                  <a:cubicBezTo>
                    <a:pt x="29" y="0"/>
                    <a:pt x="37" y="6"/>
                    <a:pt x="38" y="15"/>
                  </a:cubicBezTo>
                  <a:cubicBezTo>
                    <a:pt x="51" y="109"/>
                    <a:pt x="51" y="109"/>
                    <a:pt x="51" y="109"/>
                  </a:cubicBezTo>
                </a:path>
              </a:pathLst>
            </a:custGeom>
            <a:solidFill>
              <a:srgbClr val="FFFF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0" name="Freeform 66"/>
            <p:cNvSpPr/>
            <p:nvPr>
              <p:custDataLst>
                <p:tags r:id="rId20"/>
              </p:custDataLst>
            </p:nvPr>
          </p:nvSpPr>
          <p:spPr bwMode="auto">
            <a:xfrm>
              <a:off x="6233148" y="5795847"/>
              <a:ext cx="117966" cy="295396"/>
            </a:xfrm>
            <a:custGeom>
              <a:avLst/>
              <a:gdLst>
                <a:gd name="T0" fmla="*/ 1 w 52"/>
                <a:gd name="T1" fmla="*/ 109 h 130"/>
                <a:gd name="T2" fmla="*/ 15 w 52"/>
                <a:gd name="T3" fmla="*/ 128 h 130"/>
                <a:gd name="T4" fmla="*/ 20 w 52"/>
                <a:gd name="T5" fmla="*/ 128 h 130"/>
                <a:gd name="T6" fmla="*/ 38 w 52"/>
                <a:gd name="T7" fmla="*/ 114 h 130"/>
                <a:gd name="T8" fmla="*/ 51 w 52"/>
                <a:gd name="T9" fmla="*/ 20 h 130"/>
                <a:gd name="T10" fmla="*/ 36 w 52"/>
                <a:gd name="T11" fmla="*/ 1 h 130"/>
                <a:gd name="T12" fmla="*/ 32 w 52"/>
                <a:gd name="T13" fmla="*/ 1 h 130"/>
                <a:gd name="T14" fmla="*/ 13 w 52"/>
                <a:gd name="T15" fmla="*/ 15 h 130"/>
                <a:gd name="T16" fmla="*/ 1 w 52"/>
                <a:gd name="T17"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30">
                  <a:moveTo>
                    <a:pt x="1" y="109"/>
                  </a:moveTo>
                  <a:cubicBezTo>
                    <a:pt x="0" y="118"/>
                    <a:pt x="6" y="127"/>
                    <a:pt x="15" y="128"/>
                  </a:cubicBezTo>
                  <a:cubicBezTo>
                    <a:pt x="20" y="128"/>
                    <a:pt x="20" y="128"/>
                    <a:pt x="20" y="128"/>
                  </a:cubicBezTo>
                  <a:cubicBezTo>
                    <a:pt x="29" y="130"/>
                    <a:pt x="37" y="123"/>
                    <a:pt x="38" y="114"/>
                  </a:cubicBezTo>
                  <a:cubicBezTo>
                    <a:pt x="51" y="20"/>
                    <a:pt x="51" y="20"/>
                    <a:pt x="51" y="20"/>
                  </a:cubicBezTo>
                  <a:cubicBezTo>
                    <a:pt x="52" y="11"/>
                    <a:pt x="45" y="3"/>
                    <a:pt x="36" y="1"/>
                  </a:cubicBezTo>
                  <a:cubicBezTo>
                    <a:pt x="32" y="1"/>
                    <a:pt x="32" y="1"/>
                    <a:pt x="32" y="1"/>
                  </a:cubicBezTo>
                  <a:cubicBezTo>
                    <a:pt x="23" y="0"/>
                    <a:pt x="14" y="6"/>
                    <a:pt x="13" y="15"/>
                  </a:cubicBezTo>
                  <a:cubicBezTo>
                    <a:pt x="1" y="109"/>
                    <a:pt x="1" y="109"/>
                    <a:pt x="1" y="109"/>
                  </a:cubicBezTo>
                </a:path>
              </a:pathLst>
            </a:custGeom>
            <a:solidFill>
              <a:srgbClr val="FFFFE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 name="Freeform 67"/>
            <p:cNvSpPr/>
            <p:nvPr>
              <p:custDataLst>
                <p:tags r:id="rId21"/>
              </p:custDataLst>
            </p:nvPr>
          </p:nvSpPr>
          <p:spPr bwMode="auto">
            <a:xfrm>
              <a:off x="6072023" y="6016435"/>
              <a:ext cx="16304" cy="65217"/>
            </a:xfrm>
            <a:custGeom>
              <a:avLst/>
              <a:gdLst>
                <a:gd name="T0" fmla="*/ 0 w 7"/>
                <a:gd name="T1" fmla="*/ 0 h 29"/>
                <a:gd name="T2" fmla="*/ 0 w 7"/>
                <a:gd name="T3" fmla="*/ 15 h 29"/>
                <a:gd name="T4" fmla="*/ 7 w 7"/>
                <a:gd name="T5" fmla="*/ 29 h 29"/>
                <a:gd name="T6" fmla="*/ 0 w 7"/>
                <a:gd name="T7" fmla="*/ 15 h 29"/>
                <a:gd name="T8" fmla="*/ 0 w 7"/>
                <a:gd name="T9" fmla="*/ 2 h 29"/>
                <a:gd name="T10" fmla="*/ 0 w 7"/>
                <a:gd name="T11" fmla="*/ 0 h 29"/>
              </a:gdLst>
              <a:ahLst/>
              <a:cxnLst>
                <a:cxn ang="0">
                  <a:pos x="T0" y="T1"/>
                </a:cxn>
                <a:cxn ang="0">
                  <a:pos x="T2" y="T3"/>
                </a:cxn>
                <a:cxn ang="0">
                  <a:pos x="T4" y="T5"/>
                </a:cxn>
                <a:cxn ang="0">
                  <a:pos x="T6" y="T7"/>
                </a:cxn>
                <a:cxn ang="0">
                  <a:pos x="T8" y="T9"/>
                </a:cxn>
                <a:cxn ang="0">
                  <a:pos x="T10" y="T11"/>
                </a:cxn>
              </a:cxnLst>
              <a:rect l="0" t="0" r="r" b="b"/>
              <a:pathLst>
                <a:path w="7" h="29">
                  <a:moveTo>
                    <a:pt x="0" y="0"/>
                  </a:moveTo>
                  <a:cubicBezTo>
                    <a:pt x="0" y="15"/>
                    <a:pt x="0" y="15"/>
                    <a:pt x="0" y="15"/>
                  </a:cubicBezTo>
                  <a:cubicBezTo>
                    <a:pt x="0" y="21"/>
                    <a:pt x="3" y="26"/>
                    <a:pt x="7" y="29"/>
                  </a:cubicBezTo>
                  <a:cubicBezTo>
                    <a:pt x="3" y="25"/>
                    <a:pt x="0" y="21"/>
                    <a:pt x="0" y="15"/>
                  </a:cubicBezTo>
                  <a:cubicBezTo>
                    <a:pt x="0" y="2"/>
                    <a:pt x="0" y="2"/>
                    <a:pt x="0" y="2"/>
                  </a:cubicBezTo>
                  <a:cubicBezTo>
                    <a:pt x="0" y="1"/>
                    <a:pt x="0" y="1"/>
                    <a:pt x="0" y="0"/>
                  </a:cubicBezTo>
                </a:path>
              </a:pathLst>
            </a:custGeom>
            <a:solidFill>
              <a:srgbClr val="7AB8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68"/>
            <p:cNvSpPr/>
            <p:nvPr>
              <p:custDataLst>
                <p:tags r:id="rId22"/>
              </p:custDataLst>
            </p:nvPr>
          </p:nvSpPr>
          <p:spPr bwMode="auto">
            <a:xfrm>
              <a:off x="6072023" y="6016435"/>
              <a:ext cx="86317" cy="71931"/>
            </a:xfrm>
            <a:custGeom>
              <a:avLst/>
              <a:gdLst>
                <a:gd name="T0" fmla="*/ 38 w 38"/>
                <a:gd name="T1" fmla="*/ 0 h 32"/>
                <a:gd name="T2" fmla="*/ 21 w 38"/>
                <a:gd name="T3" fmla="*/ 17 h 32"/>
                <a:gd name="T4" fmla="*/ 16 w 38"/>
                <a:gd name="T5" fmla="*/ 17 h 32"/>
                <a:gd name="T6" fmla="*/ 0 w 38"/>
                <a:gd name="T7" fmla="*/ 2 h 32"/>
                <a:gd name="T8" fmla="*/ 0 w 38"/>
                <a:gd name="T9" fmla="*/ 15 h 32"/>
                <a:gd name="T10" fmla="*/ 7 w 38"/>
                <a:gd name="T11" fmla="*/ 29 h 32"/>
                <a:gd name="T12" fmla="*/ 16 w 38"/>
                <a:gd name="T13" fmla="*/ 32 h 32"/>
                <a:gd name="T14" fmla="*/ 21 w 38"/>
                <a:gd name="T15" fmla="*/ 32 h 32"/>
                <a:gd name="T16" fmla="*/ 38 w 38"/>
                <a:gd name="T17" fmla="*/ 15 h 32"/>
                <a:gd name="T18" fmla="*/ 38 w 38"/>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2">
                  <a:moveTo>
                    <a:pt x="38" y="0"/>
                  </a:moveTo>
                  <a:cubicBezTo>
                    <a:pt x="38" y="9"/>
                    <a:pt x="30" y="17"/>
                    <a:pt x="21" y="17"/>
                  </a:cubicBezTo>
                  <a:cubicBezTo>
                    <a:pt x="16" y="17"/>
                    <a:pt x="16" y="17"/>
                    <a:pt x="16" y="17"/>
                  </a:cubicBezTo>
                  <a:cubicBezTo>
                    <a:pt x="8" y="17"/>
                    <a:pt x="1" y="10"/>
                    <a:pt x="0" y="2"/>
                  </a:cubicBezTo>
                  <a:cubicBezTo>
                    <a:pt x="0" y="15"/>
                    <a:pt x="0" y="15"/>
                    <a:pt x="0" y="15"/>
                  </a:cubicBezTo>
                  <a:cubicBezTo>
                    <a:pt x="0" y="21"/>
                    <a:pt x="3" y="25"/>
                    <a:pt x="7" y="29"/>
                  </a:cubicBezTo>
                  <a:cubicBezTo>
                    <a:pt x="10" y="30"/>
                    <a:pt x="13" y="32"/>
                    <a:pt x="16" y="32"/>
                  </a:cubicBezTo>
                  <a:cubicBezTo>
                    <a:pt x="21" y="32"/>
                    <a:pt x="21" y="32"/>
                    <a:pt x="21" y="32"/>
                  </a:cubicBezTo>
                  <a:cubicBezTo>
                    <a:pt x="30" y="32"/>
                    <a:pt x="38" y="24"/>
                    <a:pt x="38" y="15"/>
                  </a:cubicBezTo>
                  <a:cubicBezTo>
                    <a:pt x="38" y="0"/>
                    <a:pt x="38" y="0"/>
                    <a:pt x="38" y="0"/>
                  </a:cubicBezTo>
                </a:path>
              </a:pathLst>
            </a:custGeom>
            <a:solidFill>
              <a:srgbClr val="E5E5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3" name="Freeform 69"/>
            <p:cNvSpPr/>
            <p:nvPr>
              <p:custDataLst>
                <p:tags r:id="rId23"/>
              </p:custDataLst>
            </p:nvPr>
          </p:nvSpPr>
          <p:spPr bwMode="auto">
            <a:xfrm>
              <a:off x="5908980" y="6025066"/>
              <a:ext cx="18222" cy="54668"/>
            </a:xfrm>
            <a:custGeom>
              <a:avLst/>
              <a:gdLst>
                <a:gd name="T0" fmla="*/ 0 w 8"/>
                <a:gd name="T1" fmla="*/ 0 h 24"/>
                <a:gd name="T2" fmla="*/ 1 w 8"/>
                <a:gd name="T3" fmla="*/ 13 h 24"/>
                <a:gd name="T4" fmla="*/ 8 w 8"/>
                <a:gd name="T5" fmla="*/ 24 h 24"/>
                <a:gd name="T6" fmla="*/ 1 w 8"/>
                <a:gd name="T7" fmla="*/ 13 h 24"/>
                <a:gd name="T8" fmla="*/ 0 w 8"/>
                <a:gd name="T9" fmla="*/ 2 h 24"/>
                <a:gd name="T10" fmla="*/ 0 w 8"/>
                <a:gd name="T11" fmla="*/ 0 h 24"/>
              </a:gdLst>
              <a:ahLst/>
              <a:cxnLst>
                <a:cxn ang="0">
                  <a:pos x="T0" y="T1"/>
                </a:cxn>
                <a:cxn ang="0">
                  <a:pos x="T2" y="T3"/>
                </a:cxn>
                <a:cxn ang="0">
                  <a:pos x="T4" y="T5"/>
                </a:cxn>
                <a:cxn ang="0">
                  <a:pos x="T6" y="T7"/>
                </a:cxn>
                <a:cxn ang="0">
                  <a:pos x="T8" y="T9"/>
                </a:cxn>
                <a:cxn ang="0">
                  <a:pos x="T10" y="T11"/>
                </a:cxn>
              </a:cxnLst>
              <a:rect l="0" t="0" r="r" b="b"/>
              <a:pathLst>
                <a:path w="8" h="24">
                  <a:moveTo>
                    <a:pt x="0" y="0"/>
                  </a:moveTo>
                  <a:cubicBezTo>
                    <a:pt x="1" y="13"/>
                    <a:pt x="1" y="13"/>
                    <a:pt x="1" y="13"/>
                  </a:cubicBezTo>
                  <a:cubicBezTo>
                    <a:pt x="2" y="18"/>
                    <a:pt x="4" y="22"/>
                    <a:pt x="8" y="24"/>
                  </a:cubicBezTo>
                  <a:cubicBezTo>
                    <a:pt x="5" y="22"/>
                    <a:pt x="2" y="18"/>
                    <a:pt x="1" y="13"/>
                  </a:cubicBezTo>
                  <a:cubicBezTo>
                    <a:pt x="0" y="2"/>
                    <a:pt x="0" y="2"/>
                    <a:pt x="0" y="2"/>
                  </a:cubicBezTo>
                  <a:cubicBezTo>
                    <a:pt x="0" y="1"/>
                    <a:pt x="0" y="1"/>
                    <a:pt x="0" y="0"/>
                  </a:cubicBezTo>
                </a:path>
              </a:pathLst>
            </a:custGeom>
            <a:solidFill>
              <a:srgbClr val="7AB8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Freeform 70"/>
            <p:cNvSpPr/>
            <p:nvPr>
              <p:custDataLst>
                <p:tags r:id="rId24"/>
              </p:custDataLst>
            </p:nvPr>
          </p:nvSpPr>
          <p:spPr bwMode="auto">
            <a:xfrm>
              <a:off x="5908980" y="6013557"/>
              <a:ext cx="91112" cy="72890"/>
            </a:xfrm>
            <a:custGeom>
              <a:avLst/>
              <a:gdLst>
                <a:gd name="T0" fmla="*/ 37 w 40"/>
                <a:gd name="T1" fmla="*/ 0 h 32"/>
                <a:gd name="T2" fmla="*/ 23 w 40"/>
                <a:gd name="T3" fmla="*/ 19 h 32"/>
                <a:gd name="T4" fmla="*/ 18 w 40"/>
                <a:gd name="T5" fmla="*/ 19 h 32"/>
                <a:gd name="T6" fmla="*/ 16 w 40"/>
                <a:gd name="T7" fmla="*/ 19 h 32"/>
                <a:gd name="T8" fmla="*/ 0 w 40"/>
                <a:gd name="T9" fmla="*/ 7 h 32"/>
                <a:gd name="T10" fmla="*/ 1 w 40"/>
                <a:gd name="T11" fmla="*/ 18 h 32"/>
                <a:gd name="T12" fmla="*/ 8 w 40"/>
                <a:gd name="T13" fmla="*/ 29 h 32"/>
                <a:gd name="T14" fmla="*/ 18 w 40"/>
                <a:gd name="T15" fmla="*/ 32 h 32"/>
                <a:gd name="T16" fmla="*/ 20 w 40"/>
                <a:gd name="T17" fmla="*/ 32 h 32"/>
                <a:gd name="T18" fmla="*/ 24 w 40"/>
                <a:gd name="T19" fmla="*/ 32 h 32"/>
                <a:gd name="T20" fmla="*/ 39 w 40"/>
                <a:gd name="T21" fmla="*/ 13 h 32"/>
                <a:gd name="T22" fmla="*/ 37 w 40"/>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2">
                  <a:moveTo>
                    <a:pt x="37" y="0"/>
                  </a:moveTo>
                  <a:cubicBezTo>
                    <a:pt x="38" y="9"/>
                    <a:pt x="32" y="18"/>
                    <a:pt x="23" y="19"/>
                  </a:cubicBezTo>
                  <a:cubicBezTo>
                    <a:pt x="18" y="19"/>
                    <a:pt x="18" y="19"/>
                    <a:pt x="18" y="19"/>
                  </a:cubicBezTo>
                  <a:cubicBezTo>
                    <a:pt x="17" y="19"/>
                    <a:pt x="17" y="19"/>
                    <a:pt x="16" y="19"/>
                  </a:cubicBezTo>
                  <a:cubicBezTo>
                    <a:pt x="8" y="19"/>
                    <a:pt x="2" y="14"/>
                    <a:pt x="0" y="7"/>
                  </a:cubicBezTo>
                  <a:cubicBezTo>
                    <a:pt x="1" y="18"/>
                    <a:pt x="1" y="18"/>
                    <a:pt x="1" y="18"/>
                  </a:cubicBezTo>
                  <a:cubicBezTo>
                    <a:pt x="2" y="23"/>
                    <a:pt x="5" y="27"/>
                    <a:pt x="8" y="29"/>
                  </a:cubicBezTo>
                  <a:cubicBezTo>
                    <a:pt x="11" y="31"/>
                    <a:pt x="14" y="32"/>
                    <a:pt x="18" y="32"/>
                  </a:cubicBezTo>
                  <a:cubicBezTo>
                    <a:pt x="18" y="32"/>
                    <a:pt x="19" y="32"/>
                    <a:pt x="20" y="32"/>
                  </a:cubicBezTo>
                  <a:cubicBezTo>
                    <a:pt x="24" y="32"/>
                    <a:pt x="24" y="32"/>
                    <a:pt x="24" y="32"/>
                  </a:cubicBezTo>
                  <a:cubicBezTo>
                    <a:pt x="33" y="31"/>
                    <a:pt x="40" y="22"/>
                    <a:pt x="39" y="13"/>
                  </a:cubicBezTo>
                  <a:cubicBezTo>
                    <a:pt x="37" y="0"/>
                    <a:pt x="37" y="0"/>
                    <a:pt x="37" y="0"/>
                  </a:cubicBezTo>
                </a:path>
              </a:pathLst>
            </a:custGeom>
            <a:solidFill>
              <a:srgbClr val="E5E5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Oval 71"/>
            <p:cNvSpPr>
              <a:spLocks noChangeArrowheads="1"/>
            </p:cNvSpPr>
            <p:nvPr>
              <p:custDataLst>
                <p:tags r:id="rId25"/>
              </p:custDataLst>
            </p:nvPr>
          </p:nvSpPr>
          <p:spPr bwMode="auto">
            <a:xfrm>
              <a:off x="6235066" y="6043289"/>
              <a:ext cx="959" cy="4796"/>
            </a:xfrm>
            <a:prstGeom prst="ellipse">
              <a:avLst/>
            </a:prstGeom>
            <a:solidFill>
              <a:srgbClr val="7AB8B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6" name="Freeform 72"/>
            <p:cNvSpPr/>
            <p:nvPr>
              <p:custDataLst>
                <p:tags r:id="rId26"/>
              </p:custDataLst>
            </p:nvPr>
          </p:nvSpPr>
          <p:spPr bwMode="auto">
            <a:xfrm>
              <a:off x="6235066" y="6013557"/>
              <a:ext cx="89194" cy="72890"/>
            </a:xfrm>
            <a:custGeom>
              <a:avLst/>
              <a:gdLst>
                <a:gd name="T0" fmla="*/ 2 w 39"/>
                <a:gd name="T1" fmla="*/ 0 h 32"/>
                <a:gd name="T2" fmla="*/ 0 w 39"/>
                <a:gd name="T3" fmla="*/ 13 h 32"/>
                <a:gd name="T4" fmla="*/ 0 w 39"/>
                <a:gd name="T5" fmla="*/ 13 h 32"/>
                <a:gd name="T6" fmla="*/ 0 w 39"/>
                <a:gd name="T7" fmla="*/ 15 h 32"/>
                <a:gd name="T8" fmla="*/ 14 w 39"/>
                <a:gd name="T9" fmla="*/ 32 h 32"/>
                <a:gd name="T10" fmla="*/ 19 w 39"/>
                <a:gd name="T11" fmla="*/ 32 h 32"/>
                <a:gd name="T12" fmla="*/ 21 w 39"/>
                <a:gd name="T13" fmla="*/ 32 h 32"/>
                <a:gd name="T14" fmla="*/ 37 w 39"/>
                <a:gd name="T15" fmla="*/ 18 h 32"/>
                <a:gd name="T16" fmla="*/ 39 w 39"/>
                <a:gd name="T17" fmla="*/ 8 h 32"/>
                <a:gd name="T18" fmla="*/ 23 w 39"/>
                <a:gd name="T19" fmla="*/ 19 h 32"/>
                <a:gd name="T20" fmla="*/ 21 w 39"/>
                <a:gd name="T21" fmla="*/ 19 h 32"/>
                <a:gd name="T22" fmla="*/ 16 w 39"/>
                <a:gd name="T23" fmla="*/ 19 h 32"/>
                <a:gd name="T24" fmla="*/ 2 w 39"/>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2">
                  <a:moveTo>
                    <a:pt x="2" y="0"/>
                  </a:moveTo>
                  <a:cubicBezTo>
                    <a:pt x="0" y="13"/>
                    <a:pt x="0" y="13"/>
                    <a:pt x="0" y="13"/>
                  </a:cubicBezTo>
                  <a:cubicBezTo>
                    <a:pt x="0" y="13"/>
                    <a:pt x="0" y="13"/>
                    <a:pt x="0" y="13"/>
                  </a:cubicBezTo>
                  <a:cubicBezTo>
                    <a:pt x="0" y="14"/>
                    <a:pt x="0" y="15"/>
                    <a:pt x="0" y="15"/>
                  </a:cubicBezTo>
                  <a:cubicBezTo>
                    <a:pt x="0" y="24"/>
                    <a:pt x="6" y="31"/>
                    <a:pt x="14" y="32"/>
                  </a:cubicBezTo>
                  <a:cubicBezTo>
                    <a:pt x="19" y="32"/>
                    <a:pt x="19" y="32"/>
                    <a:pt x="19" y="32"/>
                  </a:cubicBezTo>
                  <a:cubicBezTo>
                    <a:pt x="19" y="32"/>
                    <a:pt x="20" y="32"/>
                    <a:pt x="21" y="32"/>
                  </a:cubicBezTo>
                  <a:cubicBezTo>
                    <a:pt x="29" y="32"/>
                    <a:pt x="36" y="26"/>
                    <a:pt x="37" y="18"/>
                  </a:cubicBezTo>
                  <a:cubicBezTo>
                    <a:pt x="39" y="8"/>
                    <a:pt x="39" y="8"/>
                    <a:pt x="39" y="8"/>
                  </a:cubicBezTo>
                  <a:cubicBezTo>
                    <a:pt x="36" y="15"/>
                    <a:pt x="30" y="19"/>
                    <a:pt x="23" y="19"/>
                  </a:cubicBezTo>
                  <a:cubicBezTo>
                    <a:pt x="22" y="19"/>
                    <a:pt x="21" y="19"/>
                    <a:pt x="21" y="19"/>
                  </a:cubicBezTo>
                  <a:cubicBezTo>
                    <a:pt x="16" y="19"/>
                    <a:pt x="16" y="19"/>
                    <a:pt x="16" y="19"/>
                  </a:cubicBezTo>
                  <a:cubicBezTo>
                    <a:pt x="7" y="18"/>
                    <a:pt x="1" y="9"/>
                    <a:pt x="2" y="0"/>
                  </a:cubicBezTo>
                </a:path>
              </a:pathLst>
            </a:custGeom>
            <a:solidFill>
              <a:srgbClr val="E5E5D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7" name="Freeform 73"/>
            <p:cNvSpPr/>
            <p:nvPr>
              <p:custDataLst>
                <p:tags r:id="rId27"/>
              </p:custDataLst>
            </p:nvPr>
          </p:nvSpPr>
          <p:spPr bwMode="auto">
            <a:xfrm>
              <a:off x="5772791" y="5398791"/>
              <a:ext cx="694372" cy="227300"/>
            </a:xfrm>
            <a:custGeom>
              <a:avLst/>
              <a:gdLst>
                <a:gd name="T0" fmla="*/ 298 w 306"/>
                <a:gd name="T1" fmla="*/ 58 h 100"/>
                <a:gd name="T2" fmla="*/ 306 w 306"/>
                <a:gd name="T3" fmla="*/ 58 h 100"/>
                <a:gd name="T4" fmla="*/ 248 w 306"/>
                <a:gd name="T5" fmla="*/ 0 h 100"/>
                <a:gd name="T6" fmla="*/ 58 w 306"/>
                <a:gd name="T7" fmla="*/ 0 h 100"/>
                <a:gd name="T8" fmla="*/ 0 w 306"/>
                <a:gd name="T9" fmla="*/ 58 h 100"/>
                <a:gd name="T10" fmla="*/ 0 w 306"/>
                <a:gd name="T11" fmla="*/ 100 h 100"/>
                <a:gd name="T12" fmla="*/ 306 w 306"/>
                <a:gd name="T13" fmla="*/ 100 h 100"/>
                <a:gd name="T14" fmla="*/ 306 w 306"/>
                <a:gd name="T15" fmla="*/ 58 h 100"/>
                <a:gd name="T16" fmla="*/ 298 w 306"/>
                <a:gd name="T17" fmla="*/ 58 h 100"/>
                <a:gd name="T18" fmla="*/ 290 w 306"/>
                <a:gd name="T19" fmla="*/ 58 h 100"/>
                <a:gd name="T20" fmla="*/ 290 w 306"/>
                <a:gd name="T21" fmla="*/ 84 h 100"/>
                <a:gd name="T22" fmla="*/ 16 w 306"/>
                <a:gd name="T23" fmla="*/ 84 h 100"/>
                <a:gd name="T24" fmla="*/ 16 w 306"/>
                <a:gd name="T25" fmla="*/ 58 h 100"/>
                <a:gd name="T26" fmla="*/ 28 w 306"/>
                <a:gd name="T27" fmla="*/ 28 h 100"/>
                <a:gd name="T28" fmla="*/ 58 w 306"/>
                <a:gd name="T29" fmla="*/ 16 h 100"/>
                <a:gd name="T30" fmla="*/ 248 w 306"/>
                <a:gd name="T31" fmla="*/ 16 h 100"/>
                <a:gd name="T32" fmla="*/ 278 w 306"/>
                <a:gd name="T33" fmla="*/ 28 h 100"/>
                <a:gd name="T34" fmla="*/ 290 w 306"/>
                <a:gd name="T35" fmla="*/ 58 h 100"/>
                <a:gd name="T36" fmla="*/ 298 w 306"/>
                <a:gd name="T3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00">
                  <a:moveTo>
                    <a:pt x="298" y="58"/>
                  </a:moveTo>
                  <a:cubicBezTo>
                    <a:pt x="306" y="58"/>
                    <a:pt x="306" y="58"/>
                    <a:pt x="306" y="58"/>
                  </a:cubicBezTo>
                  <a:cubicBezTo>
                    <a:pt x="306" y="26"/>
                    <a:pt x="280" y="0"/>
                    <a:pt x="248" y="0"/>
                  </a:cubicBezTo>
                  <a:cubicBezTo>
                    <a:pt x="58" y="0"/>
                    <a:pt x="58" y="0"/>
                    <a:pt x="58" y="0"/>
                  </a:cubicBezTo>
                  <a:cubicBezTo>
                    <a:pt x="26" y="0"/>
                    <a:pt x="0" y="26"/>
                    <a:pt x="0" y="58"/>
                  </a:cubicBezTo>
                  <a:cubicBezTo>
                    <a:pt x="0" y="100"/>
                    <a:pt x="0" y="100"/>
                    <a:pt x="0" y="100"/>
                  </a:cubicBezTo>
                  <a:cubicBezTo>
                    <a:pt x="306" y="100"/>
                    <a:pt x="306" y="100"/>
                    <a:pt x="306" y="100"/>
                  </a:cubicBezTo>
                  <a:cubicBezTo>
                    <a:pt x="306" y="58"/>
                    <a:pt x="306" y="58"/>
                    <a:pt x="306" y="58"/>
                  </a:cubicBezTo>
                  <a:cubicBezTo>
                    <a:pt x="298" y="58"/>
                    <a:pt x="298" y="58"/>
                    <a:pt x="298" y="58"/>
                  </a:cubicBezTo>
                  <a:cubicBezTo>
                    <a:pt x="290" y="58"/>
                    <a:pt x="290" y="58"/>
                    <a:pt x="290" y="58"/>
                  </a:cubicBezTo>
                  <a:cubicBezTo>
                    <a:pt x="290" y="84"/>
                    <a:pt x="290" y="84"/>
                    <a:pt x="290" y="84"/>
                  </a:cubicBezTo>
                  <a:cubicBezTo>
                    <a:pt x="16" y="84"/>
                    <a:pt x="16" y="84"/>
                    <a:pt x="16" y="84"/>
                  </a:cubicBezTo>
                  <a:cubicBezTo>
                    <a:pt x="16" y="58"/>
                    <a:pt x="16" y="58"/>
                    <a:pt x="16" y="58"/>
                  </a:cubicBezTo>
                  <a:cubicBezTo>
                    <a:pt x="16" y="46"/>
                    <a:pt x="21" y="36"/>
                    <a:pt x="28" y="28"/>
                  </a:cubicBezTo>
                  <a:cubicBezTo>
                    <a:pt x="36" y="21"/>
                    <a:pt x="47" y="16"/>
                    <a:pt x="58" y="16"/>
                  </a:cubicBezTo>
                  <a:cubicBezTo>
                    <a:pt x="248" y="16"/>
                    <a:pt x="248" y="16"/>
                    <a:pt x="248" y="16"/>
                  </a:cubicBezTo>
                  <a:cubicBezTo>
                    <a:pt x="260" y="16"/>
                    <a:pt x="270" y="21"/>
                    <a:pt x="278" y="28"/>
                  </a:cubicBezTo>
                  <a:cubicBezTo>
                    <a:pt x="286" y="36"/>
                    <a:pt x="290" y="46"/>
                    <a:pt x="290" y="58"/>
                  </a:cubicBezTo>
                  <a:lnTo>
                    <a:pt x="298" y="58"/>
                  </a:lnTo>
                  <a:close/>
                </a:path>
              </a:pathLst>
            </a:custGeom>
            <a:solidFill>
              <a:srgbClr val="64C3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p>
          </p:txBody>
        </p:sp>
        <p:sp>
          <p:nvSpPr>
            <p:cNvPr id="88" name="Freeform 74"/>
            <p:cNvSpPr/>
            <p:nvPr>
              <p:custDataLst>
                <p:tags r:id="rId28"/>
              </p:custDataLst>
            </p:nvPr>
          </p:nvSpPr>
          <p:spPr bwMode="auto">
            <a:xfrm>
              <a:off x="5668252" y="5580055"/>
              <a:ext cx="905368" cy="172634"/>
            </a:xfrm>
            <a:custGeom>
              <a:avLst/>
              <a:gdLst>
                <a:gd name="T0" fmla="*/ 381 w 399"/>
                <a:gd name="T1" fmla="*/ 0 h 76"/>
                <a:gd name="T2" fmla="*/ 344 w 399"/>
                <a:gd name="T3" fmla="*/ 0 h 76"/>
                <a:gd name="T4" fmla="*/ 54 w 399"/>
                <a:gd name="T5" fmla="*/ 0 h 76"/>
                <a:gd name="T6" fmla="*/ 17 w 399"/>
                <a:gd name="T7" fmla="*/ 0 h 76"/>
                <a:gd name="T8" fmla="*/ 0 w 399"/>
                <a:gd name="T9" fmla="*/ 18 h 76"/>
                <a:gd name="T10" fmla="*/ 0 w 399"/>
                <a:gd name="T11" fmla="*/ 59 h 76"/>
                <a:gd name="T12" fmla="*/ 17 w 399"/>
                <a:gd name="T13" fmla="*/ 76 h 76"/>
                <a:gd name="T14" fmla="*/ 62 w 399"/>
                <a:gd name="T15" fmla="*/ 76 h 76"/>
                <a:gd name="T16" fmla="*/ 337 w 399"/>
                <a:gd name="T17" fmla="*/ 76 h 76"/>
                <a:gd name="T18" fmla="*/ 381 w 399"/>
                <a:gd name="T19" fmla="*/ 76 h 76"/>
                <a:gd name="T20" fmla="*/ 399 w 399"/>
                <a:gd name="T21" fmla="*/ 59 h 76"/>
                <a:gd name="T22" fmla="*/ 399 w 399"/>
                <a:gd name="T23" fmla="*/ 18 h 76"/>
                <a:gd name="T24" fmla="*/ 381 w 39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76">
                  <a:moveTo>
                    <a:pt x="381" y="0"/>
                  </a:moveTo>
                  <a:cubicBezTo>
                    <a:pt x="344" y="0"/>
                    <a:pt x="344" y="0"/>
                    <a:pt x="344" y="0"/>
                  </a:cubicBezTo>
                  <a:cubicBezTo>
                    <a:pt x="54" y="0"/>
                    <a:pt x="54" y="0"/>
                    <a:pt x="54" y="0"/>
                  </a:cubicBezTo>
                  <a:cubicBezTo>
                    <a:pt x="17" y="0"/>
                    <a:pt x="17" y="0"/>
                    <a:pt x="17" y="0"/>
                  </a:cubicBezTo>
                  <a:cubicBezTo>
                    <a:pt x="8" y="0"/>
                    <a:pt x="0" y="8"/>
                    <a:pt x="0" y="18"/>
                  </a:cubicBezTo>
                  <a:cubicBezTo>
                    <a:pt x="0" y="59"/>
                    <a:pt x="0" y="59"/>
                    <a:pt x="0" y="59"/>
                  </a:cubicBezTo>
                  <a:cubicBezTo>
                    <a:pt x="0" y="68"/>
                    <a:pt x="8" y="76"/>
                    <a:pt x="17" y="76"/>
                  </a:cubicBezTo>
                  <a:cubicBezTo>
                    <a:pt x="62" y="76"/>
                    <a:pt x="62" y="76"/>
                    <a:pt x="62" y="76"/>
                  </a:cubicBezTo>
                  <a:cubicBezTo>
                    <a:pt x="337" y="76"/>
                    <a:pt x="337" y="76"/>
                    <a:pt x="337" y="76"/>
                  </a:cubicBezTo>
                  <a:cubicBezTo>
                    <a:pt x="381" y="76"/>
                    <a:pt x="381" y="76"/>
                    <a:pt x="381" y="76"/>
                  </a:cubicBezTo>
                  <a:cubicBezTo>
                    <a:pt x="391" y="76"/>
                    <a:pt x="399" y="68"/>
                    <a:pt x="399" y="59"/>
                  </a:cubicBezTo>
                  <a:cubicBezTo>
                    <a:pt x="399" y="18"/>
                    <a:pt x="399" y="18"/>
                    <a:pt x="399" y="18"/>
                  </a:cubicBezTo>
                  <a:cubicBezTo>
                    <a:pt x="399" y="8"/>
                    <a:pt x="391" y="0"/>
                    <a:pt x="381" y="0"/>
                  </a:cubicBezTo>
                  <a:close/>
                </a:path>
              </a:pathLst>
            </a:custGeom>
            <a:solidFill>
              <a:srgbClr val="1F8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9" name="Freeform 75"/>
            <p:cNvSpPr/>
            <p:nvPr>
              <p:custDataLst>
                <p:tags r:id="rId29"/>
              </p:custDataLst>
            </p:nvPr>
          </p:nvSpPr>
          <p:spPr bwMode="auto">
            <a:xfrm>
              <a:off x="5927203" y="5351795"/>
              <a:ext cx="385549" cy="117967"/>
            </a:xfrm>
            <a:custGeom>
              <a:avLst/>
              <a:gdLst>
                <a:gd name="T0" fmla="*/ 170 w 170"/>
                <a:gd name="T1" fmla="*/ 35 h 52"/>
                <a:gd name="T2" fmla="*/ 153 w 170"/>
                <a:gd name="T3" fmla="*/ 52 h 52"/>
                <a:gd name="T4" fmla="*/ 17 w 170"/>
                <a:gd name="T5" fmla="*/ 52 h 52"/>
                <a:gd name="T6" fmla="*/ 0 w 170"/>
                <a:gd name="T7" fmla="*/ 35 h 52"/>
                <a:gd name="T8" fmla="*/ 0 w 170"/>
                <a:gd name="T9" fmla="*/ 16 h 52"/>
                <a:gd name="T10" fmla="*/ 17 w 170"/>
                <a:gd name="T11" fmla="*/ 0 h 52"/>
                <a:gd name="T12" fmla="*/ 153 w 170"/>
                <a:gd name="T13" fmla="*/ 0 h 52"/>
                <a:gd name="T14" fmla="*/ 170 w 170"/>
                <a:gd name="T15" fmla="*/ 16 h 52"/>
                <a:gd name="T16" fmla="*/ 170 w 170"/>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52">
                  <a:moveTo>
                    <a:pt x="170" y="35"/>
                  </a:moveTo>
                  <a:cubicBezTo>
                    <a:pt x="170" y="44"/>
                    <a:pt x="162" y="52"/>
                    <a:pt x="153" y="52"/>
                  </a:cubicBezTo>
                  <a:cubicBezTo>
                    <a:pt x="17" y="52"/>
                    <a:pt x="17" y="52"/>
                    <a:pt x="17" y="52"/>
                  </a:cubicBezTo>
                  <a:cubicBezTo>
                    <a:pt x="8" y="52"/>
                    <a:pt x="0" y="44"/>
                    <a:pt x="0" y="35"/>
                  </a:cubicBezTo>
                  <a:cubicBezTo>
                    <a:pt x="0" y="16"/>
                    <a:pt x="0" y="16"/>
                    <a:pt x="0" y="16"/>
                  </a:cubicBezTo>
                  <a:cubicBezTo>
                    <a:pt x="0" y="7"/>
                    <a:pt x="8" y="0"/>
                    <a:pt x="17" y="0"/>
                  </a:cubicBezTo>
                  <a:cubicBezTo>
                    <a:pt x="153" y="0"/>
                    <a:pt x="153" y="0"/>
                    <a:pt x="153" y="0"/>
                  </a:cubicBezTo>
                  <a:cubicBezTo>
                    <a:pt x="162" y="0"/>
                    <a:pt x="170" y="7"/>
                    <a:pt x="170" y="16"/>
                  </a:cubicBezTo>
                  <a:lnTo>
                    <a:pt x="170" y="35"/>
                  </a:lnTo>
                  <a:close/>
                </a:path>
              </a:pathLst>
            </a:custGeom>
            <a:solidFill>
              <a:srgbClr val="1F8CA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12" name="矩形 111"/>
          <p:cNvSpPr/>
          <p:nvPr>
            <p:custDataLst>
              <p:tags r:id="rId10"/>
            </p:custDataLst>
          </p:nvPr>
        </p:nvSpPr>
        <p:spPr>
          <a:xfrm>
            <a:off x="1401802" y="721242"/>
            <a:ext cx="5671185" cy="398780"/>
          </a:xfrm>
          <a:prstGeom prst="rect">
            <a:avLst/>
          </a:prstGeom>
        </p:spPr>
        <p:txBody>
          <a:bodyPr wrap="square">
            <a:spAutoFit/>
            <a:scene3d>
              <a:camera prst="orthographicFront"/>
              <a:lightRig rig="threePt" dir="t"/>
            </a:scene3d>
          </a:bodyPr>
          <a:lstStyle/>
          <a:p>
            <a:pPr algn="l"/>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科研预算模板，明确支出</a:t>
            </a:r>
            <a:r>
              <a:rPr lang="zh-CN" altLang="en-US"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范围</a:t>
            </a:r>
            <a:endParaRPr lang="zh-CN" altLang="en-US" sz="20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ea"/>
            </a:endParaRPr>
          </a:p>
        </p:txBody>
      </p:sp>
      <p:sp>
        <p:nvSpPr>
          <p:cNvPr id="130" name="等腰三角形 129"/>
          <p:cNvSpPr/>
          <p:nvPr>
            <p:custDataLst>
              <p:tags r:id="rId11"/>
            </p:custDataLst>
          </p:nvPr>
        </p:nvSpPr>
        <p:spPr>
          <a:xfrm>
            <a:off x="3861197" y="2094786"/>
            <a:ext cx="1421606" cy="1226344"/>
          </a:xfrm>
          <a:prstGeom prst="triangl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lIns="0" tIns="0" rIns="0" bIns="108000" anchor="ctr">
            <a:noAutofit/>
          </a:bodyPr>
          <a:lstStyle/>
          <a:p>
            <a:pPr algn="ctr">
              <a:defRPr/>
            </a:pPr>
            <a:endParaRPr lang="zh-CN" altLang="en-US" sz="1350" dirty="0">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1" name="等腰三角形 130"/>
          <p:cNvSpPr/>
          <p:nvPr>
            <p:custDataLst>
              <p:tags r:id="rId12"/>
            </p:custDataLst>
          </p:nvPr>
        </p:nvSpPr>
        <p:spPr>
          <a:xfrm>
            <a:off x="3696891" y="1893094"/>
            <a:ext cx="1750219" cy="1509713"/>
          </a:xfrm>
          <a:prstGeom prst="triangle">
            <a:avLst/>
          </a:prstGeom>
          <a:noFill/>
          <a:ln>
            <a:solidFill>
              <a:srgbClr val="1F74AD"/>
            </a:solidFill>
            <a:prstDash val="lgDashDotDot"/>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latin typeface="微软雅黑" panose="020B0503020204020204" pitchFamily="34" charset="-122"/>
              <a:ea typeface="微软雅黑" panose="020B0503020204020204" pitchFamily="34" charset="-122"/>
              <a:sym typeface="Arial" panose="020B0604020202020204" pitchFamily="34" charset="0"/>
            </a:endParaRPr>
          </a:p>
        </p:txBody>
      </p:sp>
      <p:sp>
        <p:nvSpPr>
          <p:cNvPr id="133" name="文本框 132"/>
          <p:cNvSpPr txBox="1"/>
          <p:nvPr/>
        </p:nvSpPr>
        <p:spPr>
          <a:xfrm>
            <a:off x="4086225" y="2626995"/>
            <a:ext cx="946150" cy="583565"/>
          </a:xfrm>
          <a:prstGeom prst="rect">
            <a:avLst/>
          </a:prstGeom>
          <a:noFill/>
        </p:spPr>
        <p:txBody>
          <a:bodyPr wrap="square" rtlCol="0">
            <a:spAutoFit/>
          </a:bodyPr>
          <a:lstStyle/>
          <a:p>
            <a:pPr algn="ctr"/>
            <a:r>
              <a:rPr lang="en-US" altLang="zh-CN" sz="1600" b="1" dirty="0">
                <a:solidFill>
                  <a:schemeClr val="bg1"/>
                </a:solidFill>
              </a:rPr>
              <a:t>WRITE</a:t>
            </a:r>
          </a:p>
          <a:p>
            <a:pPr algn="ctr"/>
            <a:r>
              <a:rPr lang="en-US" altLang="zh-CN" sz="1600" b="1" dirty="0">
                <a:solidFill>
                  <a:schemeClr val="bg1"/>
                </a:solidFill>
              </a:rPr>
              <a:t>BUDGET</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箭头 11"/>
          <p:cNvSpPr/>
          <p:nvPr/>
        </p:nvSpPr>
        <p:spPr>
          <a:xfrm>
            <a:off x="5037455" y="852805"/>
            <a:ext cx="541020" cy="3361055"/>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rotWithShape="1">
          <a:blip r:embed="rId15" cstate="print">
            <a:extLst>
              <a:ext uri="{28A0092B-C50C-407E-A947-70E740481C1C}">
                <a14:useLocalDpi xmlns:a14="http://schemas.microsoft.com/office/drawing/2010/main" val="0"/>
              </a:ext>
            </a:extLst>
          </a:blip>
          <a:srcRect r="34486"/>
          <a:stretch>
            <a:fillRect/>
          </a:stretch>
        </p:blipFill>
        <p:spPr>
          <a:xfrm>
            <a:off x="1852" y="0"/>
            <a:ext cx="5064684" cy="5143500"/>
          </a:xfrm>
          <a:prstGeom prst="rect">
            <a:avLst/>
          </a:prstGeom>
        </p:spPr>
      </p:pic>
      <p:sp>
        <p:nvSpPr>
          <p:cNvPr id="62" name="Rectangle 5"/>
          <p:cNvSpPr/>
          <p:nvPr/>
        </p:nvSpPr>
        <p:spPr>
          <a:xfrm>
            <a:off x="540637" y="328998"/>
            <a:ext cx="3987114" cy="4485502"/>
          </a:xfrm>
          <a:prstGeom prst="rect">
            <a:avLst/>
          </a:prstGeom>
          <a:noFill/>
          <a:ln w="127000" cap="flat" cmpd="sng" algn="ctr">
            <a:solidFill>
              <a:srgbClr val="FFFFFF">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FFFFFF"/>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0" name="Title 2"/>
          <p:cNvSpPr txBox="1"/>
          <p:nvPr/>
        </p:nvSpPr>
        <p:spPr>
          <a:xfrm>
            <a:off x="740174" y="1344855"/>
            <a:ext cx="3588041" cy="1354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2">
                    <a:lumMod val="50000"/>
                  </a:schemeClr>
                </a:solidFill>
                <a:latin typeface="+mj-lt"/>
                <a:ea typeface="+mj-ea"/>
                <a:cs typeface="+mj-cs"/>
              </a:defRPr>
            </a:lvl1pPr>
          </a:lstStyle>
          <a:p>
            <a:pPr algn="ctr"/>
            <a:endParaRPr lang="en-US" b="1">
              <a:solidFill>
                <a:srgbClr val="FFFFFF"/>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6" name="直接连接符 5"/>
          <p:cNvCxnSpPr/>
          <p:nvPr/>
        </p:nvCxnSpPr>
        <p:spPr>
          <a:xfrm>
            <a:off x="5052604" y="2621003"/>
            <a:ext cx="1463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068570" y="0"/>
            <a:ext cx="4105910" cy="596174"/>
            <a:chOff x="3396342" y="0"/>
            <a:chExt cx="2351314" cy="595971"/>
          </a:xfrm>
        </p:grpSpPr>
        <p:sp>
          <p:nvSpPr>
            <p:cNvPr id="35" name="矩形 34"/>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6" name="矩形 35"/>
            <p:cNvSpPr/>
            <p:nvPr/>
          </p:nvSpPr>
          <p:spPr>
            <a:xfrm>
              <a:off x="3461657" y="104649"/>
              <a:ext cx="2220684" cy="491322"/>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rPr>
                <a:t>预算</a:t>
              </a:r>
              <a:r>
                <a:rPr lang="zh-CN" altLang="en-US" sz="2600" spc="300" dirty="0">
                  <a:latin typeface="思源黑体 CN Medium" panose="020B0600000000000000" pitchFamily="34" charset="-122"/>
                  <a:ea typeface="思源黑体 CN Medium" panose="020B0600000000000000" pitchFamily="34" charset="-122"/>
                </a:rPr>
                <a:t>调整申请流程</a:t>
              </a:r>
            </a:p>
          </p:txBody>
        </p:sp>
      </p:grpSp>
      <p:sp>
        <p:nvSpPr>
          <p:cNvPr id="3" name="任意多边形 2"/>
          <p:cNvSpPr/>
          <p:nvPr>
            <p:custDataLst>
              <p:tags r:id="rId1"/>
            </p:custDataLst>
          </p:nvPr>
        </p:nvSpPr>
        <p:spPr>
          <a:xfrm>
            <a:off x="5068253" y="1765459"/>
            <a:ext cx="510064" cy="62579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1500">
              <a:latin typeface="微软雅黑" panose="020B0503020204020204" pitchFamily="34" charset="-122"/>
              <a:ea typeface="微软雅黑" panose="020B0503020204020204" pitchFamily="34" charset="-122"/>
            </a:endParaRPr>
          </a:p>
        </p:txBody>
      </p:sp>
      <p:sp>
        <p:nvSpPr>
          <p:cNvPr id="5" name="任意多边形 4"/>
          <p:cNvSpPr/>
          <p:nvPr>
            <p:custDataLst>
              <p:tags r:id="rId2"/>
            </p:custDataLst>
          </p:nvPr>
        </p:nvSpPr>
        <p:spPr>
          <a:xfrm>
            <a:off x="5578316" y="2028349"/>
            <a:ext cx="347186" cy="36337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a:lnSpc>
                <a:spcPct val="120000"/>
              </a:lnSpc>
            </a:pPr>
            <a:r>
              <a:rPr lang="en-US" altLang="zh-CN" sz="1500" dirty="0">
                <a:solidFill>
                  <a:sysClr val="window" lastClr="FFFFFF"/>
                </a:solidFill>
                <a:latin typeface="微软雅黑" panose="020B0503020204020204" pitchFamily="34" charset="-122"/>
                <a:ea typeface="微软雅黑" panose="020B0503020204020204" pitchFamily="34" charset="-122"/>
              </a:rPr>
              <a:t>B</a:t>
            </a:r>
            <a:endParaRPr lang="zh-CN" altLang="en-US" sz="1500" dirty="0">
              <a:solidFill>
                <a:sysClr val="window" lastClr="FFFFFF"/>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3"/>
            </p:custDataLst>
          </p:nvPr>
        </p:nvSpPr>
        <p:spPr>
          <a:xfrm>
            <a:off x="5963444" y="1974850"/>
            <a:ext cx="4604385" cy="401003"/>
          </a:xfrm>
          <a:prstGeom prst="rect">
            <a:avLst/>
          </a:prstGeom>
          <a:noFill/>
        </p:spPr>
        <p:txBody>
          <a:bodyPr wrap="square" rtlCol="0" anchor="ctr">
            <a:noAutofit/>
          </a:bodyPr>
          <a:lstStyle/>
          <a:p>
            <a:pPr>
              <a:lnSpc>
                <a:spcPct val="120000"/>
              </a:lnSpc>
            </a:pPr>
            <a:r>
              <a:rPr lang="zh-CN" altLang="da-DK" sz="2000" b="1" spc="150" dirty="0">
                <a:solidFill>
                  <a:srgbClr val="3498DB"/>
                </a:solidFill>
                <a:latin typeface="微软雅黑" panose="020B0503020204020204" pitchFamily="34" charset="-122"/>
                <a:ea typeface="微软雅黑" panose="020B0503020204020204" pitchFamily="34" charset="-122"/>
                <a:cs typeface="微软雅黑" panose="020B0503020204020204" pitchFamily="34" charset="-122"/>
              </a:rPr>
              <a:t>学院</a:t>
            </a:r>
            <a:r>
              <a:rPr lang="en-US" altLang="zh-CN" sz="2000" b="1" spc="150" dirty="0">
                <a:solidFill>
                  <a:srgbClr val="3498DB"/>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spc="150" dirty="0">
                <a:solidFill>
                  <a:srgbClr val="3498DB"/>
                </a:solidFill>
                <a:latin typeface="微软雅黑" panose="020B0503020204020204" pitchFamily="34" charset="-122"/>
                <a:ea typeface="微软雅黑" panose="020B0503020204020204" pitchFamily="34" charset="-122"/>
                <a:cs typeface="微软雅黑" panose="020B0503020204020204" pitchFamily="34" charset="-122"/>
              </a:rPr>
              <a:t>分管院长审批</a:t>
            </a:r>
          </a:p>
        </p:txBody>
      </p:sp>
      <p:sp>
        <p:nvSpPr>
          <p:cNvPr id="63" name="任意多边形 62"/>
          <p:cNvSpPr/>
          <p:nvPr>
            <p:custDataLst>
              <p:tags r:id="rId4"/>
            </p:custDataLst>
          </p:nvPr>
        </p:nvSpPr>
        <p:spPr>
          <a:xfrm>
            <a:off x="5068253" y="2422684"/>
            <a:ext cx="510064" cy="62579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1500">
              <a:latin typeface="微软雅黑" panose="020B0503020204020204" pitchFamily="34" charset="-122"/>
              <a:ea typeface="微软雅黑" panose="020B0503020204020204" pitchFamily="34" charset="-122"/>
            </a:endParaRPr>
          </a:p>
        </p:txBody>
      </p:sp>
      <p:sp>
        <p:nvSpPr>
          <p:cNvPr id="64" name="任意多边形 63"/>
          <p:cNvSpPr/>
          <p:nvPr>
            <p:custDataLst>
              <p:tags r:id="rId5"/>
            </p:custDataLst>
          </p:nvPr>
        </p:nvSpPr>
        <p:spPr>
          <a:xfrm>
            <a:off x="5578316" y="2685098"/>
            <a:ext cx="347186" cy="36337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a:lnSpc>
                <a:spcPct val="120000"/>
              </a:lnSpc>
            </a:pPr>
            <a:r>
              <a:rPr lang="en-US" altLang="zh-CN" sz="1500" dirty="0">
                <a:solidFill>
                  <a:sysClr val="window" lastClr="FFFFFF"/>
                </a:solidFill>
                <a:latin typeface="微软雅黑" panose="020B0503020204020204" pitchFamily="34" charset="-122"/>
                <a:ea typeface="微软雅黑" panose="020B0503020204020204" pitchFamily="34" charset="-122"/>
              </a:rPr>
              <a:t>C</a:t>
            </a:r>
            <a:endParaRPr lang="zh-CN" altLang="en-US" sz="1500" dirty="0">
              <a:solidFill>
                <a:sysClr val="window" lastClr="FFFFFF"/>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6"/>
            </p:custDataLst>
          </p:nvPr>
        </p:nvSpPr>
        <p:spPr>
          <a:xfrm>
            <a:off x="5971064" y="2627948"/>
            <a:ext cx="4604385" cy="401003"/>
          </a:xfrm>
          <a:prstGeom prst="rect">
            <a:avLst/>
          </a:prstGeom>
          <a:noFill/>
        </p:spPr>
        <p:txBody>
          <a:bodyPr wrap="square" rtlCol="0" anchor="ctr">
            <a:noAutofit/>
          </a:bodyPr>
          <a:lstStyle/>
          <a:p>
            <a:pPr>
              <a:lnSpc>
                <a:spcPct val="120000"/>
              </a:lnSpc>
            </a:pPr>
            <a:r>
              <a:rPr lang="zh-CN" altLang="pt-BR" sz="2000" b="1" spc="150" dirty="0">
                <a:solidFill>
                  <a:srgbClr val="1AA3AA"/>
                </a:solidFill>
                <a:latin typeface="微软雅黑" panose="020B0503020204020204" pitchFamily="34" charset="-122"/>
                <a:ea typeface="微软雅黑" panose="020B0503020204020204" pitchFamily="34" charset="-122"/>
              </a:rPr>
              <a:t>科研管理部门审批</a:t>
            </a:r>
          </a:p>
        </p:txBody>
      </p:sp>
      <p:sp>
        <p:nvSpPr>
          <p:cNvPr id="69" name="任意多边形 68"/>
          <p:cNvSpPr/>
          <p:nvPr>
            <p:custDataLst>
              <p:tags r:id="rId7"/>
            </p:custDataLst>
          </p:nvPr>
        </p:nvSpPr>
        <p:spPr>
          <a:xfrm>
            <a:off x="5068253" y="3082290"/>
            <a:ext cx="510064" cy="62579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69A35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1500">
              <a:latin typeface="微软雅黑" panose="020B0503020204020204" pitchFamily="34" charset="-122"/>
              <a:ea typeface="微软雅黑" panose="020B0503020204020204" pitchFamily="34" charset="-122"/>
            </a:endParaRPr>
          </a:p>
        </p:txBody>
      </p:sp>
      <p:sp>
        <p:nvSpPr>
          <p:cNvPr id="9" name="任意多边形 8"/>
          <p:cNvSpPr/>
          <p:nvPr>
            <p:custDataLst>
              <p:tags r:id="rId8"/>
            </p:custDataLst>
          </p:nvPr>
        </p:nvSpPr>
        <p:spPr>
          <a:xfrm>
            <a:off x="5578316" y="3345180"/>
            <a:ext cx="347186" cy="36337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a:lnSpc>
                <a:spcPct val="120000"/>
              </a:lnSpc>
            </a:pPr>
            <a:r>
              <a:rPr lang="en-US" altLang="zh-CN" sz="1500" dirty="0">
                <a:solidFill>
                  <a:sysClr val="window" lastClr="FFFFFF"/>
                </a:solidFill>
                <a:latin typeface="微软雅黑" panose="020B0503020204020204" pitchFamily="34" charset="-122"/>
                <a:ea typeface="微软雅黑" panose="020B0503020204020204" pitchFamily="34" charset="-122"/>
              </a:rPr>
              <a:t>D</a:t>
            </a:r>
            <a:endParaRPr lang="zh-CN" altLang="en-US" sz="1500" dirty="0">
              <a:solidFill>
                <a:sysClr val="window" lastClr="FFFFFF"/>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9"/>
            </p:custDataLst>
          </p:nvPr>
        </p:nvSpPr>
        <p:spPr>
          <a:xfrm>
            <a:off x="5971064" y="3328988"/>
            <a:ext cx="4604385" cy="401003"/>
          </a:xfrm>
          <a:prstGeom prst="rect">
            <a:avLst/>
          </a:prstGeom>
          <a:noFill/>
        </p:spPr>
        <p:txBody>
          <a:bodyPr wrap="square" rtlCol="0" anchor="ctr">
            <a:noAutofit/>
          </a:bodyPr>
          <a:lstStyle/>
          <a:p>
            <a:pPr>
              <a:lnSpc>
                <a:spcPct val="120000"/>
              </a:lnSpc>
            </a:pPr>
            <a:r>
              <a:rPr lang="zh-CN" altLang="pt-BR" sz="2000" b="1" spc="150" dirty="0">
                <a:solidFill>
                  <a:srgbClr val="69A35B"/>
                </a:solidFill>
                <a:latin typeface="微软雅黑" panose="020B0503020204020204" pitchFamily="34" charset="-122"/>
                <a:ea typeface="微软雅黑" panose="020B0503020204020204" pitchFamily="34" charset="-122"/>
              </a:rPr>
              <a:t>交财务处科研经费管理科</a:t>
            </a:r>
          </a:p>
          <a:p>
            <a:pPr>
              <a:lnSpc>
                <a:spcPct val="120000"/>
              </a:lnSpc>
            </a:pPr>
            <a:r>
              <a:rPr lang="zh-CN" altLang="pt-BR" sz="2000" b="1" spc="150" dirty="0">
                <a:solidFill>
                  <a:srgbClr val="69A35B"/>
                </a:solidFill>
                <a:latin typeface="微软雅黑" panose="020B0503020204020204" pitchFamily="34" charset="-122"/>
                <a:ea typeface="微软雅黑" panose="020B0503020204020204" pitchFamily="34" charset="-122"/>
              </a:rPr>
              <a:t>更新预算、控制额度</a:t>
            </a:r>
          </a:p>
        </p:txBody>
      </p:sp>
      <p:sp>
        <p:nvSpPr>
          <p:cNvPr id="22" name="任意多边形 21"/>
          <p:cNvSpPr/>
          <p:nvPr>
            <p:custDataLst>
              <p:tags r:id="rId10"/>
            </p:custDataLst>
          </p:nvPr>
        </p:nvSpPr>
        <p:spPr>
          <a:xfrm>
            <a:off x="5068253" y="1108234"/>
            <a:ext cx="510064" cy="62579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1500">
              <a:latin typeface="微软雅黑" panose="020B0503020204020204" pitchFamily="34" charset="-122"/>
              <a:ea typeface="微软雅黑" panose="020B0503020204020204" pitchFamily="34" charset="-122"/>
            </a:endParaRPr>
          </a:p>
        </p:txBody>
      </p:sp>
      <p:sp>
        <p:nvSpPr>
          <p:cNvPr id="23" name="任意多边形 22"/>
          <p:cNvSpPr/>
          <p:nvPr>
            <p:custDataLst>
              <p:tags r:id="rId11"/>
            </p:custDataLst>
          </p:nvPr>
        </p:nvSpPr>
        <p:spPr>
          <a:xfrm>
            <a:off x="5578316" y="1371124"/>
            <a:ext cx="347186" cy="36337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lnSpcReduction="10000"/>
          </a:bodyPr>
          <a:lstStyle/>
          <a:p>
            <a:pPr algn="ctr">
              <a:lnSpc>
                <a:spcPct val="120000"/>
              </a:lnSpc>
            </a:pPr>
            <a:r>
              <a:rPr lang="en-US" altLang="zh-CN" sz="1500" dirty="0">
                <a:solidFill>
                  <a:sysClr val="window" lastClr="FFFFFF"/>
                </a:solidFill>
                <a:latin typeface="微软雅黑" panose="020B0503020204020204" pitchFamily="34" charset="-122"/>
                <a:ea typeface="微软雅黑" panose="020B0503020204020204" pitchFamily="34" charset="-122"/>
              </a:rPr>
              <a:t>A</a:t>
            </a:r>
            <a:endParaRPr lang="zh-CN" altLang="en-US" sz="1500" dirty="0">
              <a:solidFill>
                <a:sysClr val="window" lastClr="FFFFFF"/>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12"/>
            </p:custDataLst>
          </p:nvPr>
        </p:nvSpPr>
        <p:spPr>
          <a:xfrm>
            <a:off x="5963444" y="1359376"/>
            <a:ext cx="4604385" cy="401003"/>
          </a:xfrm>
          <a:prstGeom prst="rect">
            <a:avLst/>
          </a:prstGeom>
          <a:noFill/>
        </p:spPr>
        <p:txBody>
          <a:bodyPr wrap="square" rtlCol="0" anchor="ctr">
            <a:noAutofit/>
          </a:bodyPr>
          <a:lstStyle/>
          <a:p>
            <a:pPr>
              <a:lnSpc>
                <a:spcPct val="120000"/>
              </a:lnSpc>
            </a:pPr>
            <a:r>
              <a:rPr lang="zh-CN" altLang="en-US" sz="2000" b="1" spc="150" dirty="0">
                <a:solidFill>
                  <a:srgbClr val="1F74AD"/>
                </a:solidFill>
                <a:latin typeface="微软雅黑" panose="020B0503020204020204" pitchFamily="34" charset="-122"/>
                <a:ea typeface="微软雅黑" panose="020B0503020204020204" pitchFamily="34" charset="-122"/>
              </a:rPr>
              <a:t>项目负责人审批</a:t>
            </a:r>
          </a:p>
        </p:txBody>
      </p:sp>
      <p:sp>
        <p:nvSpPr>
          <p:cNvPr id="13" name="文本框 12"/>
          <p:cNvSpPr txBox="1"/>
          <p:nvPr/>
        </p:nvSpPr>
        <p:spPr>
          <a:xfrm>
            <a:off x="5415280" y="780415"/>
            <a:ext cx="3646170" cy="583565"/>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填写</a:t>
            </a:r>
            <a:r>
              <a:rPr lang="zh-CN" altLang="en-US" sz="1600" b="1" u="sng" dirty="0">
                <a:solidFill>
                  <a:schemeClr val="accent1"/>
                </a:solidFill>
                <a:effectLst/>
                <a:latin typeface="微软雅黑" panose="020B0503020204020204" pitchFamily="34" charset="-122"/>
                <a:ea typeface="微软雅黑" panose="020B0503020204020204" pitchFamily="34" charset="-122"/>
              </a:rPr>
              <a:t>《暨南大学科研预算调整申请表》</a:t>
            </a:r>
            <a:r>
              <a:rPr lang="zh-CN" altLang="en-US" sz="1400" b="1" dirty="0">
                <a:latin typeface="微软雅黑" panose="020B0503020204020204" pitchFamily="34" charset="-122"/>
                <a:ea typeface="微软雅黑" panose="020B0503020204020204" pitchFamily="34" charset="-122"/>
              </a:rPr>
              <a:t>复印项目主管部门批复的</a:t>
            </a:r>
            <a:r>
              <a:rPr lang="zh-CN" altLang="en-US" sz="1600" b="1" u="sng" dirty="0">
                <a:solidFill>
                  <a:schemeClr val="accent1"/>
                </a:solidFill>
                <a:effectLst/>
                <a:latin typeface="微软雅黑" panose="020B0503020204020204" pitchFamily="34" charset="-122"/>
                <a:ea typeface="微软雅黑" panose="020B0503020204020204" pitchFamily="34" charset="-122"/>
              </a:rPr>
              <a:t>原预算页</a:t>
            </a:r>
          </a:p>
        </p:txBody>
      </p:sp>
      <p:sp>
        <p:nvSpPr>
          <p:cNvPr id="60" name="文本框 59"/>
          <p:cNvSpPr txBox="1"/>
          <p:nvPr/>
        </p:nvSpPr>
        <p:spPr>
          <a:xfrm>
            <a:off x="5578475" y="4004945"/>
            <a:ext cx="3279775" cy="922020"/>
          </a:xfrm>
          <a:prstGeom prst="rect">
            <a:avLst/>
          </a:prstGeom>
          <a:noFill/>
        </p:spPr>
        <p:txBody>
          <a:bodyPr wrap="square" rtlCol="0" anchor="t">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rPr>
              <a:t>原</a:t>
            </a:r>
            <a:r>
              <a:rPr lang="zh-CN" altLang="en-US" sz="1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未设立间接费用</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rPr>
              <a:t>的在研</a:t>
            </a:r>
            <a:r>
              <a:rPr lang="zh-CN" altLang="en-US" sz="1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纵向项目</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rPr>
              <a:t>，如需新增间接费用项目负责人</a:t>
            </a:r>
            <a:r>
              <a:rPr lang="zh-CN" altLang="en-US" sz="1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可提出申请</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mn-ea"/>
              </a:rPr>
              <a:t>，一旦获批，将</a:t>
            </a:r>
            <a:r>
              <a:rPr lang="zh-CN" altLang="en-US" sz="12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不得再做</a:t>
            </a:r>
            <a:r>
              <a:rPr lang="zh-CN" altLang="en-US" sz="12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调整</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mn-ea"/>
              </a:rPr>
              <a:t>。</a:t>
            </a:r>
          </a:p>
        </p:txBody>
      </p:sp>
      <p:grpSp>
        <p:nvGrpSpPr>
          <p:cNvPr id="4" name="组合 3"/>
          <p:cNvGrpSpPr/>
          <p:nvPr/>
        </p:nvGrpSpPr>
        <p:grpSpPr>
          <a:xfrm>
            <a:off x="-1" y="-1"/>
            <a:ext cx="5068390" cy="5143501"/>
            <a:chOff x="-1" y="-1"/>
            <a:chExt cx="5068390" cy="5143501"/>
          </a:xfrm>
        </p:grpSpPr>
        <p:sp>
          <p:nvSpPr>
            <p:cNvPr id="55" name="矩形 54"/>
            <p:cNvSpPr/>
            <p:nvPr/>
          </p:nvSpPr>
          <p:spPr>
            <a:xfrm>
              <a:off x="-1" y="-1"/>
              <a:ext cx="5068390" cy="51435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18" name="图片 17" descr="R5P(K4C29ESY_6PH)M4EH~8"/>
            <p:cNvPicPr>
              <a:picLocks noChangeAspect="1"/>
            </p:cNvPicPr>
            <p:nvPr/>
          </p:nvPicPr>
          <p:blipFill>
            <a:blip r:embed="rId16" cstate="print"/>
            <a:stretch>
              <a:fillRect/>
            </a:stretch>
          </p:blipFill>
          <p:spPr>
            <a:xfrm>
              <a:off x="551815" y="328930"/>
              <a:ext cx="3964940" cy="4485005"/>
            </a:xfrm>
            <a:prstGeom prst="rect">
              <a:avLst/>
            </a:prstGeom>
          </p:spPr>
        </p:pic>
        <p:sp>
          <p:nvSpPr>
            <p:cNvPr id="61" name="矩形 60"/>
            <p:cNvSpPr/>
            <p:nvPr/>
          </p:nvSpPr>
          <p:spPr>
            <a:xfrm>
              <a:off x="462280" y="1449705"/>
              <a:ext cx="4065270" cy="738505"/>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6" name="文本框 65"/>
            <p:cNvSpPr txBox="1"/>
            <p:nvPr/>
          </p:nvSpPr>
          <p:spPr>
            <a:xfrm>
              <a:off x="596900" y="1557655"/>
              <a:ext cx="3780790" cy="583565"/>
            </a:xfrm>
            <a:prstGeom prst="rect">
              <a:avLst/>
            </a:prstGeom>
            <a:noFill/>
          </p:spPr>
          <p:txBody>
            <a:bodyPr wrap="square" rtlCol="0" anchor="t">
              <a:spAutoFit/>
              <a:scene3d>
                <a:camera prst="orthographicFront"/>
                <a:lightRig rig="threePt" dir="t"/>
              </a:scene3d>
            </a:bodyPr>
            <a:lstStyle/>
            <a:p>
              <a:pPr marL="285750" indent="-285750">
                <a:lnSpc>
                  <a:spcPct val="100000"/>
                </a:lnSpc>
                <a:buClr>
                  <a:srgbClr val="FFFFFF"/>
                </a:buClr>
                <a:buSzPct val="50000"/>
                <a:buFont typeface="Wingdings" panose="05000000000000000000" charset="0"/>
                <a:buChar char="l"/>
              </a:pPr>
              <a:r>
                <a:rPr lang="zh-CN" altLang="en-US" sz="1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汇总各类科研项目调整审批权限</a:t>
              </a:r>
              <a:endParaRPr lang="zh-CN" altLang="en-US" sz="1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marL="285750" indent="-285750">
                <a:lnSpc>
                  <a:spcPct val="100000"/>
                </a:lnSpc>
                <a:buClr>
                  <a:srgbClr val="FFFFFF"/>
                </a:buClr>
                <a:buSzPct val="50000"/>
                <a:buFont typeface="Wingdings" panose="05000000000000000000" charset="0"/>
                <a:buChar char="l"/>
              </a:pPr>
              <a:r>
                <a:rPr lang="zh-CN" altLang="en-US" sz="16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制定标准化流程，明确预算调整权限</a:t>
              </a: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4498340" y="4109085"/>
            <a:ext cx="4395470" cy="738505"/>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2" name="组合 31"/>
          <p:cNvGrpSpPr/>
          <p:nvPr/>
        </p:nvGrpSpPr>
        <p:grpSpPr>
          <a:xfrm>
            <a:off x="3396342" y="0"/>
            <a:ext cx="3542844" cy="997201"/>
            <a:chOff x="3396342" y="0"/>
            <a:chExt cx="2351314" cy="997201"/>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892552"/>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sym typeface="Century Gothic" panose="020B0502020202020204" pitchFamily="34" charset="0"/>
                </a:rPr>
                <a:t>经费</a:t>
              </a:r>
              <a:r>
                <a:rPr lang="zh-CN" altLang="en-US" sz="2600" spc="300" dirty="0" smtClean="0">
                  <a:latin typeface="思源黑体 CN Medium" panose="020B0600000000000000" pitchFamily="34" charset="-122"/>
                  <a:ea typeface="思源黑体 CN Medium" panose="020B0600000000000000" pitchFamily="34" charset="-122"/>
                  <a:sym typeface="Century Gothic" panose="020B0502020202020204" pitchFamily="34" charset="0"/>
                </a:rPr>
                <a:t>调帐申请流程</a:t>
              </a:r>
              <a:endParaRPr lang="zh-CN" altLang="en-US" sz="2600" spc="300" dirty="0">
                <a:latin typeface="思源黑体 CN Medium" panose="020B0600000000000000" pitchFamily="34" charset="-122"/>
                <a:ea typeface="思源黑体 CN Medium" panose="020B0600000000000000" pitchFamily="34" charset="-122"/>
              </a:endParaRPr>
            </a:p>
          </p:txBody>
        </p:sp>
      </p:grpSp>
      <p:sp>
        <p:nvSpPr>
          <p:cNvPr id="4" name="右箭头 2"/>
          <p:cNvSpPr/>
          <p:nvPr>
            <p:custDataLst>
              <p:tags r:id="rId1"/>
            </p:custDataLst>
          </p:nvPr>
        </p:nvSpPr>
        <p:spPr>
          <a:xfrm>
            <a:off x="539115" y="1263650"/>
            <a:ext cx="8065135" cy="331470"/>
          </a:xfrm>
          <a:prstGeom prst="rightArrow">
            <a:avLst>
              <a:gd name="adj1" fmla="val 100000"/>
              <a:gd name="adj2" fmla="val 71429"/>
            </a:avLst>
          </a:prstGeom>
          <a:solidFill>
            <a:sysClr val="window" lastClr="FFFFFF">
              <a:lumMod val="85000"/>
            </a:sysClr>
          </a:solidFill>
          <a:ln>
            <a:solidFill>
              <a:sysClr val="window" lastClr="FFFFFF"/>
            </a:solidFill>
          </a:ln>
        </p:spPr>
        <p:txBody>
          <a:bodyPr wrap="none" tIns="0" bIns="0" rtlCol="0" anchor="t">
            <a:normAutofit/>
          </a:bodyPr>
          <a:lstStyle/>
          <a:p>
            <a:pPr algn="ctr">
              <a:lnSpc>
                <a:spcPct val="120000"/>
              </a:lnSpc>
            </a:pPr>
            <a:endParaRPr lang="en-US" b="1"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8" name="直接连接符 17"/>
          <p:cNvCxnSpPr/>
          <p:nvPr>
            <p:custDataLst>
              <p:tags r:id="rId2"/>
            </p:custDataLst>
          </p:nvPr>
        </p:nvCxnSpPr>
        <p:spPr>
          <a:xfrm>
            <a:off x="2835127" y="2052203"/>
            <a:ext cx="0" cy="1766333"/>
          </a:xfrm>
          <a:prstGeom prst="line">
            <a:avLst/>
          </a:prstGeom>
          <a:ln>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cxnSp>
        <p:nvCxnSpPr>
          <p:cNvPr id="19" name="直接连接符 18"/>
          <p:cNvCxnSpPr/>
          <p:nvPr>
            <p:custDataLst>
              <p:tags r:id="rId3"/>
            </p:custDataLst>
          </p:nvPr>
        </p:nvCxnSpPr>
        <p:spPr>
          <a:xfrm>
            <a:off x="4572002" y="2052203"/>
            <a:ext cx="0" cy="1766333"/>
          </a:xfrm>
          <a:prstGeom prst="line">
            <a:avLst/>
          </a:prstGeom>
          <a:ln>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cxnSp>
        <p:nvCxnSpPr>
          <p:cNvPr id="20" name="直接连接符 19"/>
          <p:cNvCxnSpPr/>
          <p:nvPr>
            <p:custDataLst>
              <p:tags r:id="rId4"/>
            </p:custDataLst>
          </p:nvPr>
        </p:nvCxnSpPr>
        <p:spPr>
          <a:xfrm>
            <a:off x="6308876" y="2052203"/>
            <a:ext cx="0" cy="1766333"/>
          </a:xfrm>
          <a:prstGeom prst="line">
            <a:avLst/>
          </a:prstGeom>
          <a:ln>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sp>
        <p:nvSpPr>
          <p:cNvPr id="2" name="矩形 1"/>
          <p:cNvSpPr/>
          <p:nvPr>
            <p:custDataLst>
              <p:tags r:id="rId5"/>
            </p:custDataLst>
          </p:nvPr>
        </p:nvSpPr>
        <p:spPr>
          <a:xfrm>
            <a:off x="6544945" y="1976120"/>
            <a:ext cx="1591310" cy="801370"/>
          </a:xfrm>
          <a:prstGeom prst="rect">
            <a:avLst/>
          </a:prstGeom>
          <a:noFill/>
          <a:ln>
            <a:noFill/>
          </a:ln>
        </p:spPr>
        <p:txBody>
          <a:bodyPr wrap="square" tIns="35100" bIns="0" anchor="b">
            <a:normAutofit lnSpcReduction="10000"/>
          </a:bodyPr>
          <a:lstStyle/>
          <a:p>
            <a:pPr lvl="0" algn="l" fontAlgn="base">
              <a:lnSpc>
                <a:spcPct val="120000"/>
              </a:lnSpc>
              <a:spcBef>
                <a:spcPct val="0"/>
              </a:spcBef>
              <a:spcAft>
                <a:spcPct val="0"/>
              </a:spcAft>
              <a:tabLst>
                <a:tab pos="227965" algn="l"/>
              </a:tabLst>
              <a:defRPr/>
            </a:pP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至</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财务处科研经费管理科</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审核办理</a:t>
            </a:r>
          </a:p>
        </p:txBody>
      </p:sp>
      <p:sp>
        <p:nvSpPr>
          <p:cNvPr id="3" name="椭圆 2"/>
          <p:cNvSpPr/>
          <p:nvPr>
            <p:custDataLst>
              <p:tags r:id="rId6"/>
            </p:custDataLst>
          </p:nvPr>
        </p:nvSpPr>
        <p:spPr>
          <a:xfrm>
            <a:off x="6939186" y="1388833"/>
            <a:ext cx="476250" cy="476250"/>
          </a:xfrm>
          <a:prstGeom prst="ellipse">
            <a:avLst/>
          </a:prstGeom>
          <a:solidFill>
            <a:srgbClr val="69A35B"/>
          </a:solidFill>
          <a:ln w="285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7500" lnSpcReduction="20000"/>
          </a:bodyPr>
          <a:lstStyle/>
          <a:p>
            <a:pPr algn="ctr">
              <a:lnSpc>
                <a:spcPct val="140000"/>
              </a:lnSpc>
            </a:pPr>
            <a:r>
              <a:rPr lang="en-US" altLang="zh-CN" sz="3000" dirty="0"/>
              <a:t>4</a:t>
            </a:r>
            <a:endParaRPr lang="zh-CN" altLang="en-US" sz="3000" dirty="0"/>
          </a:p>
        </p:txBody>
      </p:sp>
      <p:sp>
        <p:nvSpPr>
          <p:cNvPr id="12" name="矩形 11"/>
          <p:cNvSpPr/>
          <p:nvPr>
            <p:custDataLst>
              <p:tags r:id="rId7"/>
            </p:custDataLst>
          </p:nvPr>
        </p:nvSpPr>
        <p:spPr>
          <a:xfrm>
            <a:off x="4657090" y="1884680"/>
            <a:ext cx="1567180" cy="935355"/>
          </a:xfrm>
          <a:prstGeom prst="rect">
            <a:avLst/>
          </a:prstGeom>
          <a:noFill/>
          <a:ln>
            <a:noFill/>
          </a:ln>
        </p:spPr>
        <p:txBody>
          <a:bodyPr wrap="square" tIns="35100" bIns="0" anchor="b">
            <a:normAutofit/>
          </a:bodyPr>
          <a:lstStyle/>
          <a:p>
            <a:pPr lvl="0" algn="ctr" fontAlgn="base">
              <a:lnSpc>
                <a:spcPct val="120000"/>
              </a:lnSpc>
              <a:spcBef>
                <a:spcPct val="0"/>
              </a:spcBef>
              <a:spcAft>
                <a:spcPct val="0"/>
              </a:spcAft>
              <a:tabLst>
                <a:tab pos="227965" algn="l"/>
              </a:tabLst>
              <a:defRPr/>
            </a:pP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至</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科研管理部门</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（科技处或社科处）审核</a:t>
            </a:r>
          </a:p>
        </p:txBody>
      </p:sp>
      <p:sp>
        <p:nvSpPr>
          <p:cNvPr id="35" name="椭圆 34"/>
          <p:cNvSpPr/>
          <p:nvPr>
            <p:custDataLst>
              <p:tags r:id="rId8"/>
            </p:custDataLst>
          </p:nvPr>
        </p:nvSpPr>
        <p:spPr>
          <a:xfrm>
            <a:off x="5202314" y="1385062"/>
            <a:ext cx="476250" cy="476250"/>
          </a:xfrm>
          <a:prstGeom prst="ellipse">
            <a:avLst/>
          </a:prstGeom>
          <a:solidFill>
            <a:srgbClr val="1AA3AA"/>
          </a:solidFill>
          <a:ln w="285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7500" lnSpcReduction="20000"/>
          </a:bodyPr>
          <a:lstStyle/>
          <a:p>
            <a:pPr algn="ctr">
              <a:lnSpc>
                <a:spcPct val="140000"/>
              </a:lnSpc>
            </a:pPr>
            <a:r>
              <a:rPr lang="en-US" altLang="zh-CN" sz="3000" dirty="0"/>
              <a:t>3</a:t>
            </a:r>
            <a:endParaRPr lang="zh-CN" altLang="en-US" sz="3000" dirty="0"/>
          </a:p>
        </p:txBody>
      </p:sp>
      <p:sp>
        <p:nvSpPr>
          <p:cNvPr id="6" name="矩形 5"/>
          <p:cNvSpPr/>
          <p:nvPr>
            <p:custDataLst>
              <p:tags r:id="rId9"/>
            </p:custDataLst>
          </p:nvPr>
        </p:nvSpPr>
        <p:spPr>
          <a:xfrm>
            <a:off x="2953385" y="1889175"/>
            <a:ext cx="1544955" cy="1951355"/>
          </a:xfrm>
          <a:prstGeom prst="rect">
            <a:avLst/>
          </a:prstGeom>
          <a:noFill/>
          <a:ln>
            <a:noFill/>
          </a:ln>
        </p:spPr>
        <p:txBody>
          <a:bodyPr wrap="square" tIns="35100" bIns="0" anchor="b">
            <a:normAutofit fontScale="85000" lnSpcReduction="20000"/>
          </a:bodyPr>
          <a:lstStyle/>
          <a:p>
            <a:pPr lvl="0" algn="l" fontAlgn="base">
              <a:lnSpc>
                <a:spcPct val="120000"/>
              </a:lnSpc>
              <a:spcBef>
                <a:spcPct val="0"/>
              </a:spcBef>
              <a:spcAft>
                <a:spcPct val="0"/>
              </a:spcAft>
              <a:tabLst>
                <a:tab pos="227965" algn="l"/>
              </a:tabLst>
              <a:defRPr/>
            </a:pP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携带</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《科研经费调账申请审批表》</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及项目</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批复预算书</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科研经费支出明细表</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及</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汇总表</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至所在单位（院</a:t>
            </a:r>
            <a:r>
              <a:rPr lang="en-US" altLang="zh-CN"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所</a:t>
            </a:r>
            <a:r>
              <a:rPr lang="en-US" altLang="zh-CN"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中心）审核</a:t>
            </a:r>
          </a:p>
        </p:txBody>
      </p:sp>
      <p:sp>
        <p:nvSpPr>
          <p:cNvPr id="36" name="椭圆 35"/>
          <p:cNvSpPr/>
          <p:nvPr>
            <p:custDataLst>
              <p:tags r:id="rId10"/>
            </p:custDataLst>
          </p:nvPr>
        </p:nvSpPr>
        <p:spPr>
          <a:xfrm>
            <a:off x="3465439" y="1390589"/>
            <a:ext cx="476250" cy="476250"/>
          </a:xfrm>
          <a:prstGeom prst="ellipse">
            <a:avLst/>
          </a:prstGeom>
          <a:solidFill>
            <a:srgbClr val="3498DB"/>
          </a:solidFill>
          <a:ln w="285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7500" lnSpcReduction="20000"/>
          </a:bodyPr>
          <a:lstStyle/>
          <a:p>
            <a:pPr algn="ctr">
              <a:lnSpc>
                <a:spcPct val="140000"/>
              </a:lnSpc>
            </a:pPr>
            <a:r>
              <a:rPr lang="en-US" altLang="zh-CN" sz="3000" dirty="0"/>
              <a:t>2</a:t>
            </a:r>
            <a:endParaRPr lang="zh-CN" altLang="en-US" sz="3000" dirty="0"/>
          </a:p>
        </p:txBody>
      </p:sp>
      <p:sp>
        <p:nvSpPr>
          <p:cNvPr id="7" name="矩形 6"/>
          <p:cNvSpPr/>
          <p:nvPr>
            <p:custDataLst>
              <p:tags r:id="rId11"/>
            </p:custDataLst>
          </p:nvPr>
        </p:nvSpPr>
        <p:spPr>
          <a:xfrm>
            <a:off x="1280795" y="1732280"/>
            <a:ext cx="1370965" cy="1285240"/>
          </a:xfrm>
          <a:prstGeom prst="rect">
            <a:avLst/>
          </a:prstGeom>
          <a:noFill/>
          <a:ln>
            <a:noFill/>
          </a:ln>
        </p:spPr>
        <p:txBody>
          <a:bodyPr wrap="square" tIns="35100" bIns="0" anchor="b">
            <a:normAutofit/>
          </a:bodyPr>
          <a:lstStyle/>
          <a:p>
            <a:pPr lvl="0" algn="ctr" fontAlgn="base">
              <a:lnSpc>
                <a:spcPct val="120000"/>
              </a:lnSpc>
              <a:spcBef>
                <a:spcPct val="0"/>
              </a:spcBef>
              <a:spcAft>
                <a:spcPct val="0"/>
              </a:spcAft>
              <a:tabLst>
                <a:tab pos="227965" algn="l"/>
              </a:tabLst>
              <a:defRPr/>
            </a:pPr>
            <a:r>
              <a:rPr lang="zh-CN" altLang="en-US" sz="1500" b="1" spc="300" dirty="0">
                <a:solidFill>
                  <a:srgbClr val="000000">
                    <a:lumMod val="75000"/>
                    <a:lumOff val="25000"/>
                  </a:srgbClr>
                </a:solidFill>
                <a:latin typeface="微软雅黑" panose="020B0503020204020204" pitchFamily="34" charset="-122"/>
                <a:ea typeface="微软雅黑" panose="020B0503020204020204" pitchFamily="34" charset="-122"/>
                <a:cs typeface="+mn-ea"/>
                <a:sym typeface="Arial" panose="020B0604020202020204" pitchFamily="34" charset="0"/>
              </a:rPr>
              <a:t>项目负责人填写</a:t>
            </a:r>
            <a:r>
              <a:rPr lang="zh-CN" altLang="en-US" sz="1500" b="1" spc="3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《科研经费调账申请审批表》</a:t>
            </a:r>
          </a:p>
        </p:txBody>
      </p:sp>
      <p:sp>
        <p:nvSpPr>
          <p:cNvPr id="37" name="椭圆 36"/>
          <p:cNvSpPr/>
          <p:nvPr>
            <p:custDataLst>
              <p:tags r:id="rId12"/>
            </p:custDataLst>
          </p:nvPr>
        </p:nvSpPr>
        <p:spPr>
          <a:xfrm>
            <a:off x="1728564" y="1389941"/>
            <a:ext cx="476250" cy="476250"/>
          </a:xfrm>
          <a:prstGeom prst="ellipse">
            <a:avLst/>
          </a:prstGeom>
          <a:ln w="285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37500" lnSpcReduction="20000"/>
          </a:bodyPr>
          <a:lstStyle/>
          <a:p>
            <a:pPr algn="ctr">
              <a:lnSpc>
                <a:spcPct val="140000"/>
              </a:lnSpc>
            </a:pPr>
            <a:r>
              <a:rPr lang="en-US" altLang="zh-CN" sz="3000" dirty="0"/>
              <a:t>1</a:t>
            </a:r>
            <a:endParaRPr lang="zh-CN" altLang="en-US" sz="3000" dirty="0"/>
          </a:p>
        </p:txBody>
      </p:sp>
      <p:sp>
        <p:nvSpPr>
          <p:cNvPr id="10" name="文本框 9"/>
          <p:cNvSpPr txBox="1"/>
          <p:nvPr/>
        </p:nvSpPr>
        <p:spPr>
          <a:xfrm>
            <a:off x="4959350" y="4131945"/>
            <a:ext cx="4689475" cy="953135"/>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调账额度</a:t>
            </a: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万元以下</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由</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科长</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审批。</a:t>
            </a:r>
          </a:p>
          <a:p>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调账额度</a:t>
            </a: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万元（含</a:t>
            </a: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由</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分管科研副处长</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审批。</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调账额度</a:t>
            </a: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万元以上（含</a:t>
            </a:r>
            <a:r>
              <a:rPr lang="en-US" altLang="zh-CN"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由</a:t>
            </a:r>
            <a:r>
              <a:rPr lang="zh-CN" altLang="en-US" sz="14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处长</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审批。</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4531995" y="4109085"/>
            <a:ext cx="609600" cy="368300"/>
          </a:xfrm>
          <a:prstGeom prst="rect">
            <a:avLst/>
          </a:prstGeom>
          <a:noFill/>
        </p:spPr>
        <p:txBody>
          <a:bodyPr wrap="squar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注：</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72" b="13654"/>
          <a:stretch>
            <a:fillRect/>
          </a:stretch>
        </p:blipFill>
        <p:spPr>
          <a:xfrm>
            <a:off x="0" y="1346954"/>
            <a:ext cx="4354832" cy="2449592"/>
          </a:xfrm>
          <a:prstGeom prst="rect">
            <a:avLst/>
          </a:prstGeom>
        </p:spPr>
      </p:pic>
      <p:sp>
        <p:nvSpPr>
          <p:cNvPr id="4" name="矩形 3"/>
          <p:cNvSpPr/>
          <p:nvPr/>
        </p:nvSpPr>
        <p:spPr>
          <a:xfrm>
            <a:off x="3931920" y="1729196"/>
            <a:ext cx="4336868" cy="16851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325766" y="1900413"/>
            <a:ext cx="3549176" cy="1861165"/>
            <a:chOff x="4261894" y="1973654"/>
            <a:chExt cx="3549176" cy="1861165"/>
          </a:xfrm>
        </p:grpSpPr>
        <p:sp>
          <p:nvSpPr>
            <p:cNvPr id="7" name="文本框 14"/>
            <p:cNvSpPr txBox="1">
              <a:spLocks noChangeArrowheads="1"/>
            </p:cNvSpPr>
            <p:nvPr/>
          </p:nvSpPr>
          <p:spPr bwMode="auto">
            <a:xfrm>
              <a:off x="4261894" y="1973654"/>
              <a:ext cx="35413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eaLnBrk="1" hangingPunct="1">
                <a:buClrTx/>
                <a:buSzTx/>
                <a:buFontTx/>
                <a:defRPr/>
              </a:pPr>
              <a:r>
                <a:rPr lang="en-US" altLang="zh-CN" sz="2800" b="1" dirty="0" smtClean="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rPr>
                <a:t>01.</a:t>
              </a:r>
              <a:r>
                <a:rPr lang="zh-CN" altLang="en-US" sz="2800" b="1" dirty="0" smtClean="0">
                  <a:solidFill>
                    <a:schemeClr val="bg1"/>
                  </a:solidFill>
                  <a:latin typeface="黑体" panose="02010609060101010101" charset="-122"/>
                  <a:ea typeface="黑体" panose="02010609060101010101" charset="-122"/>
                  <a:cs typeface="微软雅黑" panose="020B0503020204020204" pitchFamily="34" charset="-122"/>
                  <a:sym typeface="+mn-ea"/>
                </a:rPr>
                <a:t>科研经费政策概况</a:t>
              </a:r>
            </a:p>
          </p:txBody>
        </p:sp>
        <p:sp>
          <p:nvSpPr>
            <p:cNvPr id="8" name="Rectangle 15"/>
            <p:cNvSpPr>
              <a:spLocks noChangeArrowheads="1"/>
            </p:cNvSpPr>
            <p:nvPr/>
          </p:nvSpPr>
          <p:spPr bwMode="auto">
            <a:xfrm>
              <a:off x="4261894" y="2496874"/>
              <a:ext cx="3549176"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285750" indent="-285750" defTabSz="914400" eaLnBrk="1" hangingPunct="1">
                <a:lnSpc>
                  <a:spcPct val="150000"/>
                </a:lnSpc>
                <a:buFont typeface="Wingdings" panose="05000000000000000000" charset="0"/>
                <a:buChar char="p"/>
                <a:defRPr/>
              </a:pPr>
              <a:r>
                <a:rPr lang="zh-CN" altLang="en-US" sz="1800" dirty="0" smtClean="0">
                  <a:solidFill>
                    <a:schemeClr val="bg1"/>
                  </a:solidFill>
                  <a:latin typeface="华文细黑" panose="02010600040101010101" charset="-122"/>
                  <a:ea typeface="华文细黑" panose="02010600040101010101" charset="-122"/>
                  <a:cs typeface="华文细黑" panose="02010600040101010101" charset="-122"/>
                  <a:sym typeface="+mn-ea"/>
                </a:rPr>
                <a:t> 历年</a:t>
              </a:r>
              <a:r>
                <a:rPr lang="zh-CN" altLang="en-US" sz="1800" dirty="0">
                  <a:solidFill>
                    <a:schemeClr val="bg1"/>
                  </a:solidFill>
                  <a:latin typeface="华文细黑" panose="02010600040101010101" charset="-122"/>
                  <a:ea typeface="华文细黑" panose="02010600040101010101" charset="-122"/>
                  <a:cs typeface="华文细黑" panose="02010600040101010101" charset="-122"/>
                  <a:sym typeface="+mn-ea"/>
                </a:rPr>
                <a:t>政策改革思路</a:t>
              </a:r>
            </a:p>
            <a:p>
              <a:pPr marL="285750" indent="-285750" defTabSz="914400" eaLnBrk="1" hangingPunct="1">
                <a:lnSpc>
                  <a:spcPct val="150000"/>
                </a:lnSpc>
                <a:buFont typeface="Wingdings" panose="05000000000000000000" charset="0"/>
                <a:buChar char="p"/>
                <a:defRPr/>
              </a:pPr>
              <a:r>
                <a:rPr lang="zh-CN" altLang="en-US" sz="1800" dirty="0" smtClean="0">
                  <a:solidFill>
                    <a:schemeClr val="bg1"/>
                  </a:solidFill>
                  <a:latin typeface="华文细黑" panose="02010600040101010101" charset="-122"/>
                  <a:ea typeface="华文细黑" panose="02010600040101010101" charset="-122"/>
                  <a:cs typeface="华文细黑" panose="02010600040101010101" charset="-122"/>
                  <a:sym typeface="+mn-ea"/>
                </a:rPr>
                <a:t> 四个中央标志性文件</a:t>
              </a:r>
              <a:endParaRPr lang="zh-CN" altLang="en-US" sz="1800" b="1" dirty="0">
                <a:solidFill>
                  <a:srgbClr val="7A5A49"/>
                </a:solidFill>
                <a:latin typeface="黑体" panose="02010609060101010101" charset="-122"/>
                <a:ea typeface="黑体" panose="02010609060101010101" charset="-122"/>
                <a:cs typeface="微软雅黑" panose="020B0503020204020204" pitchFamily="34" charset="-122"/>
              </a:endParaRPr>
            </a:p>
            <a:p>
              <a:pPr marL="285750" indent="-285750" defTabSz="914400" eaLnBrk="1" hangingPunct="1">
                <a:lnSpc>
                  <a:spcPct val="150000"/>
                </a:lnSpc>
                <a:defRPr/>
              </a:pPr>
              <a:endParaRPr lang="vi-VN" altLang="zh-CN" sz="1800" smtClean="0">
                <a:solidFill>
                  <a:schemeClr val="bg1"/>
                </a:solidFill>
                <a:latin typeface="Calibri" panose="020F0502020204030204" pitchFamily="34" charset="0"/>
                <a:ea typeface="思源黑体 CN Normal" panose="020B0400000000000000" pitchFamily="34" charset="-122"/>
                <a:sym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r="34486"/>
          <a:stretch>
            <a:fillRect/>
          </a:stretch>
        </p:blipFill>
        <p:spPr>
          <a:xfrm>
            <a:off x="1852" y="0"/>
            <a:ext cx="5064684" cy="5143500"/>
          </a:xfrm>
          <a:prstGeom prst="rect">
            <a:avLst/>
          </a:prstGeom>
        </p:spPr>
      </p:pic>
      <p:sp>
        <p:nvSpPr>
          <p:cNvPr id="55" name="矩形 54"/>
          <p:cNvSpPr/>
          <p:nvPr/>
        </p:nvSpPr>
        <p:spPr>
          <a:xfrm>
            <a:off x="-1" y="-1"/>
            <a:ext cx="5068390" cy="51435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2" name="Rectangle 5"/>
          <p:cNvSpPr/>
          <p:nvPr/>
        </p:nvSpPr>
        <p:spPr>
          <a:xfrm>
            <a:off x="540637" y="328998"/>
            <a:ext cx="3987114" cy="4485502"/>
          </a:xfrm>
          <a:prstGeom prst="rect">
            <a:avLst/>
          </a:prstGeom>
          <a:noFill/>
          <a:ln w="127000" cap="flat" cmpd="sng" algn="ctr">
            <a:solidFill>
              <a:srgbClr val="FFFFFF">
                <a:alpha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FFFFFF"/>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0" name="Title 2"/>
          <p:cNvSpPr txBox="1"/>
          <p:nvPr/>
        </p:nvSpPr>
        <p:spPr>
          <a:xfrm>
            <a:off x="740174" y="1344855"/>
            <a:ext cx="3588041" cy="1354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2">
                    <a:lumMod val="50000"/>
                  </a:schemeClr>
                </a:solidFill>
                <a:latin typeface="+mj-lt"/>
                <a:ea typeface="+mj-ea"/>
                <a:cs typeface="+mj-cs"/>
              </a:defRPr>
            </a:lvl1pPr>
          </a:lstStyle>
          <a:p>
            <a:pPr algn="ctr"/>
            <a:endParaRPr lang="en-US" b="1">
              <a:solidFill>
                <a:srgbClr val="FFFFFF"/>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15" name="Picture 3" descr="C:\Program Files\Tencent\QQ\Users\22848640\Image\C2C\(R[{VB87F9J(1SV)B}9M{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280" y="382270"/>
            <a:ext cx="3876675" cy="4408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Program Files\Tencent\QQ\Users\22848640\Image\C2C\{G~W9{C`R]7`A5@@KV5JC)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6665" y="212090"/>
            <a:ext cx="4058920" cy="4787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48082" y="0"/>
            <a:ext cx="2475230" cy="596265"/>
            <a:chOff x="3348082" y="0"/>
            <a:chExt cx="2475230" cy="596265"/>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348082" y="104775"/>
              <a:ext cx="2475230"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rPr>
                <a:t>结题结余</a:t>
              </a:r>
              <a:endParaRPr lang="zh-CN" altLang="en-US" sz="2600" spc="300" dirty="0">
                <a:latin typeface="思源黑体 CN Medium" panose="020B0600000000000000" pitchFamily="34" charset="-122"/>
                <a:ea typeface="思源黑体 CN Medium" panose="020B0600000000000000" pitchFamily="34" charset="-122"/>
              </a:endParaRPr>
            </a:p>
          </p:txBody>
        </p:sp>
      </p:grpSp>
      <p:pic>
        <p:nvPicPr>
          <p:cNvPr id="28" name="图片 27" descr="QQ图片20180328082426"/>
          <p:cNvPicPr>
            <a:picLocks noChangeAspect="1"/>
          </p:cNvPicPr>
          <p:nvPr/>
        </p:nvPicPr>
        <p:blipFill>
          <a:blip r:embed="rId3" cstate="print"/>
          <a:stretch>
            <a:fillRect/>
          </a:stretch>
        </p:blipFill>
        <p:spPr>
          <a:xfrm>
            <a:off x="833120" y="786130"/>
            <a:ext cx="6702425" cy="2066925"/>
          </a:xfrm>
          <a:prstGeom prst="rect">
            <a:avLst/>
          </a:prstGeom>
        </p:spPr>
      </p:pic>
      <p:grpSp>
        <p:nvGrpSpPr>
          <p:cNvPr id="58" name="组合 57"/>
          <p:cNvGrpSpPr/>
          <p:nvPr/>
        </p:nvGrpSpPr>
        <p:grpSpPr>
          <a:xfrm>
            <a:off x="1018540" y="3124835"/>
            <a:ext cx="477520" cy="464185"/>
            <a:chOff x="15329" y="7409"/>
            <a:chExt cx="1304" cy="1304"/>
          </a:xfrm>
        </p:grpSpPr>
        <p:sp>
          <p:nvSpPr>
            <p:cNvPr id="61" name="椭圆 60"/>
            <p:cNvSpPr/>
            <p:nvPr/>
          </p:nvSpPr>
          <p:spPr>
            <a:xfrm>
              <a:off x="15329" y="7409"/>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2" name="Freeform 120"/>
            <p:cNvSpPr>
              <a:spLocks noEditPoints="1"/>
            </p:cNvSpPr>
            <p:nvPr/>
          </p:nvSpPr>
          <p:spPr bwMode="auto">
            <a:xfrm>
              <a:off x="15697" y="7671"/>
              <a:ext cx="568" cy="853"/>
            </a:xfrm>
            <a:custGeom>
              <a:avLst/>
              <a:gdLst/>
              <a:ahLst/>
              <a:cxnLst>
                <a:cxn ang="0">
                  <a:pos x="244" y="342"/>
                </a:cxn>
                <a:cxn ang="0">
                  <a:pos x="262" y="292"/>
                </a:cxn>
                <a:cxn ang="0">
                  <a:pos x="300" y="228"/>
                </a:cxn>
                <a:cxn ang="0">
                  <a:pos x="320" y="184"/>
                </a:cxn>
                <a:cxn ang="0">
                  <a:pos x="322" y="158"/>
                </a:cxn>
                <a:cxn ang="0">
                  <a:pos x="314" y="110"/>
                </a:cxn>
                <a:cxn ang="0">
                  <a:pos x="294" y="70"/>
                </a:cxn>
                <a:cxn ang="0">
                  <a:pos x="264" y="36"/>
                </a:cxn>
                <a:cxn ang="0">
                  <a:pos x="224" y="12"/>
                </a:cxn>
                <a:cxn ang="0">
                  <a:pos x="178" y="2"/>
                </a:cxn>
                <a:cxn ang="0">
                  <a:pos x="144" y="2"/>
                </a:cxn>
                <a:cxn ang="0">
                  <a:pos x="98" y="12"/>
                </a:cxn>
                <a:cxn ang="0">
                  <a:pos x="58" y="36"/>
                </a:cxn>
                <a:cxn ang="0">
                  <a:pos x="28" y="70"/>
                </a:cxn>
                <a:cxn ang="0">
                  <a:pos x="6" y="110"/>
                </a:cxn>
                <a:cxn ang="0">
                  <a:pos x="0" y="158"/>
                </a:cxn>
                <a:cxn ang="0">
                  <a:pos x="4" y="186"/>
                </a:cxn>
                <a:cxn ang="0">
                  <a:pos x="26" y="236"/>
                </a:cxn>
                <a:cxn ang="0">
                  <a:pos x="68" y="310"/>
                </a:cxn>
                <a:cxn ang="0">
                  <a:pos x="80" y="356"/>
                </a:cxn>
                <a:cxn ang="0">
                  <a:pos x="80" y="404"/>
                </a:cxn>
                <a:cxn ang="0">
                  <a:pos x="90" y="432"/>
                </a:cxn>
                <a:cxn ang="0">
                  <a:pos x="124" y="468"/>
                </a:cxn>
                <a:cxn ang="0">
                  <a:pos x="152" y="482"/>
                </a:cxn>
                <a:cxn ang="0">
                  <a:pos x="180" y="480"/>
                </a:cxn>
                <a:cxn ang="0">
                  <a:pos x="226" y="440"/>
                </a:cxn>
                <a:cxn ang="0">
                  <a:pos x="238" y="424"/>
                </a:cxn>
                <a:cxn ang="0">
                  <a:pos x="242" y="384"/>
                </a:cxn>
                <a:cxn ang="0">
                  <a:pos x="144" y="382"/>
                </a:cxn>
                <a:cxn ang="0">
                  <a:pos x="130" y="362"/>
                </a:cxn>
                <a:cxn ang="0">
                  <a:pos x="136" y="348"/>
                </a:cxn>
                <a:cxn ang="0">
                  <a:pos x="152" y="342"/>
                </a:cxn>
                <a:cxn ang="0">
                  <a:pos x="204" y="52"/>
                </a:cxn>
                <a:cxn ang="0">
                  <a:pos x="242" y="78"/>
                </a:cxn>
                <a:cxn ang="0">
                  <a:pos x="264" y="106"/>
                </a:cxn>
                <a:cxn ang="0">
                  <a:pos x="272" y="132"/>
                </a:cxn>
                <a:cxn ang="0">
                  <a:pos x="260" y="150"/>
                </a:cxn>
                <a:cxn ang="0">
                  <a:pos x="244" y="150"/>
                </a:cxn>
                <a:cxn ang="0">
                  <a:pos x="232" y="134"/>
                </a:cxn>
                <a:cxn ang="0">
                  <a:pos x="216" y="108"/>
                </a:cxn>
                <a:cxn ang="0">
                  <a:pos x="188" y="90"/>
                </a:cxn>
                <a:cxn ang="0">
                  <a:pos x="176" y="84"/>
                </a:cxn>
                <a:cxn ang="0">
                  <a:pos x="170" y="72"/>
                </a:cxn>
                <a:cxn ang="0">
                  <a:pos x="184" y="52"/>
                </a:cxn>
              </a:cxnLst>
              <a:rect l="0" t="0" r="r" b="b"/>
              <a:pathLst>
                <a:path w="322" h="484">
                  <a:moveTo>
                    <a:pt x="152" y="342"/>
                  </a:moveTo>
                  <a:lnTo>
                    <a:pt x="244" y="342"/>
                  </a:lnTo>
                  <a:lnTo>
                    <a:pt x="244" y="342"/>
                  </a:lnTo>
                  <a:lnTo>
                    <a:pt x="248" y="328"/>
                  </a:lnTo>
                  <a:lnTo>
                    <a:pt x="252" y="316"/>
                  </a:lnTo>
                  <a:lnTo>
                    <a:pt x="262" y="292"/>
                  </a:lnTo>
                  <a:lnTo>
                    <a:pt x="274" y="270"/>
                  </a:lnTo>
                  <a:lnTo>
                    <a:pt x="288" y="250"/>
                  </a:lnTo>
                  <a:lnTo>
                    <a:pt x="300" y="228"/>
                  </a:lnTo>
                  <a:lnTo>
                    <a:pt x="312" y="208"/>
                  </a:lnTo>
                  <a:lnTo>
                    <a:pt x="316" y="196"/>
                  </a:lnTo>
                  <a:lnTo>
                    <a:pt x="320" y="184"/>
                  </a:lnTo>
                  <a:lnTo>
                    <a:pt x="322" y="170"/>
                  </a:lnTo>
                  <a:lnTo>
                    <a:pt x="322" y="158"/>
                  </a:lnTo>
                  <a:lnTo>
                    <a:pt x="322" y="158"/>
                  </a:lnTo>
                  <a:lnTo>
                    <a:pt x="322" y="142"/>
                  </a:lnTo>
                  <a:lnTo>
                    <a:pt x="318" y="126"/>
                  </a:lnTo>
                  <a:lnTo>
                    <a:pt x="314" y="110"/>
                  </a:lnTo>
                  <a:lnTo>
                    <a:pt x="310" y="96"/>
                  </a:lnTo>
                  <a:lnTo>
                    <a:pt x="302" y="82"/>
                  </a:lnTo>
                  <a:lnTo>
                    <a:pt x="294" y="70"/>
                  </a:lnTo>
                  <a:lnTo>
                    <a:pt x="286" y="58"/>
                  </a:lnTo>
                  <a:lnTo>
                    <a:pt x="274" y="46"/>
                  </a:lnTo>
                  <a:lnTo>
                    <a:pt x="264" y="36"/>
                  </a:lnTo>
                  <a:lnTo>
                    <a:pt x="250" y="28"/>
                  </a:lnTo>
                  <a:lnTo>
                    <a:pt x="238" y="20"/>
                  </a:lnTo>
                  <a:lnTo>
                    <a:pt x="224" y="12"/>
                  </a:lnTo>
                  <a:lnTo>
                    <a:pt x="208" y="8"/>
                  </a:lnTo>
                  <a:lnTo>
                    <a:pt x="194" y="4"/>
                  </a:lnTo>
                  <a:lnTo>
                    <a:pt x="178" y="2"/>
                  </a:lnTo>
                  <a:lnTo>
                    <a:pt x="160" y="0"/>
                  </a:lnTo>
                  <a:lnTo>
                    <a:pt x="160" y="0"/>
                  </a:lnTo>
                  <a:lnTo>
                    <a:pt x="144" y="2"/>
                  </a:lnTo>
                  <a:lnTo>
                    <a:pt x="128" y="4"/>
                  </a:lnTo>
                  <a:lnTo>
                    <a:pt x="112" y="8"/>
                  </a:lnTo>
                  <a:lnTo>
                    <a:pt x="98" y="12"/>
                  </a:lnTo>
                  <a:lnTo>
                    <a:pt x="84" y="20"/>
                  </a:lnTo>
                  <a:lnTo>
                    <a:pt x="70" y="28"/>
                  </a:lnTo>
                  <a:lnTo>
                    <a:pt x="58" y="36"/>
                  </a:lnTo>
                  <a:lnTo>
                    <a:pt x="46" y="46"/>
                  </a:lnTo>
                  <a:lnTo>
                    <a:pt x="36" y="58"/>
                  </a:lnTo>
                  <a:lnTo>
                    <a:pt x="28" y="70"/>
                  </a:lnTo>
                  <a:lnTo>
                    <a:pt x="20" y="82"/>
                  </a:lnTo>
                  <a:lnTo>
                    <a:pt x="12" y="96"/>
                  </a:lnTo>
                  <a:lnTo>
                    <a:pt x="6" y="110"/>
                  </a:lnTo>
                  <a:lnTo>
                    <a:pt x="2" y="126"/>
                  </a:lnTo>
                  <a:lnTo>
                    <a:pt x="0" y="142"/>
                  </a:lnTo>
                  <a:lnTo>
                    <a:pt x="0" y="158"/>
                  </a:lnTo>
                  <a:lnTo>
                    <a:pt x="0" y="158"/>
                  </a:lnTo>
                  <a:lnTo>
                    <a:pt x="0" y="172"/>
                  </a:lnTo>
                  <a:lnTo>
                    <a:pt x="4" y="186"/>
                  </a:lnTo>
                  <a:lnTo>
                    <a:pt x="8" y="200"/>
                  </a:lnTo>
                  <a:lnTo>
                    <a:pt x="12" y="212"/>
                  </a:lnTo>
                  <a:lnTo>
                    <a:pt x="26" y="236"/>
                  </a:lnTo>
                  <a:lnTo>
                    <a:pt x="40" y="260"/>
                  </a:lnTo>
                  <a:lnTo>
                    <a:pt x="54" y="284"/>
                  </a:lnTo>
                  <a:lnTo>
                    <a:pt x="68" y="310"/>
                  </a:lnTo>
                  <a:lnTo>
                    <a:pt x="72" y="324"/>
                  </a:lnTo>
                  <a:lnTo>
                    <a:pt x="76" y="338"/>
                  </a:lnTo>
                  <a:lnTo>
                    <a:pt x="80" y="356"/>
                  </a:lnTo>
                  <a:lnTo>
                    <a:pt x="80" y="372"/>
                  </a:lnTo>
                  <a:lnTo>
                    <a:pt x="80" y="404"/>
                  </a:lnTo>
                  <a:lnTo>
                    <a:pt x="80" y="404"/>
                  </a:lnTo>
                  <a:lnTo>
                    <a:pt x="82" y="414"/>
                  </a:lnTo>
                  <a:lnTo>
                    <a:pt x="84" y="424"/>
                  </a:lnTo>
                  <a:lnTo>
                    <a:pt x="90" y="432"/>
                  </a:lnTo>
                  <a:lnTo>
                    <a:pt x="96" y="440"/>
                  </a:lnTo>
                  <a:lnTo>
                    <a:pt x="124" y="468"/>
                  </a:lnTo>
                  <a:lnTo>
                    <a:pt x="124" y="468"/>
                  </a:lnTo>
                  <a:lnTo>
                    <a:pt x="132" y="476"/>
                  </a:lnTo>
                  <a:lnTo>
                    <a:pt x="142" y="480"/>
                  </a:lnTo>
                  <a:lnTo>
                    <a:pt x="152" y="482"/>
                  </a:lnTo>
                  <a:lnTo>
                    <a:pt x="160" y="484"/>
                  </a:lnTo>
                  <a:lnTo>
                    <a:pt x="170" y="482"/>
                  </a:lnTo>
                  <a:lnTo>
                    <a:pt x="180" y="480"/>
                  </a:lnTo>
                  <a:lnTo>
                    <a:pt x="188" y="476"/>
                  </a:lnTo>
                  <a:lnTo>
                    <a:pt x="196" y="468"/>
                  </a:lnTo>
                  <a:lnTo>
                    <a:pt x="226" y="440"/>
                  </a:lnTo>
                  <a:lnTo>
                    <a:pt x="226" y="440"/>
                  </a:lnTo>
                  <a:lnTo>
                    <a:pt x="232" y="432"/>
                  </a:lnTo>
                  <a:lnTo>
                    <a:pt x="238" y="424"/>
                  </a:lnTo>
                  <a:lnTo>
                    <a:pt x="240" y="414"/>
                  </a:lnTo>
                  <a:lnTo>
                    <a:pt x="242" y="404"/>
                  </a:lnTo>
                  <a:lnTo>
                    <a:pt x="242" y="384"/>
                  </a:lnTo>
                  <a:lnTo>
                    <a:pt x="152" y="384"/>
                  </a:lnTo>
                  <a:lnTo>
                    <a:pt x="152" y="384"/>
                  </a:lnTo>
                  <a:lnTo>
                    <a:pt x="144" y="382"/>
                  </a:lnTo>
                  <a:lnTo>
                    <a:pt x="136" y="378"/>
                  </a:lnTo>
                  <a:lnTo>
                    <a:pt x="132" y="370"/>
                  </a:lnTo>
                  <a:lnTo>
                    <a:pt x="130" y="362"/>
                  </a:lnTo>
                  <a:lnTo>
                    <a:pt x="130" y="362"/>
                  </a:lnTo>
                  <a:lnTo>
                    <a:pt x="132" y="356"/>
                  </a:lnTo>
                  <a:lnTo>
                    <a:pt x="136" y="348"/>
                  </a:lnTo>
                  <a:lnTo>
                    <a:pt x="144" y="344"/>
                  </a:lnTo>
                  <a:lnTo>
                    <a:pt x="152" y="342"/>
                  </a:lnTo>
                  <a:lnTo>
                    <a:pt x="152" y="342"/>
                  </a:lnTo>
                  <a:close/>
                  <a:moveTo>
                    <a:pt x="190" y="50"/>
                  </a:moveTo>
                  <a:lnTo>
                    <a:pt x="190" y="50"/>
                  </a:lnTo>
                  <a:lnTo>
                    <a:pt x="204" y="52"/>
                  </a:lnTo>
                  <a:lnTo>
                    <a:pt x="216" y="58"/>
                  </a:lnTo>
                  <a:lnTo>
                    <a:pt x="230" y="68"/>
                  </a:lnTo>
                  <a:lnTo>
                    <a:pt x="242" y="78"/>
                  </a:lnTo>
                  <a:lnTo>
                    <a:pt x="242" y="78"/>
                  </a:lnTo>
                  <a:lnTo>
                    <a:pt x="254" y="92"/>
                  </a:lnTo>
                  <a:lnTo>
                    <a:pt x="264" y="106"/>
                  </a:lnTo>
                  <a:lnTo>
                    <a:pt x="270" y="120"/>
                  </a:lnTo>
                  <a:lnTo>
                    <a:pt x="272" y="132"/>
                  </a:lnTo>
                  <a:lnTo>
                    <a:pt x="272" y="132"/>
                  </a:lnTo>
                  <a:lnTo>
                    <a:pt x="270" y="140"/>
                  </a:lnTo>
                  <a:lnTo>
                    <a:pt x="266" y="146"/>
                  </a:lnTo>
                  <a:lnTo>
                    <a:pt x="260" y="150"/>
                  </a:lnTo>
                  <a:lnTo>
                    <a:pt x="252" y="152"/>
                  </a:lnTo>
                  <a:lnTo>
                    <a:pt x="252" y="152"/>
                  </a:lnTo>
                  <a:lnTo>
                    <a:pt x="244" y="150"/>
                  </a:lnTo>
                  <a:lnTo>
                    <a:pt x="238" y="146"/>
                  </a:lnTo>
                  <a:lnTo>
                    <a:pt x="234" y="142"/>
                  </a:lnTo>
                  <a:lnTo>
                    <a:pt x="232" y="134"/>
                  </a:lnTo>
                  <a:lnTo>
                    <a:pt x="232" y="134"/>
                  </a:lnTo>
                  <a:lnTo>
                    <a:pt x="226" y="120"/>
                  </a:lnTo>
                  <a:lnTo>
                    <a:pt x="216" y="108"/>
                  </a:lnTo>
                  <a:lnTo>
                    <a:pt x="202" y="98"/>
                  </a:lnTo>
                  <a:lnTo>
                    <a:pt x="196" y="94"/>
                  </a:lnTo>
                  <a:lnTo>
                    <a:pt x="188" y="90"/>
                  </a:lnTo>
                  <a:lnTo>
                    <a:pt x="188" y="90"/>
                  </a:lnTo>
                  <a:lnTo>
                    <a:pt x="180" y="88"/>
                  </a:lnTo>
                  <a:lnTo>
                    <a:pt x="176" y="84"/>
                  </a:lnTo>
                  <a:lnTo>
                    <a:pt x="172" y="78"/>
                  </a:lnTo>
                  <a:lnTo>
                    <a:pt x="170" y="72"/>
                  </a:lnTo>
                  <a:lnTo>
                    <a:pt x="170" y="72"/>
                  </a:lnTo>
                  <a:lnTo>
                    <a:pt x="172" y="64"/>
                  </a:lnTo>
                  <a:lnTo>
                    <a:pt x="176" y="56"/>
                  </a:lnTo>
                  <a:lnTo>
                    <a:pt x="184" y="52"/>
                  </a:lnTo>
                  <a:lnTo>
                    <a:pt x="190" y="50"/>
                  </a:lnTo>
                  <a:lnTo>
                    <a:pt x="190" y="50"/>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996950" y="3851910"/>
            <a:ext cx="499745" cy="1120140"/>
            <a:chOff x="1256" y="7623"/>
            <a:chExt cx="819" cy="1835"/>
          </a:xfrm>
        </p:grpSpPr>
        <p:grpSp>
          <p:nvGrpSpPr>
            <p:cNvPr id="63" name="组合 62"/>
            <p:cNvGrpSpPr/>
            <p:nvPr/>
          </p:nvGrpSpPr>
          <p:grpSpPr>
            <a:xfrm>
              <a:off x="1257" y="7623"/>
              <a:ext cx="818" cy="726"/>
              <a:chOff x="11118" y="2714"/>
              <a:chExt cx="1304" cy="1304"/>
            </a:xfrm>
          </p:grpSpPr>
          <p:sp>
            <p:nvSpPr>
              <p:cNvPr id="64" name="椭圆 63"/>
              <p:cNvSpPr/>
              <p:nvPr/>
            </p:nvSpPr>
            <p:spPr>
              <a:xfrm>
                <a:off x="11118" y="2714"/>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5" name="Freeform 20"/>
              <p:cNvSpPr>
                <a:spLocks noEditPoints="1"/>
              </p:cNvSpPr>
              <p:nvPr/>
            </p:nvSpPr>
            <p:spPr bwMode="auto">
              <a:xfrm>
                <a:off x="11379" y="3085"/>
                <a:ext cx="873" cy="620"/>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1256" y="8622"/>
              <a:ext cx="808" cy="836"/>
              <a:chOff x="6586" y="6916"/>
              <a:chExt cx="1304" cy="1304"/>
            </a:xfrm>
          </p:grpSpPr>
          <p:sp>
            <p:nvSpPr>
              <p:cNvPr id="67" name="椭圆 66"/>
              <p:cNvSpPr/>
              <p:nvPr/>
            </p:nvSpPr>
            <p:spPr>
              <a:xfrm>
                <a:off x="6586" y="6916"/>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8" name="Freeform 129"/>
              <p:cNvSpPr>
                <a:spLocks noEditPoints="1"/>
              </p:cNvSpPr>
              <p:nvPr/>
            </p:nvSpPr>
            <p:spPr bwMode="auto">
              <a:xfrm>
                <a:off x="6912" y="7238"/>
                <a:ext cx="670" cy="670"/>
              </a:xfrm>
              <a:custGeom>
                <a:avLst/>
                <a:gdLst/>
                <a:ahLst/>
                <a:cxnLst>
                  <a:cxn ang="0">
                    <a:pos x="68" y="362"/>
                  </a:cxn>
                  <a:cxn ang="0">
                    <a:pos x="114" y="318"/>
                  </a:cxn>
                  <a:cxn ang="0">
                    <a:pos x="158" y="272"/>
                  </a:cxn>
                  <a:cxn ang="0">
                    <a:pos x="204" y="250"/>
                  </a:cxn>
                  <a:cxn ang="0">
                    <a:pos x="204" y="218"/>
                  </a:cxn>
                  <a:cxn ang="0">
                    <a:pos x="226" y="224"/>
                  </a:cxn>
                  <a:cxn ang="0">
                    <a:pos x="248" y="226"/>
                  </a:cxn>
                  <a:cxn ang="0">
                    <a:pos x="272" y="224"/>
                  </a:cxn>
                  <a:cxn ang="0">
                    <a:pos x="312" y="208"/>
                  </a:cxn>
                  <a:cxn ang="0">
                    <a:pos x="342" y="176"/>
                  </a:cxn>
                  <a:cxn ang="0">
                    <a:pos x="360" y="136"/>
                  </a:cxn>
                  <a:cxn ang="0">
                    <a:pos x="362" y="114"/>
                  </a:cxn>
                  <a:cxn ang="0">
                    <a:pos x="352" y="70"/>
                  </a:cxn>
                  <a:cxn ang="0">
                    <a:pos x="328" y="34"/>
                  </a:cxn>
                  <a:cxn ang="0">
                    <a:pos x="292" y="10"/>
                  </a:cxn>
                  <a:cxn ang="0">
                    <a:pos x="248" y="0"/>
                  </a:cxn>
                  <a:cxn ang="0">
                    <a:pos x="226" y="4"/>
                  </a:cxn>
                  <a:cxn ang="0">
                    <a:pos x="186" y="20"/>
                  </a:cxn>
                  <a:cxn ang="0">
                    <a:pos x="156" y="50"/>
                  </a:cxn>
                  <a:cxn ang="0">
                    <a:pos x="138" y="92"/>
                  </a:cxn>
                  <a:cxn ang="0">
                    <a:pos x="136" y="114"/>
                  </a:cxn>
                  <a:cxn ang="0">
                    <a:pos x="138" y="138"/>
                  </a:cxn>
                  <a:cxn ang="0">
                    <a:pos x="114" y="158"/>
                  </a:cxn>
                  <a:cxn ang="0">
                    <a:pos x="0" y="294"/>
                  </a:cxn>
                  <a:cxn ang="0">
                    <a:pos x="46" y="362"/>
                  </a:cxn>
                  <a:cxn ang="0">
                    <a:pos x="272" y="46"/>
                  </a:cxn>
                  <a:cxn ang="0">
                    <a:pos x="288" y="50"/>
                  </a:cxn>
                  <a:cxn ang="0">
                    <a:pos x="304" y="60"/>
                  </a:cxn>
                  <a:cxn ang="0">
                    <a:pos x="312" y="74"/>
                  </a:cxn>
                  <a:cxn ang="0">
                    <a:pos x="316" y="92"/>
                  </a:cxn>
                  <a:cxn ang="0">
                    <a:pos x="316" y="100"/>
                  </a:cxn>
                  <a:cxn ang="0">
                    <a:pos x="308" y="116"/>
                  </a:cxn>
                  <a:cxn ang="0">
                    <a:pos x="296" y="128"/>
                  </a:cxn>
                  <a:cxn ang="0">
                    <a:pos x="280" y="136"/>
                  </a:cxn>
                  <a:cxn ang="0">
                    <a:pos x="272" y="136"/>
                  </a:cxn>
                  <a:cxn ang="0">
                    <a:pos x="254" y="132"/>
                  </a:cxn>
                  <a:cxn ang="0">
                    <a:pos x="240" y="124"/>
                  </a:cxn>
                  <a:cxn ang="0">
                    <a:pos x="230" y="108"/>
                  </a:cxn>
                  <a:cxn ang="0">
                    <a:pos x="226" y="92"/>
                  </a:cxn>
                  <a:cxn ang="0">
                    <a:pos x="228" y="82"/>
                  </a:cxn>
                  <a:cxn ang="0">
                    <a:pos x="234" y="66"/>
                  </a:cxn>
                  <a:cxn ang="0">
                    <a:pos x="246" y="54"/>
                  </a:cxn>
                  <a:cxn ang="0">
                    <a:pos x="262" y="46"/>
                  </a:cxn>
                  <a:cxn ang="0">
                    <a:pos x="272" y="46"/>
                  </a:cxn>
                </a:cxnLst>
                <a:rect l="0" t="0" r="r" b="b"/>
                <a:pathLst>
                  <a:path w="362" h="362">
                    <a:moveTo>
                      <a:pt x="46" y="362"/>
                    </a:moveTo>
                    <a:lnTo>
                      <a:pt x="68" y="362"/>
                    </a:lnTo>
                    <a:lnTo>
                      <a:pt x="68" y="318"/>
                    </a:lnTo>
                    <a:lnTo>
                      <a:pt x="114" y="318"/>
                    </a:lnTo>
                    <a:lnTo>
                      <a:pt x="114" y="272"/>
                    </a:lnTo>
                    <a:lnTo>
                      <a:pt x="158" y="272"/>
                    </a:lnTo>
                    <a:lnTo>
                      <a:pt x="158" y="250"/>
                    </a:lnTo>
                    <a:lnTo>
                      <a:pt x="204" y="250"/>
                    </a:lnTo>
                    <a:lnTo>
                      <a:pt x="204" y="226"/>
                    </a:lnTo>
                    <a:lnTo>
                      <a:pt x="204" y="218"/>
                    </a:lnTo>
                    <a:lnTo>
                      <a:pt x="204" y="218"/>
                    </a:lnTo>
                    <a:lnTo>
                      <a:pt x="226" y="224"/>
                    </a:lnTo>
                    <a:lnTo>
                      <a:pt x="236" y="226"/>
                    </a:lnTo>
                    <a:lnTo>
                      <a:pt x="248" y="226"/>
                    </a:lnTo>
                    <a:lnTo>
                      <a:pt x="248" y="226"/>
                    </a:lnTo>
                    <a:lnTo>
                      <a:pt x="272" y="224"/>
                    </a:lnTo>
                    <a:lnTo>
                      <a:pt x="292" y="218"/>
                    </a:lnTo>
                    <a:lnTo>
                      <a:pt x="312" y="208"/>
                    </a:lnTo>
                    <a:lnTo>
                      <a:pt x="328" y="194"/>
                    </a:lnTo>
                    <a:lnTo>
                      <a:pt x="342" y="176"/>
                    </a:lnTo>
                    <a:lnTo>
                      <a:pt x="352" y="158"/>
                    </a:lnTo>
                    <a:lnTo>
                      <a:pt x="360" y="136"/>
                    </a:lnTo>
                    <a:lnTo>
                      <a:pt x="362" y="114"/>
                    </a:lnTo>
                    <a:lnTo>
                      <a:pt x="362" y="114"/>
                    </a:lnTo>
                    <a:lnTo>
                      <a:pt x="360" y="92"/>
                    </a:lnTo>
                    <a:lnTo>
                      <a:pt x="352" y="70"/>
                    </a:lnTo>
                    <a:lnTo>
                      <a:pt x="342" y="50"/>
                    </a:lnTo>
                    <a:lnTo>
                      <a:pt x="328" y="34"/>
                    </a:lnTo>
                    <a:lnTo>
                      <a:pt x="312" y="20"/>
                    </a:lnTo>
                    <a:lnTo>
                      <a:pt x="292" y="10"/>
                    </a:lnTo>
                    <a:lnTo>
                      <a:pt x="272" y="4"/>
                    </a:lnTo>
                    <a:lnTo>
                      <a:pt x="248" y="0"/>
                    </a:lnTo>
                    <a:lnTo>
                      <a:pt x="248" y="0"/>
                    </a:lnTo>
                    <a:lnTo>
                      <a:pt x="226" y="4"/>
                    </a:lnTo>
                    <a:lnTo>
                      <a:pt x="204" y="10"/>
                    </a:lnTo>
                    <a:lnTo>
                      <a:pt x="186" y="20"/>
                    </a:lnTo>
                    <a:lnTo>
                      <a:pt x="168" y="34"/>
                    </a:lnTo>
                    <a:lnTo>
                      <a:pt x="156" y="50"/>
                    </a:lnTo>
                    <a:lnTo>
                      <a:pt x="144" y="70"/>
                    </a:lnTo>
                    <a:lnTo>
                      <a:pt x="138" y="92"/>
                    </a:lnTo>
                    <a:lnTo>
                      <a:pt x="136" y="114"/>
                    </a:lnTo>
                    <a:lnTo>
                      <a:pt x="136" y="114"/>
                    </a:lnTo>
                    <a:lnTo>
                      <a:pt x="136" y="126"/>
                    </a:lnTo>
                    <a:lnTo>
                      <a:pt x="138" y="138"/>
                    </a:lnTo>
                    <a:lnTo>
                      <a:pt x="146" y="158"/>
                    </a:lnTo>
                    <a:lnTo>
                      <a:pt x="114" y="158"/>
                    </a:lnTo>
                    <a:lnTo>
                      <a:pt x="114" y="204"/>
                    </a:lnTo>
                    <a:lnTo>
                      <a:pt x="0" y="294"/>
                    </a:lnTo>
                    <a:lnTo>
                      <a:pt x="0" y="362"/>
                    </a:lnTo>
                    <a:lnTo>
                      <a:pt x="46" y="362"/>
                    </a:lnTo>
                    <a:close/>
                    <a:moveTo>
                      <a:pt x="272" y="46"/>
                    </a:moveTo>
                    <a:lnTo>
                      <a:pt x="272" y="46"/>
                    </a:lnTo>
                    <a:lnTo>
                      <a:pt x="280" y="46"/>
                    </a:lnTo>
                    <a:lnTo>
                      <a:pt x="288" y="50"/>
                    </a:lnTo>
                    <a:lnTo>
                      <a:pt x="296" y="54"/>
                    </a:lnTo>
                    <a:lnTo>
                      <a:pt x="304" y="60"/>
                    </a:lnTo>
                    <a:lnTo>
                      <a:pt x="308" y="66"/>
                    </a:lnTo>
                    <a:lnTo>
                      <a:pt x="312" y="74"/>
                    </a:lnTo>
                    <a:lnTo>
                      <a:pt x="316" y="82"/>
                    </a:lnTo>
                    <a:lnTo>
                      <a:pt x="316" y="92"/>
                    </a:lnTo>
                    <a:lnTo>
                      <a:pt x="316" y="92"/>
                    </a:lnTo>
                    <a:lnTo>
                      <a:pt x="316" y="100"/>
                    </a:lnTo>
                    <a:lnTo>
                      <a:pt x="312" y="108"/>
                    </a:lnTo>
                    <a:lnTo>
                      <a:pt x="308" y="116"/>
                    </a:lnTo>
                    <a:lnTo>
                      <a:pt x="304" y="124"/>
                    </a:lnTo>
                    <a:lnTo>
                      <a:pt x="296" y="128"/>
                    </a:lnTo>
                    <a:lnTo>
                      <a:pt x="288" y="132"/>
                    </a:lnTo>
                    <a:lnTo>
                      <a:pt x="280" y="136"/>
                    </a:lnTo>
                    <a:lnTo>
                      <a:pt x="272" y="136"/>
                    </a:lnTo>
                    <a:lnTo>
                      <a:pt x="272" y="136"/>
                    </a:lnTo>
                    <a:lnTo>
                      <a:pt x="262" y="136"/>
                    </a:lnTo>
                    <a:lnTo>
                      <a:pt x="254" y="132"/>
                    </a:lnTo>
                    <a:lnTo>
                      <a:pt x="246" y="128"/>
                    </a:lnTo>
                    <a:lnTo>
                      <a:pt x="240" y="124"/>
                    </a:lnTo>
                    <a:lnTo>
                      <a:pt x="234" y="116"/>
                    </a:lnTo>
                    <a:lnTo>
                      <a:pt x="230" y="108"/>
                    </a:lnTo>
                    <a:lnTo>
                      <a:pt x="228" y="100"/>
                    </a:lnTo>
                    <a:lnTo>
                      <a:pt x="226" y="92"/>
                    </a:lnTo>
                    <a:lnTo>
                      <a:pt x="226" y="92"/>
                    </a:lnTo>
                    <a:lnTo>
                      <a:pt x="228" y="82"/>
                    </a:lnTo>
                    <a:lnTo>
                      <a:pt x="230" y="74"/>
                    </a:lnTo>
                    <a:lnTo>
                      <a:pt x="234" y="66"/>
                    </a:lnTo>
                    <a:lnTo>
                      <a:pt x="240" y="60"/>
                    </a:lnTo>
                    <a:lnTo>
                      <a:pt x="246" y="54"/>
                    </a:lnTo>
                    <a:lnTo>
                      <a:pt x="254" y="50"/>
                    </a:lnTo>
                    <a:lnTo>
                      <a:pt x="262" y="46"/>
                    </a:lnTo>
                    <a:lnTo>
                      <a:pt x="272" y="46"/>
                    </a:lnTo>
                    <a:lnTo>
                      <a:pt x="272" y="46"/>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sp>
        <p:nvSpPr>
          <p:cNvPr id="70" name="文本框 2"/>
          <p:cNvSpPr txBox="1"/>
          <p:nvPr/>
        </p:nvSpPr>
        <p:spPr>
          <a:xfrm>
            <a:off x="1774190" y="3034665"/>
            <a:ext cx="6851650" cy="737235"/>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项目中期检查或验收结题时，项目负责人应</a:t>
            </a:r>
            <a:r>
              <a:rPr lang="zh-CN" altLang="en-US" sz="1400" b="1" dirty="0" smtClean="0">
                <a:latin typeface="微软雅黑" panose="020B0503020204020204" pitchFamily="34" charset="-122"/>
                <a:ea typeface="微软雅黑" panose="020B0503020204020204" pitchFamily="34" charset="-122"/>
              </a:rPr>
              <a:t>依照财务管理信息系统“预算执行进度”如实</a:t>
            </a:r>
            <a:r>
              <a:rPr lang="zh-CN" altLang="en-US" sz="1400" b="1" dirty="0">
                <a:latin typeface="微软雅黑" panose="020B0503020204020204" pitchFamily="34" charset="-122"/>
                <a:ea typeface="微软雅黑" panose="020B0503020204020204" pitchFamily="34" charset="-122"/>
              </a:rPr>
              <a:t>填报项目财务决算报表及相关说明，不得直接填列预算</a:t>
            </a:r>
            <a:r>
              <a:rPr lang="zh-CN" altLang="en-US" sz="1400" b="1" dirty="0" smtClean="0">
                <a:latin typeface="微软雅黑" panose="020B0503020204020204" pitchFamily="34" charset="-122"/>
                <a:ea typeface="微软雅黑" panose="020B0503020204020204" pitchFamily="34" charset="-122"/>
              </a:rPr>
              <a:t>数</a:t>
            </a:r>
            <a:r>
              <a:rPr lang="zh-CN" altLang="en-US" sz="1400" b="1" dirty="0">
                <a:latin typeface="微软雅黑" panose="020B0503020204020204" pitchFamily="34" charset="-122"/>
                <a:ea typeface="微软雅黑" panose="020B0503020204020204" pitchFamily="34" charset="-122"/>
              </a:rPr>
              <a:t>。</a:t>
            </a:r>
          </a:p>
        </p:txBody>
      </p:sp>
      <p:sp>
        <p:nvSpPr>
          <p:cNvPr id="71" name="文本框 9"/>
          <p:cNvSpPr txBox="1"/>
          <p:nvPr/>
        </p:nvSpPr>
        <p:spPr>
          <a:xfrm>
            <a:off x="1774192" y="3863254"/>
            <a:ext cx="9628505" cy="414020"/>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经办人打印项目收支汇总表，携带财务决算报表相关资料至财务处科研管理科</a:t>
            </a:r>
            <a:r>
              <a:rPr lang="zh-CN" altLang="en-US" sz="1400" b="1" dirty="0" smtClean="0">
                <a:latin typeface="微软雅黑" panose="020B0503020204020204" pitchFamily="34" charset="-122"/>
                <a:ea typeface="微软雅黑" panose="020B0503020204020204" pitchFamily="34" charset="-122"/>
              </a:rPr>
              <a:t>审核。</a:t>
            </a:r>
            <a:endParaRPr lang="zh-CN" altLang="en-US" sz="1400" b="1" dirty="0">
              <a:latin typeface="微软雅黑" panose="020B0503020204020204" pitchFamily="34" charset="-122"/>
              <a:ea typeface="微软雅黑" panose="020B0503020204020204" pitchFamily="34" charset="-122"/>
            </a:endParaRPr>
          </a:p>
        </p:txBody>
      </p:sp>
      <p:sp>
        <p:nvSpPr>
          <p:cNvPr id="72" name="文本框 12"/>
          <p:cNvSpPr txBox="1"/>
          <p:nvPr/>
        </p:nvSpPr>
        <p:spPr>
          <a:xfrm>
            <a:off x="1774192" y="4327121"/>
            <a:ext cx="9628505" cy="737235"/>
          </a:xfrm>
          <a:prstGeom prst="rect">
            <a:avLst/>
          </a:prstGeom>
          <a:noFill/>
        </p:spPr>
        <p:txBody>
          <a:bodyPr wrap="square"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科研管理科在收到完整的项目结题财务资料时核对支出数额，审核无误后签署意见</a:t>
            </a:r>
          </a:p>
          <a:p>
            <a:pPr>
              <a:lnSpc>
                <a:spcPct val="150000"/>
              </a:lnSpc>
            </a:pPr>
            <a:r>
              <a:rPr lang="zh-CN" altLang="en-US" sz="1400" b="1" dirty="0">
                <a:latin typeface="微软雅黑" panose="020B0503020204020204" pitchFamily="34" charset="-122"/>
                <a:ea typeface="微软雅黑" panose="020B0503020204020204" pitchFamily="34" charset="-122"/>
              </a:rPr>
              <a:t>并加盖财务</a:t>
            </a:r>
            <a:r>
              <a:rPr lang="zh-CN" altLang="en-US" sz="1400" b="1" dirty="0" smtClean="0">
                <a:latin typeface="微软雅黑" panose="020B0503020204020204" pitchFamily="34" charset="-122"/>
                <a:ea typeface="微软雅黑" panose="020B0503020204020204" pitchFamily="34" charset="-122"/>
              </a:rPr>
              <a:t>专用章。</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067412" y="0"/>
            <a:ext cx="3336290" cy="596265"/>
            <a:chOff x="3067412" y="0"/>
            <a:chExt cx="3336290" cy="596265"/>
          </a:xfrm>
        </p:grpSpPr>
        <p:sp>
          <p:nvSpPr>
            <p:cNvPr id="33" name="矩形 32"/>
            <p:cNvSpPr/>
            <p:nvPr/>
          </p:nvSpPr>
          <p:spPr>
            <a:xfrm flipH="1">
              <a:off x="3296647" y="0"/>
              <a:ext cx="285813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067412" y="104775"/>
              <a:ext cx="3336290"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sym typeface="+mn-ea"/>
                </a:rPr>
                <a:t>科研项目结题审核</a:t>
              </a:r>
              <a:endParaRPr lang="zh-CN" altLang="en-US" sz="2600" spc="300" dirty="0">
                <a:latin typeface="思源黑体 CN Medium" panose="020B0600000000000000" pitchFamily="34" charset="-122"/>
                <a:ea typeface="思源黑体 CN Medium" panose="020B0600000000000000" pitchFamily="34" charset="-122"/>
              </a:endParaRPr>
            </a:p>
          </p:txBody>
        </p:sp>
      </p:grpSp>
      <p:pic>
        <p:nvPicPr>
          <p:cNvPr id="41" name="Picture 2" descr="C:\Documents and Settings\Administrator\桌面\QQ图片201805021833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099" y="703026"/>
            <a:ext cx="3798101" cy="2680565"/>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8"/>
          <p:cNvSpPr txBox="1"/>
          <p:nvPr/>
        </p:nvSpPr>
        <p:spPr>
          <a:xfrm>
            <a:off x="4665345" y="2884170"/>
            <a:ext cx="3917950" cy="499110"/>
          </a:xfrm>
          <a:prstGeom prst="rect">
            <a:avLst/>
          </a:prstGeom>
          <a:solidFill>
            <a:schemeClr val="bg1"/>
          </a:solidFill>
        </p:spPr>
        <p:txBody>
          <a:bodyPr wrap="square" lIns="68580" tIns="34290" rIns="68580" bIns="34290"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项目结题因超支被退回！</a:t>
            </a:r>
          </a:p>
        </p:txBody>
      </p:sp>
      <p:sp>
        <p:nvSpPr>
          <p:cNvPr id="4" name="右箭头 3"/>
          <p:cNvSpPr/>
          <p:nvPr/>
        </p:nvSpPr>
        <p:spPr>
          <a:xfrm>
            <a:off x="3654347" y="4074302"/>
            <a:ext cx="918102" cy="330706"/>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0000"/>
              </a:solidFill>
            </a:endParaRPr>
          </a:p>
        </p:txBody>
      </p:sp>
      <p:sp>
        <p:nvSpPr>
          <p:cNvPr id="2" name="流程图: 可选过程 1"/>
          <p:cNvSpPr/>
          <p:nvPr/>
        </p:nvSpPr>
        <p:spPr>
          <a:xfrm>
            <a:off x="648335" y="3757930"/>
            <a:ext cx="2693035" cy="963295"/>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设备</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费、会议</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差旅</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国际合作与交流费、劳务费、专家咨询费不得</a:t>
            </a: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超支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 name="流程图: 可选过程 2"/>
          <p:cNvSpPr/>
          <p:nvPr/>
        </p:nvSpPr>
        <p:spPr>
          <a:xfrm>
            <a:off x="4892675" y="3630930"/>
            <a:ext cx="3336925" cy="1252855"/>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b="1" dirty="0">
                <a:latin typeface="微软雅黑" panose="020B0503020204020204" pitchFamily="34" charset="-122"/>
                <a:ea typeface="微软雅黑" panose="020B0503020204020204" pitchFamily="34" charset="-122"/>
                <a:sym typeface="+mn-ea"/>
              </a:rPr>
              <a:t>直接费用中除</a:t>
            </a:r>
            <a:r>
              <a:rPr lang="zh-CN" altLang="en-US" sz="1600" b="1" dirty="0">
                <a:solidFill>
                  <a:srgbClr val="FF0000"/>
                </a:solidFill>
                <a:latin typeface="微软雅黑" panose="020B0503020204020204" pitchFamily="34" charset="-122"/>
                <a:ea typeface="微软雅黑" panose="020B0503020204020204" pitchFamily="34" charset="-122"/>
                <a:sym typeface="+mn-ea"/>
              </a:rPr>
              <a:t>设备费</a:t>
            </a:r>
            <a:r>
              <a:rPr lang="zh-CN" altLang="en-US" sz="1600" b="1" dirty="0">
                <a:latin typeface="微软雅黑" panose="020B0503020204020204" pitchFamily="34" charset="-122"/>
                <a:ea typeface="微软雅黑" panose="020B0503020204020204" pitchFamily="34" charset="-122"/>
                <a:sym typeface="+mn-ea"/>
              </a:rPr>
              <a:t>外，其他科目预算调整权全部下放给依托单位。设备费预算一般不予调增，如需调减的由依托单位审批。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8060267" y="1095022"/>
            <a:ext cx="338666" cy="699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35" y="820021"/>
            <a:ext cx="3702050" cy="244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624149" y="986699"/>
            <a:ext cx="282805" cy="81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433320" y="0"/>
            <a:ext cx="4777105" cy="596265"/>
            <a:chOff x="2777217" y="0"/>
            <a:chExt cx="4432935" cy="596265"/>
          </a:xfrm>
        </p:grpSpPr>
        <p:sp>
          <p:nvSpPr>
            <p:cNvPr id="33" name="矩形 32"/>
            <p:cNvSpPr/>
            <p:nvPr/>
          </p:nvSpPr>
          <p:spPr>
            <a:xfrm flipH="1">
              <a:off x="2978152" y="0"/>
              <a:ext cx="399276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2777217" y="104775"/>
              <a:ext cx="4432935"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mn-ea"/>
                </a:rPr>
                <a:t>结余</a:t>
              </a:r>
              <a:r>
                <a:rPr lang="zh-CN" altLang="en-US" sz="2600" spc="300" dirty="0">
                  <a:latin typeface="思源黑体 CN Medium" panose="020B0600000000000000" pitchFamily="34" charset="-122"/>
                  <a:ea typeface="思源黑体 CN Medium" panose="020B0600000000000000" pitchFamily="34" charset="-122"/>
                  <a:sym typeface="+mn-ea"/>
                </a:rPr>
                <a:t>经费申请使用</a:t>
              </a:r>
              <a:endParaRPr lang="zh-CN" altLang="en-US" sz="2600" spc="300" dirty="0">
                <a:latin typeface="思源黑体 CN Medium" panose="020B0600000000000000" pitchFamily="34" charset="-122"/>
                <a:ea typeface="思源黑体 CN Medium" panose="020B0600000000000000" pitchFamily="34" charset="-122"/>
              </a:endParaRPr>
            </a:p>
          </p:txBody>
        </p:sp>
      </p:grpSp>
      <p:sp>
        <p:nvSpPr>
          <p:cNvPr id="5" name="矩形 4"/>
          <p:cNvSpPr/>
          <p:nvPr/>
        </p:nvSpPr>
        <p:spPr bwMode="auto">
          <a:xfrm>
            <a:off x="6338570" y="1223010"/>
            <a:ext cx="2539365" cy="3259455"/>
          </a:xfrm>
          <a:prstGeom prst="rect">
            <a:avLst/>
          </a:prstGeom>
          <a:noFill/>
          <a:ln w="28575">
            <a:solidFill>
              <a:srgbClr val="634A3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7" name="文本框 10"/>
          <p:cNvSpPr txBox="1"/>
          <p:nvPr/>
        </p:nvSpPr>
        <p:spPr>
          <a:xfrm>
            <a:off x="990282" y="3405505"/>
            <a:ext cx="4959668" cy="643831"/>
          </a:xfrm>
          <a:prstGeom prst="rect">
            <a:avLst/>
          </a:prstGeom>
          <a:noFill/>
        </p:spPr>
        <p:txBody>
          <a:bodyPr wrap="square" lIns="68580" tIns="34290" rIns="68580" bIns="34290" rtlCol="0">
            <a:spAutoFit/>
          </a:bodyPr>
          <a:lstStyle/>
          <a:p>
            <a:pPr>
              <a:lnSpc>
                <a:spcPct val="150000"/>
              </a:lnSpc>
            </a:pPr>
            <a:r>
              <a:rPr lang="zh-CN" altLang="en-US" b="1" dirty="0">
                <a:latin typeface="黑体" panose="02010609060101010101" charset="-122"/>
                <a:ea typeface="黑体" panose="02010609060101010101" charset="-122"/>
              </a:rPr>
              <a:t>科研管理部门按项目类型整理结题项目结转清单交至科研科进行</a:t>
            </a:r>
            <a:r>
              <a:rPr lang="zh-CN" altLang="en-US" b="1" dirty="0">
                <a:solidFill>
                  <a:srgbClr val="FF0000"/>
                </a:solidFill>
                <a:latin typeface="黑体" panose="02010609060101010101" charset="-122"/>
                <a:ea typeface="黑体" panose="02010609060101010101" charset="-122"/>
              </a:rPr>
              <a:t>批量处理</a:t>
            </a:r>
          </a:p>
        </p:txBody>
      </p:sp>
      <p:sp>
        <p:nvSpPr>
          <p:cNvPr id="9" name="流程图: 可选过程 8"/>
          <p:cNvSpPr/>
          <p:nvPr/>
        </p:nvSpPr>
        <p:spPr>
          <a:xfrm>
            <a:off x="522448" y="1189197"/>
            <a:ext cx="1746409" cy="714851"/>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dirty="0">
                <a:latin typeface="微软雅黑" panose="020B0503020204020204" pitchFamily="34" charset="-122"/>
                <a:ea typeface="微软雅黑" panose="020B0503020204020204" pitchFamily="34" charset="-122"/>
              </a:rPr>
              <a:t>《暨南大学科研项目结余经费使用申请表》</a:t>
            </a:r>
          </a:p>
        </p:txBody>
      </p:sp>
      <p:sp>
        <p:nvSpPr>
          <p:cNvPr id="10" name="流程图: 可选过程 9"/>
          <p:cNvSpPr/>
          <p:nvPr/>
        </p:nvSpPr>
        <p:spPr>
          <a:xfrm>
            <a:off x="810260" y="999490"/>
            <a:ext cx="1257300" cy="327025"/>
          </a:xfrm>
          <a:prstGeom prst="flowChartAlternateProces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a:latin typeface="微软雅黑" panose="020B0503020204020204" pitchFamily="34" charset="-122"/>
                <a:ea typeface="微软雅黑" panose="020B0503020204020204" pitchFamily="34" charset="-122"/>
              </a:rPr>
              <a:t>项目负责人</a:t>
            </a:r>
          </a:p>
        </p:txBody>
      </p:sp>
      <p:sp>
        <p:nvSpPr>
          <p:cNvPr id="11" name="流程图: 可选过程 10"/>
          <p:cNvSpPr/>
          <p:nvPr/>
        </p:nvSpPr>
        <p:spPr>
          <a:xfrm>
            <a:off x="2530318" y="1189673"/>
            <a:ext cx="1627346" cy="68008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a:latin typeface="微软雅黑" panose="020B0503020204020204" pitchFamily="34" charset="-122"/>
                <a:ea typeface="微软雅黑" panose="020B0503020204020204" pitchFamily="34" charset="-122"/>
              </a:rPr>
              <a:t>审批递交</a:t>
            </a:r>
          </a:p>
        </p:txBody>
      </p:sp>
      <p:sp>
        <p:nvSpPr>
          <p:cNvPr id="12" name="流程图: 可选过程 11"/>
          <p:cNvSpPr/>
          <p:nvPr/>
        </p:nvSpPr>
        <p:spPr>
          <a:xfrm>
            <a:off x="4419124" y="1377793"/>
            <a:ext cx="1627346" cy="628174"/>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a:latin typeface="微软雅黑" panose="020B0503020204020204" pitchFamily="34" charset="-122"/>
                <a:ea typeface="微软雅黑" panose="020B0503020204020204" pitchFamily="34" charset="-122"/>
              </a:rPr>
              <a:t>结余经费预算设置</a:t>
            </a:r>
          </a:p>
        </p:txBody>
      </p:sp>
      <p:sp>
        <p:nvSpPr>
          <p:cNvPr id="13" name="流程图: 可选过程 12"/>
          <p:cNvSpPr/>
          <p:nvPr/>
        </p:nvSpPr>
        <p:spPr>
          <a:xfrm>
            <a:off x="2762250" y="1680845"/>
            <a:ext cx="1314450" cy="327025"/>
          </a:xfrm>
          <a:prstGeom prst="flowChartAlternateProces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dirty="0">
                <a:latin typeface="微软雅黑" panose="020B0503020204020204" pitchFamily="34" charset="-122"/>
                <a:ea typeface="微软雅黑" panose="020B0503020204020204" pitchFamily="34" charset="-122"/>
              </a:rPr>
              <a:t>科研管理部门</a:t>
            </a:r>
          </a:p>
        </p:txBody>
      </p:sp>
      <p:sp>
        <p:nvSpPr>
          <p:cNvPr id="14" name="流程图: 可选过程 13"/>
          <p:cNvSpPr/>
          <p:nvPr/>
        </p:nvSpPr>
        <p:spPr>
          <a:xfrm>
            <a:off x="4647565" y="1188085"/>
            <a:ext cx="1257300" cy="327025"/>
          </a:xfrm>
          <a:prstGeom prst="flowChartAlternateProcess">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400" b="1">
                <a:latin typeface="微软雅黑" panose="020B0503020204020204" pitchFamily="34" charset="-122"/>
                <a:ea typeface="微软雅黑" panose="020B0503020204020204" pitchFamily="34" charset="-122"/>
              </a:rPr>
              <a:t>财务部门</a:t>
            </a:r>
          </a:p>
        </p:txBody>
      </p:sp>
      <p:sp>
        <p:nvSpPr>
          <p:cNvPr id="15" name="下弧形箭头 14"/>
          <p:cNvSpPr/>
          <p:nvPr/>
        </p:nvSpPr>
        <p:spPr>
          <a:xfrm rot="180000">
            <a:off x="1477804" y="1949770"/>
            <a:ext cx="1756410" cy="352901"/>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endParaRPr>
          </a:p>
        </p:txBody>
      </p:sp>
      <p:sp>
        <p:nvSpPr>
          <p:cNvPr id="16" name="上弧形箭头 15"/>
          <p:cNvSpPr/>
          <p:nvPr/>
        </p:nvSpPr>
        <p:spPr>
          <a:xfrm>
            <a:off x="3302318" y="784386"/>
            <a:ext cx="1954530" cy="404336"/>
          </a:xfrm>
          <a:prstGeom prst="curved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solidFill>
            </a:endParaRPr>
          </a:p>
        </p:txBody>
      </p:sp>
      <p:pic>
        <p:nvPicPr>
          <p:cNvPr id="17" name="图片 16" descr="ZMN22~(}M2@I`28TP4Q{D@P"/>
          <p:cNvPicPr>
            <a:picLocks noChangeAspect="1"/>
          </p:cNvPicPr>
          <p:nvPr/>
        </p:nvPicPr>
        <p:blipFill>
          <a:blip r:embed="rId3" cstate="print"/>
          <a:stretch>
            <a:fillRect/>
          </a:stretch>
        </p:blipFill>
        <p:spPr>
          <a:xfrm>
            <a:off x="6463665" y="1323340"/>
            <a:ext cx="2214245" cy="3054350"/>
          </a:xfrm>
          <a:prstGeom prst="rect">
            <a:avLst/>
          </a:prstGeom>
        </p:spPr>
      </p:pic>
      <p:sp>
        <p:nvSpPr>
          <p:cNvPr id="19" name="文本框 5"/>
          <p:cNvSpPr txBox="1"/>
          <p:nvPr/>
        </p:nvSpPr>
        <p:spPr>
          <a:xfrm>
            <a:off x="989648" y="2882583"/>
            <a:ext cx="4838700" cy="276999"/>
          </a:xfrm>
          <a:prstGeom prst="rect">
            <a:avLst/>
          </a:prstGeom>
          <a:noFill/>
        </p:spPr>
        <p:txBody>
          <a:bodyPr wrap="square" lIns="68580" tIns="34290" rIns="68580" bIns="34290" rtlCol="0">
            <a:spAutoFit/>
          </a:bodyPr>
          <a:lstStyle/>
          <a:p>
            <a:r>
              <a:rPr lang="zh-CN" altLang="en-US" b="1" dirty="0">
                <a:latin typeface="黑体" panose="02010609060101010101" charset="-122"/>
                <a:ea typeface="黑体" panose="02010609060101010101" charset="-122"/>
              </a:rPr>
              <a:t>相关零散科研项目通过提交结余申请表格予以</a:t>
            </a:r>
            <a:r>
              <a:rPr lang="zh-CN" altLang="en-US" b="1" dirty="0">
                <a:solidFill>
                  <a:srgbClr val="FF0000"/>
                </a:solidFill>
                <a:latin typeface="黑体" panose="02010609060101010101" charset="-122"/>
                <a:ea typeface="黑体" panose="02010609060101010101" charset="-122"/>
              </a:rPr>
              <a:t>单独处理</a:t>
            </a:r>
            <a:endParaRPr lang="zh-CN" altLang="en-US" dirty="0">
              <a:solidFill>
                <a:srgbClr val="FF0000"/>
              </a:solidFill>
              <a:latin typeface="黑体" panose="02010609060101010101" charset="-122"/>
              <a:ea typeface="黑体" panose="02010609060101010101" charset="-122"/>
            </a:endParaRPr>
          </a:p>
        </p:txBody>
      </p:sp>
      <p:sp>
        <p:nvSpPr>
          <p:cNvPr id="21" name="文本框 7"/>
          <p:cNvSpPr txBox="1"/>
          <p:nvPr/>
        </p:nvSpPr>
        <p:spPr>
          <a:xfrm>
            <a:off x="989648" y="4259526"/>
            <a:ext cx="4768691" cy="692498"/>
          </a:xfrm>
          <a:prstGeom prst="rect">
            <a:avLst/>
          </a:prstGeom>
          <a:noFill/>
        </p:spPr>
        <p:txBody>
          <a:bodyPr wrap="square" lIns="68580" tIns="34290" rIns="68580" bIns="34290" rtlCol="0">
            <a:spAutoFit/>
          </a:bodyPr>
          <a:lstStyle/>
          <a:p>
            <a:pPr>
              <a:lnSpc>
                <a:spcPct val="150000"/>
              </a:lnSpc>
            </a:pPr>
            <a:r>
              <a:rPr lang="zh-CN" altLang="en-US" b="1" dirty="0">
                <a:latin typeface="黑体" panose="02010609060101010101" charset="-122"/>
                <a:ea typeface="黑体" panose="02010609060101010101" charset="-122"/>
              </a:rPr>
              <a:t>科研科统一项目结余表格格式（试行），调整结题项目预算控制模板，在系统中逐一注明项目结题标识</a:t>
            </a:r>
          </a:p>
        </p:txBody>
      </p:sp>
      <p:grpSp>
        <p:nvGrpSpPr>
          <p:cNvPr id="58" name="组合 57"/>
          <p:cNvGrpSpPr/>
          <p:nvPr/>
        </p:nvGrpSpPr>
        <p:grpSpPr>
          <a:xfrm>
            <a:off x="393065" y="2635250"/>
            <a:ext cx="477520" cy="464185"/>
            <a:chOff x="15329" y="7409"/>
            <a:chExt cx="1304" cy="1304"/>
          </a:xfrm>
        </p:grpSpPr>
        <p:sp>
          <p:nvSpPr>
            <p:cNvPr id="61" name="椭圆 60"/>
            <p:cNvSpPr/>
            <p:nvPr/>
          </p:nvSpPr>
          <p:spPr>
            <a:xfrm>
              <a:off x="15329" y="7409"/>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2" name="Freeform 120"/>
            <p:cNvSpPr>
              <a:spLocks noEditPoints="1"/>
            </p:cNvSpPr>
            <p:nvPr/>
          </p:nvSpPr>
          <p:spPr bwMode="auto">
            <a:xfrm>
              <a:off x="15697" y="7671"/>
              <a:ext cx="568" cy="853"/>
            </a:xfrm>
            <a:custGeom>
              <a:avLst/>
              <a:gdLst/>
              <a:ahLst/>
              <a:cxnLst>
                <a:cxn ang="0">
                  <a:pos x="244" y="342"/>
                </a:cxn>
                <a:cxn ang="0">
                  <a:pos x="262" y="292"/>
                </a:cxn>
                <a:cxn ang="0">
                  <a:pos x="300" y="228"/>
                </a:cxn>
                <a:cxn ang="0">
                  <a:pos x="320" y="184"/>
                </a:cxn>
                <a:cxn ang="0">
                  <a:pos x="322" y="158"/>
                </a:cxn>
                <a:cxn ang="0">
                  <a:pos x="314" y="110"/>
                </a:cxn>
                <a:cxn ang="0">
                  <a:pos x="294" y="70"/>
                </a:cxn>
                <a:cxn ang="0">
                  <a:pos x="264" y="36"/>
                </a:cxn>
                <a:cxn ang="0">
                  <a:pos x="224" y="12"/>
                </a:cxn>
                <a:cxn ang="0">
                  <a:pos x="178" y="2"/>
                </a:cxn>
                <a:cxn ang="0">
                  <a:pos x="144" y="2"/>
                </a:cxn>
                <a:cxn ang="0">
                  <a:pos x="98" y="12"/>
                </a:cxn>
                <a:cxn ang="0">
                  <a:pos x="58" y="36"/>
                </a:cxn>
                <a:cxn ang="0">
                  <a:pos x="28" y="70"/>
                </a:cxn>
                <a:cxn ang="0">
                  <a:pos x="6" y="110"/>
                </a:cxn>
                <a:cxn ang="0">
                  <a:pos x="0" y="158"/>
                </a:cxn>
                <a:cxn ang="0">
                  <a:pos x="4" y="186"/>
                </a:cxn>
                <a:cxn ang="0">
                  <a:pos x="26" y="236"/>
                </a:cxn>
                <a:cxn ang="0">
                  <a:pos x="68" y="310"/>
                </a:cxn>
                <a:cxn ang="0">
                  <a:pos x="80" y="356"/>
                </a:cxn>
                <a:cxn ang="0">
                  <a:pos x="80" y="404"/>
                </a:cxn>
                <a:cxn ang="0">
                  <a:pos x="90" y="432"/>
                </a:cxn>
                <a:cxn ang="0">
                  <a:pos x="124" y="468"/>
                </a:cxn>
                <a:cxn ang="0">
                  <a:pos x="152" y="482"/>
                </a:cxn>
                <a:cxn ang="0">
                  <a:pos x="180" y="480"/>
                </a:cxn>
                <a:cxn ang="0">
                  <a:pos x="226" y="440"/>
                </a:cxn>
                <a:cxn ang="0">
                  <a:pos x="238" y="424"/>
                </a:cxn>
                <a:cxn ang="0">
                  <a:pos x="242" y="384"/>
                </a:cxn>
                <a:cxn ang="0">
                  <a:pos x="144" y="382"/>
                </a:cxn>
                <a:cxn ang="0">
                  <a:pos x="130" y="362"/>
                </a:cxn>
                <a:cxn ang="0">
                  <a:pos x="136" y="348"/>
                </a:cxn>
                <a:cxn ang="0">
                  <a:pos x="152" y="342"/>
                </a:cxn>
                <a:cxn ang="0">
                  <a:pos x="204" y="52"/>
                </a:cxn>
                <a:cxn ang="0">
                  <a:pos x="242" y="78"/>
                </a:cxn>
                <a:cxn ang="0">
                  <a:pos x="264" y="106"/>
                </a:cxn>
                <a:cxn ang="0">
                  <a:pos x="272" y="132"/>
                </a:cxn>
                <a:cxn ang="0">
                  <a:pos x="260" y="150"/>
                </a:cxn>
                <a:cxn ang="0">
                  <a:pos x="244" y="150"/>
                </a:cxn>
                <a:cxn ang="0">
                  <a:pos x="232" y="134"/>
                </a:cxn>
                <a:cxn ang="0">
                  <a:pos x="216" y="108"/>
                </a:cxn>
                <a:cxn ang="0">
                  <a:pos x="188" y="90"/>
                </a:cxn>
                <a:cxn ang="0">
                  <a:pos x="176" y="84"/>
                </a:cxn>
                <a:cxn ang="0">
                  <a:pos x="170" y="72"/>
                </a:cxn>
                <a:cxn ang="0">
                  <a:pos x="184" y="52"/>
                </a:cxn>
              </a:cxnLst>
              <a:rect l="0" t="0" r="r" b="b"/>
              <a:pathLst>
                <a:path w="322" h="484">
                  <a:moveTo>
                    <a:pt x="152" y="342"/>
                  </a:moveTo>
                  <a:lnTo>
                    <a:pt x="244" y="342"/>
                  </a:lnTo>
                  <a:lnTo>
                    <a:pt x="244" y="342"/>
                  </a:lnTo>
                  <a:lnTo>
                    <a:pt x="248" y="328"/>
                  </a:lnTo>
                  <a:lnTo>
                    <a:pt x="252" y="316"/>
                  </a:lnTo>
                  <a:lnTo>
                    <a:pt x="262" y="292"/>
                  </a:lnTo>
                  <a:lnTo>
                    <a:pt x="274" y="270"/>
                  </a:lnTo>
                  <a:lnTo>
                    <a:pt x="288" y="250"/>
                  </a:lnTo>
                  <a:lnTo>
                    <a:pt x="300" y="228"/>
                  </a:lnTo>
                  <a:lnTo>
                    <a:pt x="312" y="208"/>
                  </a:lnTo>
                  <a:lnTo>
                    <a:pt x="316" y="196"/>
                  </a:lnTo>
                  <a:lnTo>
                    <a:pt x="320" y="184"/>
                  </a:lnTo>
                  <a:lnTo>
                    <a:pt x="322" y="170"/>
                  </a:lnTo>
                  <a:lnTo>
                    <a:pt x="322" y="158"/>
                  </a:lnTo>
                  <a:lnTo>
                    <a:pt x="322" y="158"/>
                  </a:lnTo>
                  <a:lnTo>
                    <a:pt x="322" y="142"/>
                  </a:lnTo>
                  <a:lnTo>
                    <a:pt x="318" y="126"/>
                  </a:lnTo>
                  <a:lnTo>
                    <a:pt x="314" y="110"/>
                  </a:lnTo>
                  <a:lnTo>
                    <a:pt x="310" y="96"/>
                  </a:lnTo>
                  <a:lnTo>
                    <a:pt x="302" y="82"/>
                  </a:lnTo>
                  <a:lnTo>
                    <a:pt x="294" y="70"/>
                  </a:lnTo>
                  <a:lnTo>
                    <a:pt x="286" y="58"/>
                  </a:lnTo>
                  <a:lnTo>
                    <a:pt x="274" y="46"/>
                  </a:lnTo>
                  <a:lnTo>
                    <a:pt x="264" y="36"/>
                  </a:lnTo>
                  <a:lnTo>
                    <a:pt x="250" y="28"/>
                  </a:lnTo>
                  <a:lnTo>
                    <a:pt x="238" y="20"/>
                  </a:lnTo>
                  <a:lnTo>
                    <a:pt x="224" y="12"/>
                  </a:lnTo>
                  <a:lnTo>
                    <a:pt x="208" y="8"/>
                  </a:lnTo>
                  <a:lnTo>
                    <a:pt x="194" y="4"/>
                  </a:lnTo>
                  <a:lnTo>
                    <a:pt x="178" y="2"/>
                  </a:lnTo>
                  <a:lnTo>
                    <a:pt x="160" y="0"/>
                  </a:lnTo>
                  <a:lnTo>
                    <a:pt x="160" y="0"/>
                  </a:lnTo>
                  <a:lnTo>
                    <a:pt x="144" y="2"/>
                  </a:lnTo>
                  <a:lnTo>
                    <a:pt x="128" y="4"/>
                  </a:lnTo>
                  <a:lnTo>
                    <a:pt x="112" y="8"/>
                  </a:lnTo>
                  <a:lnTo>
                    <a:pt x="98" y="12"/>
                  </a:lnTo>
                  <a:lnTo>
                    <a:pt x="84" y="20"/>
                  </a:lnTo>
                  <a:lnTo>
                    <a:pt x="70" y="28"/>
                  </a:lnTo>
                  <a:lnTo>
                    <a:pt x="58" y="36"/>
                  </a:lnTo>
                  <a:lnTo>
                    <a:pt x="46" y="46"/>
                  </a:lnTo>
                  <a:lnTo>
                    <a:pt x="36" y="58"/>
                  </a:lnTo>
                  <a:lnTo>
                    <a:pt x="28" y="70"/>
                  </a:lnTo>
                  <a:lnTo>
                    <a:pt x="20" y="82"/>
                  </a:lnTo>
                  <a:lnTo>
                    <a:pt x="12" y="96"/>
                  </a:lnTo>
                  <a:lnTo>
                    <a:pt x="6" y="110"/>
                  </a:lnTo>
                  <a:lnTo>
                    <a:pt x="2" y="126"/>
                  </a:lnTo>
                  <a:lnTo>
                    <a:pt x="0" y="142"/>
                  </a:lnTo>
                  <a:lnTo>
                    <a:pt x="0" y="158"/>
                  </a:lnTo>
                  <a:lnTo>
                    <a:pt x="0" y="158"/>
                  </a:lnTo>
                  <a:lnTo>
                    <a:pt x="0" y="172"/>
                  </a:lnTo>
                  <a:lnTo>
                    <a:pt x="4" y="186"/>
                  </a:lnTo>
                  <a:lnTo>
                    <a:pt x="8" y="200"/>
                  </a:lnTo>
                  <a:lnTo>
                    <a:pt x="12" y="212"/>
                  </a:lnTo>
                  <a:lnTo>
                    <a:pt x="26" y="236"/>
                  </a:lnTo>
                  <a:lnTo>
                    <a:pt x="40" y="260"/>
                  </a:lnTo>
                  <a:lnTo>
                    <a:pt x="54" y="284"/>
                  </a:lnTo>
                  <a:lnTo>
                    <a:pt x="68" y="310"/>
                  </a:lnTo>
                  <a:lnTo>
                    <a:pt x="72" y="324"/>
                  </a:lnTo>
                  <a:lnTo>
                    <a:pt x="76" y="338"/>
                  </a:lnTo>
                  <a:lnTo>
                    <a:pt x="80" y="356"/>
                  </a:lnTo>
                  <a:lnTo>
                    <a:pt x="80" y="372"/>
                  </a:lnTo>
                  <a:lnTo>
                    <a:pt x="80" y="404"/>
                  </a:lnTo>
                  <a:lnTo>
                    <a:pt x="80" y="404"/>
                  </a:lnTo>
                  <a:lnTo>
                    <a:pt x="82" y="414"/>
                  </a:lnTo>
                  <a:lnTo>
                    <a:pt x="84" y="424"/>
                  </a:lnTo>
                  <a:lnTo>
                    <a:pt x="90" y="432"/>
                  </a:lnTo>
                  <a:lnTo>
                    <a:pt x="96" y="440"/>
                  </a:lnTo>
                  <a:lnTo>
                    <a:pt x="124" y="468"/>
                  </a:lnTo>
                  <a:lnTo>
                    <a:pt x="124" y="468"/>
                  </a:lnTo>
                  <a:lnTo>
                    <a:pt x="132" y="476"/>
                  </a:lnTo>
                  <a:lnTo>
                    <a:pt x="142" y="480"/>
                  </a:lnTo>
                  <a:lnTo>
                    <a:pt x="152" y="482"/>
                  </a:lnTo>
                  <a:lnTo>
                    <a:pt x="160" y="484"/>
                  </a:lnTo>
                  <a:lnTo>
                    <a:pt x="170" y="482"/>
                  </a:lnTo>
                  <a:lnTo>
                    <a:pt x="180" y="480"/>
                  </a:lnTo>
                  <a:lnTo>
                    <a:pt x="188" y="476"/>
                  </a:lnTo>
                  <a:lnTo>
                    <a:pt x="196" y="468"/>
                  </a:lnTo>
                  <a:lnTo>
                    <a:pt x="226" y="440"/>
                  </a:lnTo>
                  <a:lnTo>
                    <a:pt x="226" y="440"/>
                  </a:lnTo>
                  <a:lnTo>
                    <a:pt x="232" y="432"/>
                  </a:lnTo>
                  <a:lnTo>
                    <a:pt x="238" y="424"/>
                  </a:lnTo>
                  <a:lnTo>
                    <a:pt x="240" y="414"/>
                  </a:lnTo>
                  <a:lnTo>
                    <a:pt x="242" y="404"/>
                  </a:lnTo>
                  <a:lnTo>
                    <a:pt x="242" y="384"/>
                  </a:lnTo>
                  <a:lnTo>
                    <a:pt x="152" y="384"/>
                  </a:lnTo>
                  <a:lnTo>
                    <a:pt x="152" y="384"/>
                  </a:lnTo>
                  <a:lnTo>
                    <a:pt x="144" y="382"/>
                  </a:lnTo>
                  <a:lnTo>
                    <a:pt x="136" y="378"/>
                  </a:lnTo>
                  <a:lnTo>
                    <a:pt x="132" y="370"/>
                  </a:lnTo>
                  <a:lnTo>
                    <a:pt x="130" y="362"/>
                  </a:lnTo>
                  <a:lnTo>
                    <a:pt x="130" y="362"/>
                  </a:lnTo>
                  <a:lnTo>
                    <a:pt x="132" y="356"/>
                  </a:lnTo>
                  <a:lnTo>
                    <a:pt x="136" y="348"/>
                  </a:lnTo>
                  <a:lnTo>
                    <a:pt x="144" y="344"/>
                  </a:lnTo>
                  <a:lnTo>
                    <a:pt x="152" y="342"/>
                  </a:lnTo>
                  <a:lnTo>
                    <a:pt x="152" y="342"/>
                  </a:lnTo>
                  <a:close/>
                  <a:moveTo>
                    <a:pt x="190" y="50"/>
                  </a:moveTo>
                  <a:lnTo>
                    <a:pt x="190" y="50"/>
                  </a:lnTo>
                  <a:lnTo>
                    <a:pt x="204" y="52"/>
                  </a:lnTo>
                  <a:lnTo>
                    <a:pt x="216" y="58"/>
                  </a:lnTo>
                  <a:lnTo>
                    <a:pt x="230" y="68"/>
                  </a:lnTo>
                  <a:lnTo>
                    <a:pt x="242" y="78"/>
                  </a:lnTo>
                  <a:lnTo>
                    <a:pt x="242" y="78"/>
                  </a:lnTo>
                  <a:lnTo>
                    <a:pt x="254" y="92"/>
                  </a:lnTo>
                  <a:lnTo>
                    <a:pt x="264" y="106"/>
                  </a:lnTo>
                  <a:lnTo>
                    <a:pt x="270" y="120"/>
                  </a:lnTo>
                  <a:lnTo>
                    <a:pt x="272" y="132"/>
                  </a:lnTo>
                  <a:lnTo>
                    <a:pt x="272" y="132"/>
                  </a:lnTo>
                  <a:lnTo>
                    <a:pt x="270" y="140"/>
                  </a:lnTo>
                  <a:lnTo>
                    <a:pt x="266" y="146"/>
                  </a:lnTo>
                  <a:lnTo>
                    <a:pt x="260" y="150"/>
                  </a:lnTo>
                  <a:lnTo>
                    <a:pt x="252" y="152"/>
                  </a:lnTo>
                  <a:lnTo>
                    <a:pt x="252" y="152"/>
                  </a:lnTo>
                  <a:lnTo>
                    <a:pt x="244" y="150"/>
                  </a:lnTo>
                  <a:lnTo>
                    <a:pt x="238" y="146"/>
                  </a:lnTo>
                  <a:lnTo>
                    <a:pt x="234" y="142"/>
                  </a:lnTo>
                  <a:lnTo>
                    <a:pt x="232" y="134"/>
                  </a:lnTo>
                  <a:lnTo>
                    <a:pt x="232" y="134"/>
                  </a:lnTo>
                  <a:lnTo>
                    <a:pt x="226" y="120"/>
                  </a:lnTo>
                  <a:lnTo>
                    <a:pt x="216" y="108"/>
                  </a:lnTo>
                  <a:lnTo>
                    <a:pt x="202" y="98"/>
                  </a:lnTo>
                  <a:lnTo>
                    <a:pt x="196" y="94"/>
                  </a:lnTo>
                  <a:lnTo>
                    <a:pt x="188" y="90"/>
                  </a:lnTo>
                  <a:lnTo>
                    <a:pt x="188" y="90"/>
                  </a:lnTo>
                  <a:lnTo>
                    <a:pt x="180" y="88"/>
                  </a:lnTo>
                  <a:lnTo>
                    <a:pt x="176" y="84"/>
                  </a:lnTo>
                  <a:lnTo>
                    <a:pt x="172" y="78"/>
                  </a:lnTo>
                  <a:lnTo>
                    <a:pt x="170" y="72"/>
                  </a:lnTo>
                  <a:lnTo>
                    <a:pt x="170" y="72"/>
                  </a:lnTo>
                  <a:lnTo>
                    <a:pt x="172" y="64"/>
                  </a:lnTo>
                  <a:lnTo>
                    <a:pt x="176" y="56"/>
                  </a:lnTo>
                  <a:lnTo>
                    <a:pt x="184" y="52"/>
                  </a:lnTo>
                  <a:lnTo>
                    <a:pt x="190" y="50"/>
                  </a:lnTo>
                  <a:lnTo>
                    <a:pt x="190" y="50"/>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371475" y="3362325"/>
            <a:ext cx="499745" cy="1120140"/>
            <a:chOff x="1256" y="7623"/>
            <a:chExt cx="819" cy="1835"/>
          </a:xfrm>
        </p:grpSpPr>
        <p:grpSp>
          <p:nvGrpSpPr>
            <p:cNvPr id="63" name="组合 62"/>
            <p:cNvGrpSpPr/>
            <p:nvPr/>
          </p:nvGrpSpPr>
          <p:grpSpPr>
            <a:xfrm>
              <a:off x="1257" y="7623"/>
              <a:ext cx="818" cy="726"/>
              <a:chOff x="11118" y="2714"/>
              <a:chExt cx="1304" cy="1304"/>
            </a:xfrm>
          </p:grpSpPr>
          <p:sp>
            <p:nvSpPr>
              <p:cNvPr id="64" name="椭圆 63"/>
              <p:cNvSpPr/>
              <p:nvPr/>
            </p:nvSpPr>
            <p:spPr>
              <a:xfrm>
                <a:off x="11118" y="2714"/>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5" name="Freeform 20"/>
              <p:cNvSpPr>
                <a:spLocks noEditPoints="1"/>
              </p:cNvSpPr>
              <p:nvPr/>
            </p:nvSpPr>
            <p:spPr bwMode="auto">
              <a:xfrm>
                <a:off x="11379" y="3085"/>
                <a:ext cx="873" cy="620"/>
              </a:xfrm>
              <a:custGeom>
                <a:avLst/>
                <a:gdLst/>
                <a:ahLst/>
                <a:cxnLst>
                  <a:cxn ang="0">
                    <a:pos x="426" y="206"/>
                  </a:cxn>
                  <a:cxn ang="0">
                    <a:pos x="598" y="34"/>
                  </a:cxn>
                  <a:cxn ang="0">
                    <a:pos x="604" y="32"/>
                  </a:cxn>
                  <a:cxn ang="0">
                    <a:pos x="606" y="38"/>
                  </a:cxn>
                  <a:cxn ang="0">
                    <a:pos x="606" y="386"/>
                  </a:cxn>
                  <a:cxn ang="0">
                    <a:pos x="604" y="392"/>
                  </a:cxn>
                  <a:cxn ang="0">
                    <a:pos x="596" y="390"/>
                  </a:cxn>
                  <a:cxn ang="0">
                    <a:pos x="336" y="296"/>
                  </a:cxn>
                  <a:cxn ang="0">
                    <a:pos x="328" y="302"/>
                  </a:cxn>
                  <a:cxn ang="0">
                    <a:pos x="310" y="310"/>
                  </a:cxn>
                  <a:cxn ang="0">
                    <a:pos x="298" y="310"/>
                  </a:cxn>
                  <a:cxn ang="0">
                    <a:pos x="288" y="310"/>
                  </a:cxn>
                  <a:cxn ang="0">
                    <a:pos x="270" y="302"/>
                  </a:cxn>
                  <a:cxn ang="0">
                    <a:pos x="210" y="244"/>
                  </a:cxn>
                  <a:cxn ang="0">
                    <a:pos x="38" y="422"/>
                  </a:cxn>
                  <a:cxn ang="0">
                    <a:pos x="36" y="428"/>
                  </a:cxn>
                  <a:cxn ang="0">
                    <a:pos x="42" y="430"/>
                  </a:cxn>
                  <a:cxn ang="0">
                    <a:pos x="568" y="430"/>
                  </a:cxn>
                  <a:cxn ang="0">
                    <a:pos x="574" y="428"/>
                  </a:cxn>
                  <a:cxn ang="0">
                    <a:pos x="572" y="422"/>
                  </a:cxn>
                  <a:cxn ang="0">
                    <a:pos x="336" y="296"/>
                  </a:cxn>
                  <a:cxn ang="0">
                    <a:pos x="298" y="272"/>
                  </a:cxn>
                  <a:cxn ang="0">
                    <a:pos x="304" y="270"/>
                  </a:cxn>
                  <a:cxn ang="0">
                    <a:pos x="568" y="8"/>
                  </a:cxn>
                  <a:cxn ang="0">
                    <a:pos x="568" y="6"/>
                  </a:cxn>
                  <a:cxn ang="0">
                    <a:pos x="566" y="0"/>
                  </a:cxn>
                  <a:cxn ang="0">
                    <a:pos x="34" y="0"/>
                  </a:cxn>
                  <a:cxn ang="0">
                    <a:pos x="30" y="0"/>
                  </a:cxn>
                  <a:cxn ang="0">
                    <a:pos x="28" y="6"/>
                  </a:cxn>
                  <a:cxn ang="0">
                    <a:pos x="290" y="268"/>
                  </a:cxn>
                  <a:cxn ang="0">
                    <a:pos x="294" y="270"/>
                  </a:cxn>
                  <a:cxn ang="0">
                    <a:pos x="298" y="272"/>
                  </a:cxn>
                  <a:cxn ang="0">
                    <a:pos x="0" y="388"/>
                  </a:cxn>
                  <a:cxn ang="0">
                    <a:pos x="2" y="392"/>
                  </a:cxn>
                  <a:cxn ang="0">
                    <a:pos x="8" y="394"/>
                  </a:cxn>
                  <a:cxn ang="0">
                    <a:pos x="182" y="216"/>
                  </a:cxn>
                  <a:cxn ang="0">
                    <a:pos x="10" y="44"/>
                  </a:cxn>
                  <a:cxn ang="0">
                    <a:pos x="4" y="44"/>
                  </a:cxn>
                  <a:cxn ang="0">
                    <a:pos x="0" y="48"/>
                  </a:cxn>
                </a:cxnLst>
                <a:rect l="0" t="0" r="r" b="b"/>
                <a:pathLst>
                  <a:path w="606" h="430">
                    <a:moveTo>
                      <a:pt x="596" y="390"/>
                    </a:moveTo>
                    <a:lnTo>
                      <a:pt x="426" y="206"/>
                    </a:lnTo>
                    <a:lnTo>
                      <a:pt x="598" y="34"/>
                    </a:lnTo>
                    <a:lnTo>
                      <a:pt x="598" y="34"/>
                    </a:lnTo>
                    <a:lnTo>
                      <a:pt x="600" y="32"/>
                    </a:lnTo>
                    <a:lnTo>
                      <a:pt x="604" y="32"/>
                    </a:lnTo>
                    <a:lnTo>
                      <a:pt x="606" y="34"/>
                    </a:lnTo>
                    <a:lnTo>
                      <a:pt x="606" y="38"/>
                    </a:lnTo>
                    <a:lnTo>
                      <a:pt x="606" y="386"/>
                    </a:lnTo>
                    <a:lnTo>
                      <a:pt x="606" y="386"/>
                    </a:lnTo>
                    <a:lnTo>
                      <a:pt x="606" y="390"/>
                    </a:lnTo>
                    <a:lnTo>
                      <a:pt x="604" y="392"/>
                    </a:lnTo>
                    <a:lnTo>
                      <a:pt x="600" y="392"/>
                    </a:lnTo>
                    <a:lnTo>
                      <a:pt x="596" y="390"/>
                    </a:lnTo>
                    <a:lnTo>
                      <a:pt x="596" y="390"/>
                    </a:lnTo>
                    <a:close/>
                    <a:moveTo>
                      <a:pt x="336" y="296"/>
                    </a:moveTo>
                    <a:lnTo>
                      <a:pt x="336" y="296"/>
                    </a:lnTo>
                    <a:lnTo>
                      <a:pt x="328" y="302"/>
                    </a:lnTo>
                    <a:lnTo>
                      <a:pt x="320" y="306"/>
                    </a:lnTo>
                    <a:lnTo>
                      <a:pt x="310" y="310"/>
                    </a:lnTo>
                    <a:lnTo>
                      <a:pt x="300" y="310"/>
                    </a:lnTo>
                    <a:lnTo>
                      <a:pt x="298" y="310"/>
                    </a:lnTo>
                    <a:lnTo>
                      <a:pt x="298" y="310"/>
                    </a:lnTo>
                    <a:lnTo>
                      <a:pt x="288" y="310"/>
                    </a:lnTo>
                    <a:lnTo>
                      <a:pt x="278" y="306"/>
                    </a:lnTo>
                    <a:lnTo>
                      <a:pt x="270" y="302"/>
                    </a:lnTo>
                    <a:lnTo>
                      <a:pt x="262" y="296"/>
                    </a:lnTo>
                    <a:lnTo>
                      <a:pt x="210" y="244"/>
                    </a:lnTo>
                    <a:lnTo>
                      <a:pt x="38" y="422"/>
                    </a:lnTo>
                    <a:lnTo>
                      <a:pt x="38" y="422"/>
                    </a:lnTo>
                    <a:lnTo>
                      <a:pt x="36" y="424"/>
                    </a:lnTo>
                    <a:lnTo>
                      <a:pt x="36" y="428"/>
                    </a:lnTo>
                    <a:lnTo>
                      <a:pt x="38" y="430"/>
                    </a:lnTo>
                    <a:lnTo>
                      <a:pt x="42" y="430"/>
                    </a:lnTo>
                    <a:lnTo>
                      <a:pt x="568" y="430"/>
                    </a:lnTo>
                    <a:lnTo>
                      <a:pt x="568" y="430"/>
                    </a:lnTo>
                    <a:lnTo>
                      <a:pt x="572" y="430"/>
                    </a:lnTo>
                    <a:lnTo>
                      <a:pt x="574" y="428"/>
                    </a:lnTo>
                    <a:lnTo>
                      <a:pt x="574" y="424"/>
                    </a:lnTo>
                    <a:lnTo>
                      <a:pt x="572" y="422"/>
                    </a:lnTo>
                    <a:lnTo>
                      <a:pt x="398" y="234"/>
                    </a:lnTo>
                    <a:lnTo>
                      <a:pt x="336" y="296"/>
                    </a:lnTo>
                    <a:close/>
                    <a:moveTo>
                      <a:pt x="298" y="272"/>
                    </a:moveTo>
                    <a:lnTo>
                      <a:pt x="298" y="272"/>
                    </a:lnTo>
                    <a:lnTo>
                      <a:pt x="298" y="272"/>
                    </a:lnTo>
                    <a:lnTo>
                      <a:pt x="304" y="270"/>
                    </a:lnTo>
                    <a:lnTo>
                      <a:pt x="308" y="268"/>
                    </a:lnTo>
                    <a:lnTo>
                      <a:pt x="568" y="8"/>
                    </a:lnTo>
                    <a:lnTo>
                      <a:pt x="568" y="8"/>
                    </a:lnTo>
                    <a:lnTo>
                      <a:pt x="568" y="6"/>
                    </a:lnTo>
                    <a:lnTo>
                      <a:pt x="568" y="2"/>
                    </a:lnTo>
                    <a:lnTo>
                      <a:pt x="566" y="0"/>
                    </a:lnTo>
                    <a:lnTo>
                      <a:pt x="564" y="0"/>
                    </a:lnTo>
                    <a:lnTo>
                      <a:pt x="34" y="0"/>
                    </a:lnTo>
                    <a:lnTo>
                      <a:pt x="34" y="0"/>
                    </a:lnTo>
                    <a:lnTo>
                      <a:pt x="30" y="0"/>
                    </a:lnTo>
                    <a:lnTo>
                      <a:pt x="28" y="2"/>
                    </a:lnTo>
                    <a:lnTo>
                      <a:pt x="28" y="6"/>
                    </a:lnTo>
                    <a:lnTo>
                      <a:pt x="30" y="8"/>
                    </a:lnTo>
                    <a:lnTo>
                      <a:pt x="290" y="268"/>
                    </a:lnTo>
                    <a:lnTo>
                      <a:pt x="290" y="268"/>
                    </a:lnTo>
                    <a:lnTo>
                      <a:pt x="294" y="270"/>
                    </a:lnTo>
                    <a:lnTo>
                      <a:pt x="298" y="272"/>
                    </a:lnTo>
                    <a:lnTo>
                      <a:pt x="298" y="272"/>
                    </a:lnTo>
                    <a:close/>
                    <a:moveTo>
                      <a:pt x="0" y="48"/>
                    </a:moveTo>
                    <a:lnTo>
                      <a:pt x="0" y="388"/>
                    </a:lnTo>
                    <a:lnTo>
                      <a:pt x="0" y="388"/>
                    </a:lnTo>
                    <a:lnTo>
                      <a:pt x="2" y="392"/>
                    </a:lnTo>
                    <a:lnTo>
                      <a:pt x="4" y="394"/>
                    </a:lnTo>
                    <a:lnTo>
                      <a:pt x="8" y="394"/>
                    </a:lnTo>
                    <a:lnTo>
                      <a:pt x="10" y="392"/>
                    </a:lnTo>
                    <a:lnTo>
                      <a:pt x="182" y="216"/>
                    </a:lnTo>
                    <a:lnTo>
                      <a:pt x="10" y="44"/>
                    </a:lnTo>
                    <a:lnTo>
                      <a:pt x="10" y="44"/>
                    </a:lnTo>
                    <a:lnTo>
                      <a:pt x="8" y="42"/>
                    </a:lnTo>
                    <a:lnTo>
                      <a:pt x="4" y="44"/>
                    </a:lnTo>
                    <a:lnTo>
                      <a:pt x="2" y="46"/>
                    </a:lnTo>
                    <a:lnTo>
                      <a:pt x="0" y="48"/>
                    </a:lnTo>
                    <a:lnTo>
                      <a:pt x="0" y="48"/>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1256" y="8622"/>
              <a:ext cx="808" cy="836"/>
              <a:chOff x="6586" y="6916"/>
              <a:chExt cx="1304" cy="1304"/>
            </a:xfrm>
          </p:grpSpPr>
          <p:sp>
            <p:nvSpPr>
              <p:cNvPr id="67" name="椭圆 66"/>
              <p:cNvSpPr/>
              <p:nvPr/>
            </p:nvSpPr>
            <p:spPr>
              <a:xfrm>
                <a:off x="6586" y="6916"/>
                <a:ext cx="1304" cy="1304"/>
              </a:xfrm>
              <a:prstGeom prst="ellipse">
                <a:avLst/>
              </a:prstGeom>
              <a:noFill/>
              <a:ln w="12700" cmpd="sng">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a:solidFill>
                    <a:prstClr val="white"/>
                  </a:solidFill>
                </a:endParaRPr>
              </a:p>
            </p:txBody>
          </p:sp>
          <p:sp>
            <p:nvSpPr>
              <p:cNvPr id="68" name="Freeform 129"/>
              <p:cNvSpPr>
                <a:spLocks noEditPoints="1"/>
              </p:cNvSpPr>
              <p:nvPr/>
            </p:nvSpPr>
            <p:spPr bwMode="auto">
              <a:xfrm>
                <a:off x="6912" y="7238"/>
                <a:ext cx="670" cy="670"/>
              </a:xfrm>
              <a:custGeom>
                <a:avLst/>
                <a:gdLst/>
                <a:ahLst/>
                <a:cxnLst>
                  <a:cxn ang="0">
                    <a:pos x="68" y="362"/>
                  </a:cxn>
                  <a:cxn ang="0">
                    <a:pos x="114" y="318"/>
                  </a:cxn>
                  <a:cxn ang="0">
                    <a:pos x="158" y="272"/>
                  </a:cxn>
                  <a:cxn ang="0">
                    <a:pos x="204" y="250"/>
                  </a:cxn>
                  <a:cxn ang="0">
                    <a:pos x="204" y="218"/>
                  </a:cxn>
                  <a:cxn ang="0">
                    <a:pos x="226" y="224"/>
                  </a:cxn>
                  <a:cxn ang="0">
                    <a:pos x="248" y="226"/>
                  </a:cxn>
                  <a:cxn ang="0">
                    <a:pos x="272" y="224"/>
                  </a:cxn>
                  <a:cxn ang="0">
                    <a:pos x="312" y="208"/>
                  </a:cxn>
                  <a:cxn ang="0">
                    <a:pos x="342" y="176"/>
                  </a:cxn>
                  <a:cxn ang="0">
                    <a:pos x="360" y="136"/>
                  </a:cxn>
                  <a:cxn ang="0">
                    <a:pos x="362" y="114"/>
                  </a:cxn>
                  <a:cxn ang="0">
                    <a:pos x="352" y="70"/>
                  </a:cxn>
                  <a:cxn ang="0">
                    <a:pos x="328" y="34"/>
                  </a:cxn>
                  <a:cxn ang="0">
                    <a:pos x="292" y="10"/>
                  </a:cxn>
                  <a:cxn ang="0">
                    <a:pos x="248" y="0"/>
                  </a:cxn>
                  <a:cxn ang="0">
                    <a:pos x="226" y="4"/>
                  </a:cxn>
                  <a:cxn ang="0">
                    <a:pos x="186" y="20"/>
                  </a:cxn>
                  <a:cxn ang="0">
                    <a:pos x="156" y="50"/>
                  </a:cxn>
                  <a:cxn ang="0">
                    <a:pos x="138" y="92"/>
                  </a:cxn>
                  <a:cxn ang="0">
                    <a:pos x="136" y="114"/>
                  </a:cxn>
                  <a:cxn ang="0">
                    <a:pos x="138" y="138"/>
                  </a:cxn>
                  <a:cxn ang="0">
                    <a:pos x="114" y="158"/>
                  </a:cxn>
                  <a:cxn ang="0">
                    <a:pos x="0" y="294"/>
                  </a:cxn>
                  <a:cxn ang="0">
                    <a:pos x="46" y="362"/>
                  </a:cxn>
                  <a:cxn ang="0">
                    <a:pos x="272" y="46"/>
                  </a:cxn>
                  <a:cxn ang="0">
                    <a:pos x="288" y="50"/>
                  </a:cxn>
                  <a:cxn ang="0">
                    <a:pos x="304" y="60"/>
                  </a:cxn>
                  <a:cxn ang="0">
                    <a:pos x="312" y="74"/>
                  </a:cxn>
                  <a:cxn ang="0">
                    <a:pos x="316" y="92"/>
                  </a:cxn>
                  <a:cxn ang="0">
                    <a:pos x="316" y="100"/>
                  </a:cxn>
                  <a:cxn ang="0">
                    <a:pos x="308" y="116"/>
                  </a:cxn>
                  <a:cxn ang="0">
                    <a:pos x="296" y="128"/>
                  </a:cxn>
                  <a:cxn ang="0">
                    <a:pos x="280" y="136"/>
                  </a:cxn>
                  <a:cxn ang="0">
                    <a:pos x="272" y="136"/>
                  </a:cxn>
                  <a:cxn ang="0">
                    <a:pos x="254" y="132"/>
                  </a:cxn>
                  <a:cxn ang="0">
                    <a:pos x="240" y="124"/>
                  </a:cxn>
                  <a:cxn ang="0">
                    <a:pos x="230" y="108"/>
                  </a:cxn>
                  <a:cxn ang="0">
                    <a:pos x="226" y="92"/>
                  </a:cxn>
                  <a:cxn ang="0">
                    <a:pos x="228" y="82"/>
                  </a:cxn>
                  <a:cxn ang="0">
                    <a:pos x="234" y="66"/>
                  </a:cxn>
                  <a:cxn ang="0">
                    <a:pos x="246" y="54"/>
                  </a:cxn>
                  <a:cxn ang="0">
                    <a:pos x="262" y="46"/>
                  </a:cxn>
                  <a:cxn ang="0">
                    <a:pos x="272" y="46"/>
                  </a:cxn>
                </a:cxnLst>
                <a:rect l="0" t="0" r="r" b="b"/>
                <a:pathLst>
                  <a:path w="362" h="362">
                    <a:moveTo>
                      <a:pt x="46" y="362"/>
                    </a:moveTo>
                    <a:lnTo>
                      <a:pt x="68" y="362"/>
                    </a:lnTo>
                    <a:lnTo>
                      <a:pt x="68" y="318"/>
                    </a:lnTo>
                    <a:lnTo>
                      <a:pt x="114" y="318"/>
                    </a:lnTo>
                    <a:lnTo>
                      <a:pt x="114" y="272"/>
                    </a:lnTo>
                    <a:lnTo>
                      <a:pt x="158" y="272"/>
                    </a:lnTo>
                    <a:lnTo>
                      <a:pt x="158" y="250"/>
                    </a:lnTo>
                    <a:lnTo>
                      <a:pt x="204" y="250"/>
                    </a:lnTo>
                    <a:lnTo>
                      <a:pt x="204" y="226"/>
                    </a:lnTo>
                    <a:lnTo>
                      <a:pt x="204" y="218"/>
                    </a:lnTo>
                    <a:lnTo>
                      <a:pt x="204" y="218"/>
                    </a:lnTo>
                    <a:lnTo>
                      <a:pt x="226" y="224"/>
                    </a:lnTo>
                    <a:lnTo>
                      <a:pt x="236" y="226"/>
                    </a:lnTo>
                    <a:lnTo>
                      <a:pt x="248" y="226"/>
                    </a:lnTo>
                    <a:lnTo>
                      <a:pt x="248" y="226"/>
                    </a:lnTo>
                    <a:lnTo>
                      <a:pt x="272" y="224"/>
                    </a:lnTo>
                    <a:lnTo>
                      <a:pt x="292" y="218"/>
                    </a:lnTo>
                    <a:lnTo>
                      <a:pt x="312" y="208"/>
                    </a:lnTo>
                    <a:lnTo>
                      <a:pt x="328" y="194"/>
                    </a:lnTo>
                    <a:lnTo>
                      <a:pt x="342" y="176"/>
                    </a:lnTo>
                    <a:lnTo>
                      <a:pt x="352" y="158"/>
                    </a:lnTo>
                    <a:lnTo>
                      <a:pt x="360" y="136"/>
                    </a:lnTo>
                    <a:lnTo>
                      <a:pt x="362" y="114"/>
                    </a:lnTo>
                    <a:lnTo>
                      <a:pt x="362" y="114"/>
                    </a:lnTo>
                    <a:lnTo>
                      <a:pt x="360" y="92"/>
                    </a:lnTo>
                    <a:lnTo>
                      <a:pt x="352" y="70"/>
                    </a:lnTo>
                    <a:lnTo>
                      <a:pt x="342" y="50"/>
                    </a:lnTo>
                    <a:lnTo>
                      <a:pt x="328" y="34"/>
                    </a:lnTo>
                    <a:lnTo>
                      <a:pt x="312" y="20"/>
                    </a:lnTo>
                    <a:lnTo>
                      <a:pt x="292" y="10"/>
                    </a:lnTo>
                    <a:lnTo>
                      <a:pt x="272" y="4"/>
                    </a:lnTo>
                    <a:lnTo>
                      <a:pt x="248" y="0"/>
                    </a:lnTo>
                    <a:lnTo>
                      <a:pt x="248" y="0"/>
                    </a:lnTo>
                    <a:lnTo>
                      <a:pt x="226" y="4"/>
                    </a:lnTo>
                    <a:lnTo>
                      <a:pt x="204" y="10"/>
                    </a:lnTo>
                    <a:lnTo>
                      <a:pt x="186" y="20"/>
                    </a:lnTo>
                    <a:lnTo>
                      <a:pt x="168" y="34"/>
                    </a:lnTo>
                    <a:lnTo>
                      <a:pt x="156" y="50"/>
                    </a:lnTo>
                    <a:lnTo>
                      <a:pt x="144" y="70"/>
                    </a:lnTo>
                    <a:lnTo>
                      <a:pt x="138" y="92"/>
                    </a:lnTo>
                    <a:lnTo>
                      <a:pt x="136" y="114"/>
                    </a:lnTo>
                    <a:lnTo>
                      <a:pt x="136" y="114"/>
                    </a:lnTo>
                    <a:lnTo>
                      <a:pt x="136" y="126"/>
                    </a:lnTo>
                    <a:lnTo>
                      <a:pt x="138" y="138"/>
                    </a:lnTo>
                    <a:lnTo>
                      <a:pt x="146" y="158"/>
                    </a:lnTo>
                    <a:lnTo>
                      <a:pt x="114" y="158"/>
                    </a:lnTo>
                    <a:lnTo>
                      <a:pt x="114" y="204"/>
                    </a:lnTo>
                    <a:lnTo>
                      <a:pt x="0" y="294"/>
                    </a:lnTo>
                    <a:lnTo>
                      <a:pt x="0" y="362"/>
                    </a:lnTo>
                    <a:lnTo>
                      <a:pt x="46" y="362"/>
                    </a:lnTo>
                    <a:close/>
                    <a:moveTo>
                      <a:pt x="272" y="46"/>
                    </a:moveTo>
                    <a:lnTo>
                      <a:pt x="272" y="46"/>
                    </a:lnTo>
                    <a:lnTo>
                      <a:pt x="280" y="46"/>
                    </a:lnTo>
                    <a:lnTo>
                      <a:pt x="288" y="50"/>
                    </a:lnTo>
                    <a:lnTo>
                      <a:pt x="296" y="54"/>
                    </a:lnTo>
                    <a:lnTo>
                      <a:pt x="304" y="60"/>
                    </a:lnTo>
                    <a:lnTo>
                      <a:pt x="308" y="66"/>
                    </a:lnTo>
                    <a:lnTo>
                      <a:pt x="312" y="74"/>
                    </a:lnTo>
                    <a:lnTo>
                      <a:pt x="316" y="82"/>
                    </a:lnTo>
                    <a:lnTo>
                      <a:pt x="316" y="92"/>
                    </a:lnTo>
                    <a:lnTo>
                      <a:pt x="316" y="92"/>
                    </a:lnTo>
                    <a:lnTo>
                      <a:pt x="316" y="100"/>
                    </a:lnTo>
                    <a:lnTo>
                      <a:pt x="312" y="108"/>
                    </a:lnTo>
                    <a:lnTo>
                      <a:pt x="308" y="116"/>
                    </a:lnTo>
                    <a:lnTo>
                      <a:pt x="304" y="124"/>
                    </a:lnTo>
                    <a:lnTo>
                      <a:pt x="296" y="128"/>
                    </a:lnTo>
                    <a:lnTo>
                      <a:pt x="288" y="132"/>
                    </a:lnTo>
                    <a:lnTo>
                      <a:pt x="280" y="136"/>
                    </a:lnTo>
                    <a:lnTo>
                      <a:pt x="272" y="136"/>
                    </a:lnTo>
                    <a:lnTo>
                      <a:pt x="272" y="136"/>
                    </a:lnTo>
                    <a:lnTo>
                      <a:pt x="262" y="136"/>
                    </a:lnTo>
                    <a:lnTo>
                      <a:pt x="254" y="132"/>
                    </a:lnTo>
                    <a:lnTo>
                      <a:pt x="246" y="128"/>
                    </a:lnTo>
                    <a:lnTo>
                      <a:pt x="240" y="124"/>
                    </a:lnTo>
                    <a:lnTo>
                      <a:pt x="234" y="116"/>
                    </a:lnTo>
                    <a:lnTo>
                      <a:pt x="230" y="108"/>
                    </a:lnTo>
                    <a:lnTo>
                      <a:pt x="228" y="100"/>
                    </a:lnTo>
                    <a:lnTo>
                      <a:pt x="226" y="92"/>
                    </a:lnTo>
                    <a:lnTo>
                      <a:pt x="226" y="92"/>
                    </a:lnTo>
                    <a:lnTo>
                      <a:pt x="228" y="82"/>
                    </a:lnTo>
                    <a:lnTo>
                      <a:pt x="230" y="74"/>
                    </a:lnTo>
                    <a:lnTo>
                      <a:pt x="234" y="66"/>
                    </a:lnTo>
                    <a:lnTo>
                      <a:pt x="240" y="60"/>
                    </a:lnTo>
                    <a:lnTo>
                      <a:pt x="246" y="54"/>
                    </a:lnTo>
                    <a:lnTo>
                      <a:pt x="254" y="50"/>
                    </a:lnTo>
                    <a:lnTo>
                      <a:pt x="262" y="46"/>
                    </a:lnTo>
                    <a:lnTo>
                      <a:pt x="272" y="46"/>
                    </a:lnTo>
                    <a:lnTo>
                      <a:pt x="272" y="46"/>
                    </a:lnTo>
                    <a:close/>
                  </a:path>
                </a:pathLst>
              </a:custGeom>
              <a:solidFill>
                <a:schemeClr val="accent1"/>
              </a:solidFill>
              <a:ln w="12700" cmpd="sng">
                <a:solidFill>
                  <a:schemeClr val="accent1"/>
                </a:solid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3196562" y="0"/>
            <a:ext cx="2926711"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 name="TextBox 1"/>
          <p:cNvSpPr txBox="1"/>
          <p:nvPr/>
        </p:nvSpPr>
        <p:spPr>
          <a:xfrm>
            <a:off x="631190" y="594360"/>
            <a:ext cx="8430895" cy="4369435"/>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结余经费能否开支餐费？ </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结余经费用于科学研究续研或预研的直接支出，</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不可以开支餐费</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结余经费能否</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开支学校收取的公房使用费？</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纵向结余经费用于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科学研究续研或预研的</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直接支出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，不可以</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开支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公房</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使用费；横向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结余</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经费</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可以开支公房</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使用费。</a:t>
            </a:r>
          </a:p>
          <a:p>
            <a:pPr marL="285750" indent="-285750">
              <a:buFont typeface="Arial" panose="020B0604020202020204" pitchFamily="34" charset="0"/>
              <a:buChar char="•"/>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结余经费能否</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开支水电费？</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纵向结余经费用于科学研究续研或预研的直接支出</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，如果有大型专用仪器设备，可以开支大型专用仪器设备为续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研或预</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研工作耗用的可</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单独计量</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的水电费。横向结余</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经费</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可以直接列支水电费。</a:t>
            </a:r>
          </a:p>
          <a:p>
            <a:pPr marL="285750" indent="-285750">
              <a:buFont typeface="Arial" panose="020B0604020202020204" pitchFamily="34" charset="0"/>
              <a:buChar char="•"/>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en-US" altLang="zh-CN"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结余经费能否</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开支绩效？</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结余</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经费用于科学研究续研或预研的直接支出</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不可以开支绩效</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buFont typeface="Arial" panose="020B0604020202020204" pitchFamily="34" charset="0"/>
              <a:buChar char="•"/>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en-US" altLang="zh-CN"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横向结余</a:t>
            </a: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经费能否</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开支自筹经费研究生的学费及住宿费？</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横向纵向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结余经费用于科学研究续研或预研的直接支出</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不可以开支研究生</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的学费及</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住宿费</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buFont typeface="Arial" panose="020B0604020202020204" pitchFamily="34" charset="0"/>
              <a:buChar char="•"/>
            </a:pPr>
            <a:endPar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en-US" altLang="zh-CN"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项目负责人调离学校，结余经费能否转入新单位？</a:t>
            </a:r>
            <a:endPar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项目负责人调离</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学校，结余经费收回学校统筹使用，</a:t>
            </a:r>
            <a:r>
              <a:rPr lang="zh-CN" altLang="en-US" sz="1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不再转入新单位</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nvSpPr>
        <p:spPr>
          <a:xfrm>
            <a:off x="2433320" y="104775"/>
            <a:ext cx="4777105"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sym typeface="+mn-ea"/>
              </a:rPr>
              <a:t>结余</a:t>
            </a:r>
            <a:r>
              <a:rPr lang="zh-CN" altLang="en-US" sz="2600" spc="300" dirty="0" smtClean="0">
                <a:latin typeface="思源黑体 CN Medium" panose="020B0600000000000000" pitchFamily="34" charset="-122"/>
                <a:ea typeface="思源黑体 CN Medium" panose="020B0600000000000000" pitchFamily="34" charset="-122"/>
                <a:sym typeface="+mn-ea"/>
              </a:rPr>
              <a:t>经费常见问题</a:t>
            </a:r>
            <a:endParaRPr lang="zh-CN" altLang="en-US" sz="2600" spc="300" dirty="0">
              <a:latin typeface="思源黑体 CN Medium" panose="020B0600000000000000" pitchFamily="34" charset="-122"/>
              <a:ea typeface="思源黑体 CN Medium" panose="020B06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174115" y="0"/>
            <a:ext cx="6892925" cy="596177"/>
            <a:chOff x="3396342" y="0"/>
            <a:chExt cx="2351314" cy="595960"/>
          </a:xfrm>
        </p:grpSpPr>
        <p:sp>
          <p:nvSpPr>
            <p:cNvPr id="33" name="矩形 3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矩形 33"/>
            <p:cNvSpPr/>
            <p:nvPr/>
          </p:nvSpPr>
          <p:spPr>
            <a:xfrm>
              <a:off x="3461657" y="104649"/>
              <a:ext cx="2220684" cy="491311"/>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sym typeface="+mn-ea"/>
                </a:rPr>
                <a:t>结</a:t>
              </a:r>
              <a:r>
                <a:rPr lang="zh-CN" altLang="en-US" sz="2600" spc="300" dirty="0">
                  <a:latin typeface="思源黑体 CN Medium" panose="020B0600000000000000" pitchFamily="34" charset="-122"/>
                  <a:ea typeface="思源黑体 CN Medium" panose="020B0600000000000000" pitchFamily="34" charset="-122"/>
                  <a:sym typeface="+mn-ea"/>
                </a:rPr>
                <a:t>题验收应注意的财务问题</a:t>
              </a:r>
              <a:endParaRPr lang="zh-CN" altLang="en-US" sz="2600" spc="300" dirty="0">
                <a:latin typeface="思源黑体 CN Medium" panose="020B0600000000000000" pitchFamily="34" charset="-122"/>
                <a:ea typeface="思源黑体 CN Medium" panose="020B0600000000000000" pitchFamily="34" charset="-122"/>
              </a:endParaRPr>
            </a:p>
          </p:txBody>
        </p:sp>
      </p:grpSp>
      <p:sp>
        <p:nvSpPr>
          <p:cNvPr id="10" name="直接连接符 7"/>
          <p:cNvSpPr/>
          <p:nvPr>
            <p:custDataLst>
              <p:tags r:id="rId1"/>
            </p:custDataLst>
          </p:nvPr>
        </p:nvSpPr>
        <p:spPr>
          <a:xfrm>
            <a:off x="4091305" y="1608733"/>
            <a:ext cx="0" cy="2846784"/>
          </a:xfrm>
          <a:prstGeom prst="line">
            <a:avLst/>
          </a:prstGeom>
          <a:solidFill>
            <a:srgbClr val="D62F4D"/>
          </a:solidFill>
          <a:ln w="6350" cap="flat" cmpd="sng">
            <a:solidFill>
              <a:srgbClr val="5E5CA2"/>
            </a:solidFill>
            <a:prstDash val="solid"/>
            <a:miter/>
            <a:headEnd type="none" w="med" len="med"/>
            <a:tailEnd type="none" w="med" len="med"/>
          </a:ln>
        </p:spPr>
        <p:txBody>
          <a:bodyPr/>
          <a:lstStyle/>
          <a:p>
            <a:endParaRPr lang="en-US" altLang="zh-CN" sz="2815" noProof="1">
              <a:solidFill>
                <a:srgbClr val="63686B"/>
              </a:solidFill>
            </a:endParaRPr>
          </a:p>
        </p:txBody>
      </p:sp>
      <p:sp>
        <p:nvSpPr>
          <p:cNvPr id="11" name="椭圆 2"/>
          <p:cNvSpPr>
            <a:spLocks noChangeArrowheads="1"/>
          </p:cNvSpPr>
          <p:nvPr>
            <p:custDataLst>
              <p:tags r:id="rId2"/>
            </p:custDataLst>
          </p:nvPr>
        </p:nvSpPr>
        <p:spPr bwMode="auto">
          <a:xfrm>
            <a:off x="4045306" y="2968737"/>
            <a:ext cx="125018" cy="126777"/>
          </a:xfrm>
          <a:prstGeom prst="ellipse">
            <a:avLst/>
          </a:prstGeom>
          <a:solidFill>
            <a:srgbClr val="2C85AE"/>
          </a:solidFill>
          <a:ln>
            <a:noFill/>
          </a:ln>
        </p:spPr>
        <p:txBody>
          <a:bodyPr anchor="ctr"/>
          <a:lstStyle/>
          <a:p>
            <a:pPr algn="ctr"/>
            <a:endParaRPr lang="zh-CN" altLang="zh-CN" sz="1200">
              <a:solidFill>
                <a:srgbClr val="63686B"/>
              </a:solidFill>
            </a:endParaRPr>
          </a:p>
        </p:txBody>
      </p:sp>
      <p:sp>
        <p:nvSpPr>
          <p:cNvPr id="5" name="文本框 4"/>
          <p:cNvSpPr txBox="1"/>
          <p:nvPr/>
        </p:nvSpPr>
        <p:spPr>
          <a:xfrm>
            <a:off x="113309" y="1434036"/>
            <a:ext cx="4057015" cy="3322955"/>
          </a:xfrm>
          <a:prstGeom prst="rect">
            <a:avLst/>
          </a:prstGeom>
          <a:noFill/>
        </p:spPr>
        <p:txBody>
          <a:bodyPr wrap="square" rtlCol="0">
            <a:spAutoFit/>
          </a:bodyPr>
          <a:lstStyle/>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未对科技项目经费进行单独核算  </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编报虚假结算资料，套取国家财政资金</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截留、挤占、挪用科技项目经费 </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违反规定转拨、转移科技项目经费 </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未获管理部门批准，擅自变更项目承担主体</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提供虚假财务会计信息</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自筹资金到位率低于</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未按规定执行和调整预算</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发生设备购置、租赁、测试、化验、加工、</a:t>
            </a:r>
          </a:p>
          <a:p>
            <a:pPr indent="0">
              <a:lnSpc>
                <a:spcPct val="150000"/>
              </a:lnSpc>
              <a:buFont typeface="Wingdings" panose="05000000000000000000" pitchFamily="2" charset="2"/>
              <a:buNone/>
              <a:defRPr/>
            </a:pPr>
            <a:r>
              <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对外合作等事 项未签订相关合同或协议</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4"/>
          <p:cNvSpPr txBox="1"/>
          <p:nvPr/>
        </p:nvSpPr>
        <p:spPr>
          <a:xfrm>
            <a:off x="4170324" y="1185465"/>
            <a:ext cx="5041356" cy="3693319"/>
          </a:xfrm>
          <a:prstGeom prst="rect">
            <a:avLst/>
          </a:prstGeom>
          <a:noFill/>
        </p:spPr>
        <p:txBody>
          <a:bodyPr wrap="square" rtlCol="0">
            <a:spAutoFit/>
          </a:bodyPr>
          <a:lstStyle/>
          <a:p>
            <a:pPr>
              <a:lnSpc>
                <a:spcPct val="150000"/>
              </a:lnSpc>
              <a:defRPr/>
            </a:pPr>
            <a:endPar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实际支出与科技任务书及预算评审材料规定预算不符且</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无批复调整 </a:t>
            </a: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项目起止期外仍有费用支出但未取得延期批复 </a:t>
            </a: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未执行政府采购程序</a:t>
            </a: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承担单位无正当理由未接受经费审计</a:t>
            </a:r>
          </a:p>
          <a:p>
            <a:pPr marL="342900" indent="-342900">
              <a:lnSpc>
                <a:spcPct val="150000"/>
              </a:lnSpc>
              <a:buFont typeface="Wingdings" panose="05000000000000000000" pitchFamily="2" charset="2"/>
              <a:buChar char="Ø"/>
              <a:defRPr/>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购置设备未使用</a:t>
            </a: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非正常原因设备实物无法</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盘查</a:t>
            </a:r>
            <a:endParaRPr lang="en-US" alt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支付</a:t>
            </a: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全额拨款事业单位人员工资</a:t>
            </a: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差旅费、会议费、专家咨询费、资料印刷费、 劳务费</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超标准支出</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帐表</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不符</a:t>
            </a:r>
            <a:endParaRPr lang="en-US" alt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未提供有效的经费支出原始相关证明性</a:t>
            </a:r>
            <a:r>
              <a:rPr lang="zh-CN" altLang="en-US" sz="1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资料</a:t>
            </a:r>
            <a:endParaRPr lang="en-US" altLang="zh-CN" sz="1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defRPr/>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大量列支与科研任务无关的汽油费、手机通讯费、办公</a:t>
            </a:r>
            <a:r>
              <a:rPr lang="zh-CN" altLang="en-US" sz="1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用品等</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个人消费性支出的行为</a:t>
            </a:r>
            <a:r>
              <a:rPr lang="zh-CN" altLang="en-US" sz="1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65" name="组合 164"/>
          <p:cNvGrpSpPr/>
          <p:nvPr/>
        </p:nvGrpSpPr>
        <p:grpSpPr>
          <a:xfrm>
            <a:off x="17780" y="907415"/>
            <a:ext cx="4090035" cy="413385"/>
            <a:chOff x="-3234385" y="2574149"/>
            <a:chExt cx="4385310" cy="413385"/>
          </a:xfrm>
          <a:solidFill>
            <a:srgbClr val="0BA29B"/>
          </a:solidFill>
        </p:grpSpPr>
        <p:sp>
          <p:nvSpPr>
            <p:cNvPr id="166" name="圆角矩形 165"/>
            <p:cNvSpPr/>
            <p:nvPr/>
          </p:nvSpPr>
          <p:spPr>
            <a:xfrm>
              <a:off x="-3234385" y="2574149"/>
              <a:ext cx="4385310" cy="413385"/>
            </a:xfrm>
            <a:prstGeom prst="roundRect">
              <a:avLst>
                <a:gd name="adj" fmla="val 50000"/>
              </a:avLst>
            </a:prstGeom>
            <a:grp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框 19"/>
            <p:cNvSpPr txBox="1">
              <a:spLocks noChangeArrowheads="1"/>
            </p:cNvSpPr>
            <p:nvPr/>
          </p:nvSpPr>
          <p:spPr bwMode="auto">
            <a:xfrm>
              <a:off x="-2656946" y="2574149"/>
              <a:ext cx="3230880" cy="3987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cs typeface="Arial Unicode MS" panose="020B0604020202020204" charset="-122"/>
                  <a:sym typeface="+mn-ea"/>
                </a:rPr>
                <a:t>重大经费问题（一类风险）</a:t>
              </a:r>
              <a:endParaRPr kumimoji="1" lang="zh-CN" altLang="en-US" sz="2000" b="1" i="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charset="-122"/>
                <a:sym typeface="+mn-ea"/>
              </a:endParaRPr>
            </a:p>
          </p:txBody>
        </p:sp>
      </p:grpSp>
      <p:grpSp>
        <p:nvGrpSpPr>
          <p:cNvPr id="18" name="组合 17"/>
          <p:cNvGrpSpPr/>
          <p:nvPr/>
        </p:nvGrpSpPr>
        <p:grpSpPr>
          <a:xfrm>
            <a:off x="4755515" y="907415"/>
            <a:ext cx="4090035" cy="413385"/>
            <a:chOff x="-3234385" y="2574149"/>
            <a:chExt cx="4385310" cy="413385"/>
          </a:xfrm>
          <a:solidFill>
            <a:srgbClr val="0BA29B"/>
          </a:solidFill>
        </p:grpSpPr>
        <p:sp>
          <p:nvSpPr>
            <p:cNvPr id="25" name="圆角矩形 24"/>
            <p:cNvSpPr/>
            <p:nvPr/>
          </p:nvSpPr>
          <p:spPr>
            <a:xfrm>
              <a:off x="-3234385" y="2574149"/>
              <a:ext cx="4385310" cy="413385"/>
            </a:xfrm>
            <a:prstGeom prst="roundRect">
              <a:avLst>
                <a:gd name="adj" fmla="val 50000"/>
              </a:avLst>
            </a:prstGeom>
            <a:grp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6" name="文本框 19"/>
            <p:cNvSpPr txBox="1">
              <a:spLocks noChangeArrowheads="1"/>
            </p:cNvSpPr>
            <p:nvPr/>
          </p:nvSpPr>
          <p:spPr bwMode="auto">
            <a:xfrm>
              <a:off x="-2656946" y="2574149"/>
              <a:ext cx="3230880" cy="3987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一般经费问题（二类风险）</a:t>
              </a:r>
              <a:endParaRPr kumimoji="1" lang="zh-CN" altLang="en-US" sz="2000" b="1" i="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972" b="13654"/>
          <a:stretch>
            <a:fillRect/>
          </a:stretch>
        </p:blipFill>
        <p:spPr>
          <a:xfrm>
            <a:off x="0" y="1346954"/>
            <a:ext cx="4354832" cy="2449592"/>
          </a:xfrm>
          <a:prstGeom prst="rect">
            <a:avLst/>
          </a:prstGeom>
        </p:spPr>
      </p:pic>
      <p:sp>
        <p:nvSpPr>
          <p:cNvPr id="4" name="矩形 3"/>
          <p:cNvSpPr/>
          <p:nvPr/>
        </p:nvSpPr>
        <p:spPr>
          <a:xfrm>
            <a:off x="3931920" y="1729105"/>
            <a:ext cx="4337050" cy="2223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325766" y="1900413"/>
            <a:ext cx="3549176" cy="2691745"/>
            <a:chOff x="4261894" y="1973654"/>
            <a:chExt cx="3549176" cy="2691745"/>
          </a:xfrm>
        </p:grpSpPr>
        <p:sp>
          <p:nvSpPr>
            <p:cNvPr id="7" name="文本框 14"/>
            <p:cNvSpPr txBox="1">
              <a:spLocks noChangeArrowheads="1"/>
            </p:cNvSpPr>
            <p:nvPr/>
          </p:nvSpPr>
          <p:spPr bwMode="auto">
            <a:xfrm>
              <a:off x="4261894" y="1973654"/>
              <a:ext cx="318389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l" eaLnBrk="1" hangingPunct="1">
                <a:buClrTx/>
                <a:buSzTx/>
                <a:buFontTx/>
                <a:defRPr/>
              </a:pPr>
              <a:r>
                <a:rPr lang="en-US" altLang="zh-CN" sz="2800" b="1" dirty="0" smtClean="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rPr>
                <a:t>03.</a:t>
              </a:r>
              <a:r>
                <a:rPr lang="zh-CN" altLang="en-US" sz="2800" b="1" kern="0" noProof="0" dirty="0" smtClean="0">
                  <a:ln>
                    <a:noFill/>
                  </a:ln>
                  <a:solidFill>
                    <a:schemeClr val="bg1"/>
                  </a:solidFill>
                  <a:effectLst/>
                  <a:uLnTx/>
                  <a:uFillTx/>
                  <a:latin typeface="Century Gothic" panose="020B0502020202020204" pitchFamily="34" charset="0"/>
                  <a:ea typeface="思源黑体 CN Normal" panose="020B0400000000000000" pitchFamily="34" charset="-122"/>
                  <a:sym typeface="+mn-ea"/>
                </a:rPr>
                <a:t>科研服务与沟通</a:t>
              </a:r>
              <a:endParaRPr lang="zh-CN" altLang="en-US" sz="2800" b="1" kern="0" noProof="0" dirty="0" smtClean="0">
                <a:ln>
                  <a:noFill/>
                </a:ln>
                <a:solidFill>
                  <a:schemeClr val="bg1"/>
                </a:solidFill>
                <a:effectLst/>
                <a:uLnTx/>
                <a:uFillTx/>
                <a:latin typeface="Century Gothic" panose="020B0502020202020204" pitchFamily="34" charset="0"/>
                <a:ea typeface="思源黑体 CN Normal" panose="020B0400000000000000" pitchFamily="34" charset="-122"/>
              </a:endParaRPr>
            </a:p>
            <a:p>
              <a:pPr algn="l" eaLnBrk="1" hangingPunct="1">
                <a:buClrTx/>
                <a:buSzTx/>
                <a:buFontTx/>
                <a:defRPr/>
              </a:pPr>
              <a:endParaRPr kumimoji="0" lang="zh-CN" altLang="en-US" sz="2800" b="1" i="0" u="none" strike="noStrike" kern="0" cap="none" spc="0" normalizeH="0" baseline="0" noProof="0" dirty="0" smtClean="0">
                <a:ln>
                  <a:noFill/>
                </a:ln>
                <a:solidFill>
                  <a:schemeClr val="bg1"/>
                </a:solidFill>
                <a:uLnTx/>
                <a:uFillTx/>
                <a:latin typeface="Century Gothic" panose="020B0502020202020204" pitchFamily="34" charset="0"/>
                <a:ea typeface="思源黑体 CN Normal" panose="020B0400000000000000" pitchFamily="34" charset="-122"/>
                <a:sym typeface="Century Gothic" panose="020B0502020202020204" pitchFamily="34" charset="0"/>
              </a:endParaRPr>
            </a:p>
            <a:p>
              <a:pPr algn="l" eaLnBrk="1" hangingPunct="1">
                <a:buClrTx/>
                <a:buSzTx/>
                <a:buFontTx/>
                <a:defRPr/>
              </a:pPr>
              <a:endParaRPr lang="zh-CN" altLang="en-US" sz="2800" b="1" dirty="0" smtClean="0">
                <a:solidFill>
                  <a:schemeClr val="bg1"/>
                </a:solidFill>
                <a:latin typeface="黑体" panose="02010609060101010101" charset="-122"/>
                <a:ea typeface="黑体" panose="02010609060101010101" charset="-122"/>
                <a:cs typeface="微软雅黑" panose="020B0503020204020204" pitchFamily="34" charset="-122"/>
                <a:sym typeface="+mn-ea"/>
              </a:endParaRPr>
            </a:p>
          </p:txBody>
        </p:sp>
        <p:sp>
          <p:nvSpPr>
            <p:cNvPr id="8" name="Rectangle 15"/>
            <p:cNvSpPr>
              <a:spLocks noChangeArrowheads="1"/>
            </p:cNvSpPr>
            <p:nvPr/>
          </p:nvSpPr>
          <p:spPr bwMode="auto">
            <a:xfrm>
              <a:off x="4261894" y="2496874"/>
              <a:ext cx="3549176"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indent="0" defTabSz="914400" eaLnBrk="1" hangingPunct="1">
                <a:lnSpc>
                  <a:spcPct val="150000"/>
                </a:lnSpc>
                <a:buFont typeface="Wingdings" panose="05000000000000000000" charset="0"/>
                <a:buChar char="p"/>
                <a:defRPr/>
              </a:pPr>
              <a:r>
                <a:rPr lang="en-US" altLang="zh-CN" sz="1800" dirty="0" smtClean="0">
                  <a:solidFill>
                    <a:schemeClr val="bg1"/>
                  </a:solidFill>
                  <a:uFillTx/>
                  <a:latin typeface="微软雅黑" panose="020B0503020204020204" pitchFamily="34" charset="-122"/>
                  <a:cs typeface="华文细黑" panose="02010600040101010101" charset="-122"/>
                  <a:sym typeface="+mn-ea"/>
                </a:rPr>
                <a:t> </a:t>
              </a:r>
              <a:r>
                <a:rPr lang="zh-CN" sz="1800" dirty="0" smtClean="0">
                  <a:solidFill>
                    <a:schemeClr val="bg1"/>
                  </a:solidFill>
                  <a:uFillTx/>
                  <a:latin typeface="微软雅黑" panose="020B0503020204020204" pitchFamily="34" charset="-122"/>
                  <a:cs typeface="华文细黑" panose="02010600040101010101" charset="-122"/>
                  <a:sym typeface="+mn-ea"/>
                </a:rPr>
                <a:t>信息化建设</a:t>
              </a:r>
            </a:p>
            <a:p>
              <a:pPr marL="285750" indent="-285750" defTabSz="914400" eaLnBrk="1" hangingPunct="1">
                <a:lnSpc>
                  <a:spcPct val="150000"/>
                </a:lnSpc>
                <a:buFont typeface="Wingdings" panose="05000000000000000000" charset="0"/>
                <a:buChar char="p"/>
                <a:defRPr/>
              </a:pPr>
              <a:r>
                <a:rPr lang="zh-CN" sz="1800" dirty="0" smtClean="0">
                  <a:solidFill>
                    <a:schemeClr val="bg1"/>
                  </a:solidFill>
                  <a:uFillTx/>
                  <a:latin typeface="微软雅黑" panose="020B0503020204020204" pitchFamily="34" charset="-122"/>
                  <a:sym typeface="Century Gothic" panose="020B0502020202020204" pitchFamily="34" charset="0"/>
                </a:rPr>
                <a:t>多渠道服务</a:t>
              </a:r>
            </a:p>
            <a:p>
              <a:pPr indent="0" defTabSz="914400" eaLnBrk="1" hangingPunct="1">
                <a:lnSpc>
                  <a:spcPct val="150000"/>
                </a:lnSpc>
                <a:buFont typeface="Wingdings" panose="05000000000000000000" charset="0"/>
                <a:buNone/>
                <a:defRPr/>
              </a:pPr>
              <a:endParaRPr lang="zh-CN" sz="1800" smtClean="0">
                <a:solidFill>
                  <a:schemeClr val="bg1"/>
                </a:solidFill>
                <a:uFillTx/>
                <a:latin typeface="微软雅黑" panose="020B0503020204020204" pitchFamily="34" charset="-122"/>
                <a:sym typeface="Century Gothic" panose="020B0502020202020204" pitchFamily="34" charset="0"/>
              </a:endParaRPr>
            </a:p>
            <a:p>
              <a:pPr marL="285750" indent="-285750" defTabSz="914400" eaLnBrk="1" hangingPunct="1">
                <a:lnSpc>
                  <a:spcPct val="150000"/>
                </a:lnSpc>
                <a:buFont typeface="Wingdings" panose="05000000000000000000" charset="0"/>
                <a:buChar char="p"/>
                <a:defRPr/>
              </a:pPr>
              <a:endParaRPr lang="zh-CN" altLang="en-US" sz="1800" b="1" dirty="0">
                <a:solidFill>
                  <a:srgbClr val="7A5A49"/>
                </a:solidFill>
                <a:latin typeface="黑体" panose="02010609060101010101" charset="-122"/>
                <a:ea typeface="黑体" panose="02010609060101010101" charset="-122"/>
                <a:cs typeface="微软雅黑" panose="020B0503020204020204" pitchFamily="34" charset="-122"/>
              </a:endParaRPr>
            </a:p>
            <a:p>
              <a:pPr marL="285750" indent="-285750" defTabSz="914400" eaLnBrk="1" hangingPunct="1">
                <a:lnSpc>
                  <a:spcPct val="150000"/>
                </a:lnSpc>
                <a:defRPr/>
              </a:pPr>
              <a:endParaRPr lang="vi-VN" altLang="zh-CN" sz="1800" smtClean="0">
                <a:solidFill>
                  <a:schemeClr val="bg1"/>
                </a:solidFill>
                <a:latin typeface="Calibri" panose="020F0502020204030204" pitchFamily="34" charset="0"/>
                <a:ea typeface="思源黑体 CN Normal" panose="020B0400000000000000" pitchFamily="34" charset="-122"/>
                <a:sym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flipH="1">
            <a:off x="1174115" y="0"/>
            <a:ext cx="6892925" cy="60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26" name="直接连接符 25"/>
          <p:cNvCxnSpPr/>
          <p:nvPr>
            <p:custDataLst>
              <p:tags r:id="rId1"/>
            </p:custDataLst>
          </p:nvPr>
        </p:nvCxnSpPr>
        <p:spPr>
          <a:xfrm>
            <a:off x="9953" y="5057383"/>
            <a:ext cx="128528" cy="0"/>
          </a:xfrm>
          <a:prstGeom prst="line">
            <a:avLst/>
          </a:prstGeom>
          <a:ln w="38100" cap="rnd">
            <a:solidFill>
              <a:srgbClr val="4D576B"/>
            </a:solidFill>
            <a:round/>
          </a:ln>
        </p:spPr>
        <p:style>
          <a:lnRef idx="1">
            <a:srgbClr val="1F74AD"/>
          </a:lnRef>
          <a:fillRef idx="0">
            <a:srgbClr val="1F74AD"/>
          </a:fillRef>
          <a:effectRef idx="0">
            <a:srgbClr val="1F74AD"/>
          </a:effectRef>
          <a:fontRef idx="minor">
            <a:srgbClr val="000000"/>
          </a:fontRef>
        </p:style>
      </p:cxnSp>
      <p:sp>
        <p:nvSpPr>
          <p:cNvPr id="10" name="同心圆 9"/>
          <p:cNvSpPr/>
          <p:nvPr/>
        </p:nvSpPr>
        <p:spPr>
          <a:xfrm>
            <a:off x="1125299" y="756599"/>
            <a:ext cx="379810" cy="375047"/>
          </a:xfrm>
          <a:prstGeom prst="donut">
            <a:avLst>
              <a:gd name="adj" fmla="val 20000"/>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矩形 10"/>
          <p:cNvSpPr/>
          <p:nvPr/>
        </p:nvSpPr>
        <p:spPr>
          <a:xfrm>
            <a:off x="1572976" y="756599"/>
            <a:ext cx="4524316" cy="346249"/>
          </a:xfrm>
          <a:prstGeom prst="rect">
            <a:avLst/>
          </a:prstGeom>
        </p:spPr>
        <p:txBody>
          <a:bodyPr wrap="none" lIns="68580" tIns="34290" rIns="68580" bIns="34290">
            <a:spAutoFit/>
            <a:scene3d>
              <a:camera prst="orthographicFront"/>
              <a:lightRig rig="threePt" dir="t"/>
            </a:scene3d>
          </a:bodyPr>
          <a:lstStyle/>
          <a:p>
            <a:pPr lvl="0"/>
            <a:r>
              <a:rPr lang="zh-CN" altLang="en-US" sz="1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“管”：管理</a:t>
            </a:r>
            <a:r>
              <a:rPr lang="zh-CN" altLang="zh-CN" sz="1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更强，</a:t>
            </a:r>
            <a:r>
              <a:rPr lang="zh-CN" altLang="en-US" sz="1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流程优化</a:t>
            </a:r>
            <a:r>
              <a:rPr lang="zh-CN" altLang="zh-CN" sz="18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“保驾护航”</a:t>
            </a:r>
          </a:p>
        </p:txBody>
      </p:sp>
      <p:graphicFrame>
        <p:nvGraphicFramePr>
          <p:cNvPr id="2" name="图示 1"/>
          <p:cNvGraphicFramePr/>
          <p:nvPr/>
        </p:nvGraphicFramePr>
        <p:xfrm>
          <a:off x="192644" y="1878906"/>
          <a:ext cx="8650152" cy="3184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矩形 2"/>
          <p:cNvSpPr/>
          <p:nvPr/>
        </p:nvSpPr>
        <p:spPr>
          <a:xfrm>
            <a:off x="278036" y="1540536"/>
            <a:ext cx="9031960" cy="315471"/>
          </a:xfrm>
          <a:prstGeom prst="rect">
            <a:avLst/>
          </a:prstGeom>
        </p:spPr>
        <p:txBody>
          <a:bodyPr wrap="none" lIns="68580" tIns="34290" rIns="68580" bIns="34290">
            <a:spAutoFit/>
          </a:bodyPr>
          <a:lstStyle/>
          <a:p>
            <a:pPr lvl="0"/>
            <a:r>
              <a:rPr lang="en-US"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2016</a:t>
            </a:r>
            <a:r>
              <a:rPr lang="zh-CN"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zh-CN" altLang="zh-CN"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改变科研经费管理仅单人单岗的局面，</a:t>
            </a:r>
            <a:r>
              <a:rPr lang="zh-CN" altLang="zh-CN"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专设</a:t>
            </a:r>
            <a:r>
              <a:rPr lang="zh-CN"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科研经费管理科，完善科研经费管理和</a:t>
            </a:r>
            <a:r>
              <a:rPr lang="zh-CN" altLang="zh-CN"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服务</a:t>
            </a: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zh-CN"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5713235" y="1399930"/>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椭圆 41"/>
          <p:cNvSpPr/>
          <p:nvPr/>
        </p:nvSpPr>
        <p:spPr>
          <a:xfrm>
            <a:off x="5725779" y="2357499"/>
            <a:ext cx="598732" cy="598732"/>
          </a:xfrm>
          <a:prstGeom prst="ellipse">
            <a:avLst/>
          </a:prstGeom>
          <a:gradFill>
            <a:gsLst>
              <a:gs pos="89000">
                <a:sysClr val="window" lastClr="FFFFFF">
                  <a:lumMod val="85000"/>
                </a:sysClr>
              </a:gs>
              <a:gs pos="0">
                <a:sysClr val="window" lastClr="FFFFFF"/>
              </a:gs>
            </a:gsLst>
            <a:lin ang="14400000" scaled="0"/>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AutoShape 4"/>
          <p:cNvSpPr/>
          <p:nvPr/>
        </p:nvSpPr>
        <p:spPr bwMode="auto">
          <a:xfrm>
            <a:off x="5851313" y="2482240"/>
            <a:ext cx="347663"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BA29B"/>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AutoShape 28"/>
          <p:cNvSpPr/>
          <p:nvPr/>
        </p:nvSpPr>
        <p:spPr bwMode="auto">
          <a:xfrm>
            <a:off x="5844964" y="1519115"/>
            <a:ext cx="360363"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0BA29B"/>
          </a:solidFill>
          <a:ln>
            <a:noFill/>
          </a:ln>
          <a:effectLst/>
        </p:spPr>
        <p:txBody>
          <a:bodyPr lIns="19050" tIns="19050" rIns="19050" bIns="19050" anchor="ctr"/>
          <a:lstStyle/>
          <a:p>
            <a:pPr algn="ctr" defTabSz="228600">
              <a:defRPr/>
            </a:pPr>
            <a:endParaRPr lang="en-US" sz="1500" kern="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2" name="矩形 71"/>
          <p:cNvSpPr/>
          <p:nvPr/>
        </p:nvSpPr>
        <p:spPr>
          <a:xfrm>
            <a:off x="6320008" y="1341689"/>
            <a:ext cx="2774315" cy="829945"/>
          </a:xfrm>
          <a:prstGeom prst="rect">
            <a:avLst/>
          </a:prstGeom>
        </p:spPr>
        <p:txBody>
          <a:bodyPr wrap="square">
            <a:spAutoFit/>
          </a:bodyPr>
          <a:lstStyle/>
          <a:p>
            <a:pPr algn="l">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2011年以来，我校科研经费收入基本呈逐年增长的态势</a:t>
            </a:r>
          </a:p>
        </p:txBody>
      </p:sp>
      <p:sp>
        <p:nvSpPr>
          <p:cNvPr id="73" name="矩形 72"/>
          <p:cNvSpPr/>
          <p:nvPr/>
        </p:nvSpPr>
        <p:spPr>
          <a:xfrm>
            <a:off x="6409543" y="2285489"/>
            <a:ext cx="2684780" cy="875665"/>
          </a:xfrm>
          <a:prstGeom prst="rect">
            <a:avLst/>
          </a:prstGeom>
        </p:spPr>
        <p:txBody>
          <a:bodyPr wrap="square">
            <a:spAutoFit/>
          </a:bodyPr>
          <a:lstStyle/>
          <a:p>
            <a:pPr algn="l">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科研经费增长翻倍</a:t>
            </a:r>
          </a:p>
          <a:p>
            <a:pPr algn="l">
              <a:lnSpc>
                <a:spcPct val="150000"/>
              </a:lnSpc>
            </a:pPr>
            <a:r>
              <a:rPr lang="en-US" altLang="zh-CN"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2019</a:t>
            </a:r>
            <a:r>
              <a:rPr lang="zh-CN" altLang="en-US" sz="1600" b="1" dirty="0" smtClean="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年突破</a:t>
            </a:r>
            <a:r>
              <a:rPr lang="en-US" altLang="zh-CN" sz="18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5</a:t>
            </a:r>
            <a:r>
              <a:rPr lang="zh-CN" altLang="en-US" sz="18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个亿</a:t>
            </a:r>
          </a:p>
        </p:txBody>
      </p:sp>
      <p:grpSp>
        <p:nvGrpSpPr>
          <p:cNvPr id="22" name="组合 21"/>
          <p:cNvGrpSpPr/>
          <p:nvPr/>
        </p:nvGrpSpPr>
        <p:grpSpPr>
          <a:xfrm>
            <a:off x="3086462" y="0"/>
            <a:ext cx="2971800" cy="678815"/>
            <a:chOff x="3086462" y="0"/>
            <a:chExt cx="2971800" cy="678815"/>
          </a:xfrm>
        </p:grpSpPr>
        <p:sp>
          <p:nvSpPr>
            <p:cNvPr id="23" name="矩形 2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4" name="矩形 23"/>
            <p:cNvSpPr/>
            <p:nvPr/>
          </p:nvSpPr>
          <p:spPr>
            <a:xfrm>
              <a:off x="3086462" y="187325"/>
              <a:ext cx="2971800"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科研经费收入</a:t>
              </a:r>
            </a:p>
          </p:txBody>
        </p:sp>
      </p:grpSp>
      <p:sp>
        <p:nvSpPr>
          <p:cNvPr id="12" name="任意多边形 11"/>
          <p:cNvSpPr/>
          <p:nvPr>
            <p:custDataLst>
              <p:tags r:id="rId1"/>
            </p:custDataLst>
          </p:nvPr>
        </p:nvSpPr>
        <p:spPr>
          <a:xfrm rot="2157230">
            <a:off x="5719531" y="3419775"/>
            <a:ext cx="653061" cy="653061"/>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7CCA62"/>
          </a:solidFill>
          <a:ln>
            <a:noFill/>
          </a:ln>
          <a:effectLst>
            <a:outerShdw blurRad="63500" sx="102000" sy="102000" algn="ctr" rotWithShape="0">
              <a:prstClr val="black">
                <a:alpha val="40000"/>
              </a:prstClr>
            </a:outerShdw>
          </a:effectLst>
        </p:spPr>
        <p:style>
          <a:lnRef idx="2">
            <a:sysClr val="window" lastClr="FFFFFF">
              <a:hueOff val="0"/>
              <a:satOff val="0"/>
              <a:lumOff val="0"/>
              <a:alphaOff val="0"/>
            </a:sysClr>
          </a:lnRef>
          <a:fillRef idx="1">
            <a:srgbClr val="0F6FC6">
              <a:hueOff val="0"/>
              <a:satOff val="0"/>
              <a:lumOff val="0"/>
              <a:alphaOff val="0"/>
            </a:srgbClr>
          </a:fillRef>
          <a:effectRef idx="0">
            <a:srgbClr val="0F6FC6">
              <a:hueOff val="0"/>
              <a:satOff val="0"/>
              <a:lumOff val="0"/>
              <a:alphaOff val="0"/>
            </a:srgbClr>
          </a:effectRef>
          <a:fontRef idx="minor">
            <a:sysClr val="window" lastClr="FFFFFF"/>
          </a:fontRef>
        </p:style>
        <p:txBody>
          <a:bodyPr spcFirstLastPara="0" vert="horz" wrap="square" lIns="210072" tIns="210072" rIns="210072" bIns="210072" numCol="1" spcCol="1270" anchor="ctr" anchorCtr="0">
            <a:normAutofit fontScale="82500" lnSpcReduction="20000"/>
          </a:bodyPr>
          <a:lstStyle/>
          <a:p>
            <a:pPr algn="ctr" defTabSz="1422400">
              <a:lnSpc>
                <a:spcPct val="90000"/>
              </a:lnSpc>
              <a:spcBef>
                <a:spcPct val="0"/>
              </a:spcBef>
              <a:spcAft>
                <a:spcPct val="35000"/>
              </a:spcAft>
            </a:pPr>
            <a:endParaRPr lang="zh-CN" altLang="en-US" sz="2400">
              <a:sym typeface="Arial" panose="020B0604020202020204" pitchFamily="34" charset="0"/>
            </a:endParaRPr>
          </a:p>
        </p:txBody>
      </p:sp>
      <p:sp>
        <p:nvSpPr>
          <p:cNvPr id="13" name="Freeform 11"/>
          <p:cNvSpPr>
            <a:spLocks noEditPoints="1"/>
          </p:cNvSpPr>
          <p:nvPr>
            <p:custDataLst>
              <p:tags r:id="rId2"/>
            </p:custDataLst>
          </p:nvPr>
        </p:nvSpPr>
        <p:spPr bwMode="auto">
          <a:xfrm>
            <a:off x="5844964" y="3574043"/>
            <a:ext cx="400853" cy="329468"/>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5 h 200"/>
              <a:gd name="T32" fmla="*/ 220 w 244"/>
              <a:gd name="T33" fmla="*/ 165 h 200"/>
              <a:gd name="T34" fmla="*/ 220 w 244"/>
              <a:gd name="T35" fmla="*/ 122 h 200"/>
              <a:gd name="T36" fmla="*/ 215 w 244"/>
              <a:gd name="T37" fmla="*/ 102 h 200"/>
              <a:gd name="T38" fmla="*/ 221 w 244"/>
              <a:gd name="T39" fmla="*/ 101 h 200"/>
              <a:gd name="T40" fmla="*/ 244 w 244"/>
              <a:gd name="T41" fmla="*/ 124 h 200"/>
              <a:gd name="T42" fmla="*/ 244 w 244"/>
              <a:gd name="T43" fmla="*/ 165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2 h 200"/>
              <a:gd name="T60" fmla="*/ 24 w 244"/>
              <a:gd name="T61" fmla="*/ 165 h 200"/>
              <a:gd name="T62" fmla="*/ 0 w 244"/>
              <a:gd name="T63" fmla="*/ 165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1 h 200"/>
              <a:gd name="T80" fmla="*/ 177 w 244"/>
              <a:gd name="T81" fmla="*/ 181 h 200"/>
              <a:gd name="T82" fmla="*/ 177 w 244"/>
              <a:gd name="T83" fmla="*/ 116 h 200"/>
              <a:gd name="T84" fmla="*/ 171 w 244"/>
              <a:gd name="T85" fmla="*/ 91 h 200"/>
              <a:gd name="T86" fmla="*/ 180 w 244"/>
              <a:gd name="T87" fmla="*/ 90 h 200"/>
              <a:gd name="T88" fmla="*/ 213 w 244"/>
              <a:gd name="T89" fmla="*/ 122 h 200"/>
              <a:gd name="T90" fmla="*/ 213 w 244"/>
              <a:gd name="T91" fmla="*/ 181 h 200"/>
              <a:gd name="T92" fmla="*/ 67 w 244"/>
              <a:gd name="T93" fmla="*/ 116 h 200"/>
              <a:gd name="T94" fmla="*/ 67 w 244"/>
              <a:gd name="T95" fmla="*/ 181 h 200"/>
              <a:gd name="T96" fmla="*/ 31 w 244"/>
              <a:gd name="T97" fmla="*/ 181 h 200"/>
              <a:gd name="T98" fmla="*/ 31 w 244"/>
              <a:gd name="T99" fmla="*/ 122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8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3" y="66"/>
                  <a:pt x="207" y="72"/>
                  <a:pt x="207" y="80"/>
                </a:cubicBezTo>
                <a:cubicBezTo>
                  <a:pt x="207" y="87"/>
                  <a:pt x="213"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5"/>
                </a:moveTo>
                <a:cubicBezTo>
                  <a:pt x="220" y="165"/>
                  <a:pt x="220" y="165"/>
                  <a:pt x="220" y="165"/>
                </a:cubicBezTo>
                <a:cubicBezTo>
                  <a:pt x="220" y="122"/>
                  <a:pt x="220" y="122"/>
                  <a:pt x="220" y="122"/>
                </a:cubicBezTo>
                <a:cubicBezTo>
                  <a:pt x="220" y="115"/>
                  <a:pt x="218" y="108"/>
                  <a:pt x="215" y="102"/>
                </a:cubicBezTo>
                <a:cubicBezTo>
                  <a:pt x="217" y="102"/>
                  <a:pt x="219" y="101"/>
                  <a:pt x="221" y="101"/>
                </a:cubicBezTo>
                <a:cubicBezTo>
                  <a:pt x="234" y="101"/>
                  <a:pt x="244" y="111"/>
                  <a:pt x="244" y="124"/>
                </a:cubicBezTo>
                <a:lnTo>
                  <a:pt x="244" y="165"/>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2"/>
                </a:cubicBezTo>
                <a:cubicBezTo>
                  <a:pt x="24" y="165"/>
                  <a:pt x="24" y="165"/>
                  <a:pt x="24" y="165"/>
                </a:cubicBezTo>
                <a:cubicBezTo>
                  <a:pt x="0" y="165"/>
                  <a:pt x="0" y="165"/>
                  <a:pt x="0" y="165"/>
                </a:cubicBezTo>
                <a:cubicBezTo>
                  <a:pt x="0" y="124"/>
                  <a:pt x="0" y="124"/>
                  <a:pt x="0" y="124"/>
                </a:cubicBezTo>
                <a:cubicBezTo>
                  <a:pt x="0" y="111"/>
                  <a:pt x="10"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1"/>
                </a:moveTo>
                <a:cubicBezTo>
                  <a:pt x="177" y="181"/>
                  <a:pt x="177" y="181"/>
                  <a:pt x="177" y="181"/>
                </a:cubicBezTo>
                <a:cubicBezTo>
                  <a:pt x="177" y="116"/>
                  <a:pt x="177" y="116"/>
                  <a:pt x="177" y="116"/>
                </a:cubicBezTo>
                <a:cubicBezTo>
                  <a:pt x="177" y="107"/>
                  <a:pt x="175" y="99"/>
                  <a:pt x="171" y="91"/>
                </a:cubicBezTo>
                <a:cubicBezTo>
                  <a:pt x="174" y="90"/>
                  <a:pt x="177" y="90"/>
                  <a:pt x="180" y="90"/>
                </a:cubicBezTo>
                <a:cubicBezTo>
                  <a:pt x="198" y="90"/>
                  <a:pt x="213" y="104"/>
                  <a:pt x="213" y="122"/>
                </a:cubicBezTo>
                <a:lnTo>
                  <a:pt x="213" y="181"/>
                </a:lnTo>
                <a:close/>
                <a:moveTo>
                  <a:pt x="67" y="116"/>
                </a:moveTo>
                <a:cubicBezTo>
                  <a:pt x="67" y="181"/>
                  <a:pt x="67" y="181"/>
                  <a:pt x="67" y="181"/>
                </a:cubicBezTo>
                <a:cubicBezTo>
                  <a:pt x="31" y="181"/>
                  <a:pt x="31" y="181"/>
                  <a:pt x="31" y="181"/>
                </a:cubicBezTo>
                <a:cubicBezTo>
                  <a:pt x="31" y="122"/>
                  <a:pt x="31" y="122"/>
                  <a:pt x="31" y="122"/>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8"/>
                  <a:pt x="122" y="68"/>
                </a:cubicBezTo>
                <a:cubicBezTo>
                  <a:pt x="96" y="68"/>
                  <a:pt x="74" y="90"/>
                  <a:pt x="74" y="116"/>
                </a:cubicBezTo>
                <a:lnTo>
                  <a:pt x="74" y="200"/>
                </a:lnTo>
                <a:close/>
              </a:path>
            </a:pathLst>
          </a:custGeom>
          <a:solidFill>
            <a:srgbClr val="FFFFFF"/>
          </a:solidFill>
          <a:ln>
            <a:noFill/>
          </a:ln>
        </p:spPr>
        <p:txBody>
          <a:bodyPr vert="horz" wrap="square" lIns="68580" tIns="34290" rIns="68580" bIns="34290" numCol="1" anchor="ctr" anchorCtr="0" compatLnSpc="1">
            <a:normAutofit/>
          </a:bodyPr>
          <a:lstStyle/>
          <a:p>
            <a:endParaRPr lang="zh-CN" altLang="en-US">
              <a:sym typeface="Arial" panose="020B0604020202020204" pitchFamily="34" charset="0"/>
            </a:endParaRPr>
          </a:p>
        </p:txBody>
      </p:sp>
      <p:sp>
        <p:nvSpPr>
          <p:cNvPr id="15" name="矩形 14"/>
          <p:cNvSpPr/>
          <p:nvPr/>
        </p:nvSpPr>
        <p:spPr>
          <a:xfrm>
            <a:off x="6409543" y="3426623"/>
            <a:ext cx="2774315" cy="1198880"/>
          </a:xfrm>
          <a:prstGeom prst="rect">
            <a:avLst/>
          </a:prstGeom>
        </p:spPr>
        <p:txBody>
          <a:bodyPr wrap="square">
            <a:spAutoFit/>
          </a:bodyPr>
          <a:lstStyle/>
          <a:p>
            <a:pPr algn="l">
              <a:lnSpc>
                <a:spcPct val="150000"/>
              </a:lnSpc>
            </a:pPr>
            <a:r>
              <a:rPr lang="en-US" altLang="zh-CN"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2019</a:t>
            </a: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rPr>
              <a:t>年（至今），科研经费存量</a:t>
            </a: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直接经费卡15791张</a:t>
            </a:r>
            <a:endPar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endParaRPr>
          </a:p>
          <a:p>
            <a:pPr algn="l">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个人间接经费卡1246张</a:t>
            </a:r>
            <a:endPar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Century Gothic" panose="020B0502020202020204" pitchFamily="34" charset="0"/>
            </a:endParaRPr>
          </a:p>
        </p:txBody>
      </p:sp>
      <p:graphicFrame>
        <p:nvGraphicFramePr>
          <p:cNvPr id="17" name="图表 16"/>
          <p:cNvGraphicFramePr/>
          <p:nvPr>
            <p:extLst>
              <p:ext uri="{D42A27DB-BD31-4B8C-83A1-F6EECF244321}">
                <p14:modId xmlns:p14="http://schemas.microsoft.com/office/powerpoint/2010/main" val="1418540266"/>
              </p:ext>
            </p:extLst>
          </p:nvPr>
        </p:nvGraphicFramePr>
        <p:xfrm>
          <a:off x="393031" y="1451192"/>
          <a:ext cx="5100737" cy="225615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ent Placeholder 2"/>
          <p:cNvSpPr txBox="1"/>
          <p:nvPr/>
        </p:nvSpPr>
        <p:spPr bwMode="auto">
          <a:xfrm>
            <a:off x="1369059" y="2911103"/>
            <a:ext cx="1924050" cy="86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科研系统对项目进行立项及预算</a:t>
            </a: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设置</a:t>
            </a:r>
          </a:p>
        </p:txBody>
      </p:sp>
      <p:sp>
        <p:nvSpPr>
          <p:cNvPr id="158" name="文本框 157"/>
          <p:cNvSpPr txBox="1"/>
          <p:nvPr/>
        </p:nvSpPr>
        <p:spPr>
          <a:xfrm>
            <a:off x="1626504" y="2494862"/>
            <a:ext cx="1409700" cy="337185"/>
          </a:xfrm>
          <a:prstGeom prst="rect">
            <a:avLst/>
          </a:prstGeom>
          <a:noFill/>
        </p:spPr>
        <p:txBody>
          <a:bodyPr wrap="none" rtlCol="0">
            <a:spAutoFit/>
          </a:bodyPr>
          <a:lstStyle/>
          <a:p>
            <a:pPr algn="ctr"/>
            <a:r>
              <a:rPr lang="zh-CN" altLang="en-US" sz="16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科研业务系统</a:t>
            </a:r>
          </a:p>
        </p:txBody>
      </p:sp>
      <p:sp>
        <p:nvSpPr>
          <p:cNvPr id="160" name="文本框 159"/>
          <p:cNvSpPr txBox="1"/>
          <p:nvPr/>
        </p:nvSpPr>
        <p:spPr>
          <a:xfrm>
            <a:off x="3776519" y="2494862"/>
            <a:ext cx="1409700" cy="337185"/>
          </a:xfrm>
          <a:prstGeom prst="rect">
            <a:avLst/>
          </a:prstGeom>
          <a:noFill/>
        </p:spPr>
        <p:txBody>
          <a:bodyPr wrap="none" rtlCol="0">
            <a:spAutoFit/>
          </a:bodyPr>
          <a:lstStyle/>
          <a:p>
            <a:pPr algn="ctr"/>
            <a:r>
              <a:rPr lang="zh-CN" altLang="en-US" sz="16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财务核算系统</a:t>
            </a:r>
          </a:p>
        </p:txBody>
      </p:sp>
      <p:sp>
        <p:nvSpPr>
          <p:cNvPr id="162" name="文本框 161"/>
          <p:cNvSpPr txBox="1"/>
          <p:nvPr/>
        </p:nvSpPr>
        <p:spPr>
          <a:xfrm>
            <a:off x="5832056" y="2494227"/>
            <a:ext cx="1818640" cy="337185"/>
          </a:xfrm>
          <a:prstGeom prst="rect">
            <a:avLst/>
          </a:prstGeom>
          <a:noFill/>
        </p:spPr>
        <p:txBody>
          <a:bodyPr wrap="none" rtlCol="0">
            <a:spAutoFit/>
          </a:bodyPr>
          <a:lstStyle/>
          <a:p>
            <a:pPr algn="ctr"/>
            <a:r>
              <a:rPr lang="zh-CN" altLang="en-US" sz="16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财务管理信息系统</a:t>
            </a:r>
          </a:p>
        </p:txBody>
      </p:sp>
      <p:grpSp>
        <p:nvGrpSpPr>
          <p:cNvPr id="165" name="组合 164"/>
          <p:cNvGrpSpPr/>
          <p:nvPr/>
        </p:nvGrpSpPr>
        <p:grpSpPr>
          <a:xfrm>
            <a:off x="454337" y="4115798"/>
            <a:ext cx="8237220" cy="321945"/>
            <a:chOff x="-2479949" y="2868416"/>
            <a:chExt cx="8237220" cy="321945"/>
          </a:xfrm>
          <a:solidFill>
            <a:srgbClr val="0BA29B"/>
          </a:solidFill>
        </p:grpSpPr>
        <p:sp>
          <p:nvSpPr>
            <p:cNvPr id="166" name="圆角矩形 165"/>
            <p:cNvSpPr/>
            <p:nvPr/>
          </p:nvSpPr>
          <p:spPr>
            <a:xfrm>
              <a:off x="-2479949" y="2868416"/>
              <a:ext cx="8237220" cy="321945"/>
            </a:xfrm>
            <a:prstGeom prst="roundRect">
              <a:avLst>
                <a:gd name="adj" fmla="val 50000"/>
              </a:avLst>
            </a:prstGeom>
            <a:grp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67" name="文本框 19"/>
            <p:cNvSpPr txBox="1">
              <a:spLocks noChangeArrowheads="1"/>
            </p:cNvSpPr>
            <p:nvPr/>
          </p:nvSpPr>
          <p:spPr bwMode="auto">
            <a:xfrm>
              <a:off x="-2415179" y="2891649"/>
              <a:ext cx="8107680" cy="2755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200" b="1" smtClean="0">
                  <a:solidFill>
                    <a:schemeClr val="bg1"/>
                  </a:solidFill>
                  <a:uFillTx/>
                  <a:latin typeface="微软雅黑" panose="020B0503020204020204" pitchFamily="34" charset="-122"/>
                  <a:ea typeface="微软雅黑" panose="020B0503020204020204" pitchFamily="34" charset="-122"/>
                  <a:sym typeface="+mn-ea"/>
                </a:rPr>
                <a:t>通过科研管理系统与财务管理系统的对接，实现信息共享，提高科研经费管理的信息集成化、智能化、管理科学化水平</a:t>
              </a:r>
              <a:endParaRPr kumimoji="1" lang="zh-CN" altLang="en-US" sz="1200" b="1" i="0" baseline="0" noProof="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grpSp>
      <p:grpSp>
        <p:nvGrpSpPr>
          <p:cNvPr id="7" name="组合 6"/>
          <p:cNvGrpSpPr/>
          <p:nvPr/>
        </p:nvGrpSpPr>
        <p:grpSpPr>
          <a:xfrm>
            <a:off x="1733658" y="1072015"/>
            <a:ext cx="1289090" cy="1289090"/>
            <a:chOff x="809098" y="1385705"/>
            <a:chExt cx="1289090" cy="1289090"/>
          </a:xfrm>
        </p:grpSpPr>
        <p:grpSp>
          <p:nvGrpSpPr>
            <p:cNvPr id="3" name="组合 2"/>
            <p:cNvGrpSpPr/>
            <p:nvPr/>
          </p:nvGrpSpPr>
          <p:grpSpPr>
            <a:xfrm>
              <a:off x="809098" y="1385705"/>
              <a:ext cx="1289090" cy="1289090"/>
              <a:chOff x="809098" y="1385706"/>
              <a:chExt cx="1289090" cy="1289090"/>
            </a:xfrm>
          </p:grpSpPr>
          <p:sp>
            <p:nvSpPr>
              <p:cNvPr id="152" name="椭圆 151"/>
              <p:cNvSpPr/>
              <p:nvPr/>
            </p:nvSpPr>
            <p:spPr>
              <a:xfrm>
                <a:off x="942855" y="1519465"/>
                <a:ext cx="1021576" cy="102157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53" name="椭圆 152"/>
              <p:cNvSpPr/>
              <p:nvPr/>
            </p:nvSpPr>
            <p:spPr>
              <a:xfrm>
                <a:off x="809098" y="1385706"/>
                <a:ext cx="1289090" cy="1289090"/>
              </a:xfrm>
              <a:prstGeom prst="ellipse">
                <a:avLst/>
              </a:prstGeom>
              <a:no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68" name="Group 3"/>
            <p:cNvGrpSpPr/>
            <p:nvPr/>
          </p:nvGrpSpPr>
          <p:grpSpPr>
            <a:xfrm>
              <a:off x="1257587" y="1834194"/>
              <a:ext cx="392113" cy="392113"/>
              <a:chOff x="3771900" y="2098675"/>
              <a:chExt cx="392113" cy="392113"/>
            </a:xfrm>
            <a:solidFill>
              <a:schemeClr val="bg1"/>
            </a:solidFill>
          </p:grpSpPr>
          <p:sp>
            <p:nvSpPr>
              <p:cNvPr id="169"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0"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1"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2"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3"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4"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8" name="组合 7"/>
          <p:cNvGrpSpPr/>
          <p:nvPr/>
        </p:nvGrpSpPr>
        <p:grpSpPr>
          <a:xfrm>
            <a:off x="3901704" y="1072015"/>
            <a:ext cx="1289090" cy="1289090"/>
            <a:chOff x="2977144" y="1385705"/>
            <a:chExt cx="1289090" cy="1289090"/>
          </a:xfrm>
        </p:grpSpPr>
        <p:grpSp>
          <p:nvGrpSpPr>
            <p:cNvPr id="4" name="组合 3"/>
            <p:cNvGrpSpPr/>
            <p:nvPr/>
          </p:nvGrpSpPr>
          <p:grpSpPr>
            <a:xfrm>
              <a:off x="2977144" y="1385705"/>
              <a:ext cx="1289090" cy="1289090"/>
              <a:chOff x="2994311" y="1385705"/>
              <a:chExt cx="1289090" cy="1289090"/>
            </a:xfrm>
          </p:grpSpPr>
          <p:sp>
            <p:nvSpPr>
              <p:cNvPr id="146" name="椭圆 145"/>
              <p:cNvSpPr/>
              <p:nvPr/>
            </p:nvSpPr>
            <p:spPr>
              <a:xfrm>
                <a:off x="3128068" y="1519462"/>
                <a:ext cx="1021576" cy="1021576"/>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47" name="椭圆 146"/>
              <p:cNvSpPr/>
              <p:nvPr/>
            </p:nvSpPr>
            <p:spPr>
              <a:xfrm>
                <a:off x="2994311" y="1385705"/>
                <a:ext cx="1289090" cy="1289090"/>
              </a:xfrm>
              <a:prstGeom prst="ellipse">
                <a:avLst/>
              </a:prstGeom>
              <a:noFill/>
              <a:ln w="127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76" name="Group 245"/>
            <p:cNvGrpSpPr/>
            <p:nvPr/>
          </p:nvGrpSpPr>
          <p:grpSpPr>
            <a:xfrm>
              <a:off x="3412380" y="1813112"/>
              <a:ext cx="446087" cy="414338"/>
              <a:chOff x="3767138" y="6329363"/>
              <a:chExt cx="446087" cy="414338"/>
            </a:xfrm>
            <a:solidFill>
              <a:schemeClr val="bg1"/>
            </a:solidFill>
          </p:grpSpPr>
          <p:sp>
            <p:nvSpPr>
              <p:cNvPr id="177"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8"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9"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0"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1"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2"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3"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9" name="组合 8"/>
          <p:cNvGrpSpPr/>
          <p:nvPr/>
        </p:nvGrpSpPr>
        <p:grpSpPr>
          <a:xfrm>
            <a:off x="6069750" y="1072015"/>
            <a:ext cx="1289090" cy="1289090"/>
            <a:chOff x="5145190" y="1385705"/>
            <a:chExt cx="1289090" cy="1289090"/>
          </a:xfrm>
        </p:grpSpPr>
        <p:grpSp>
          <p:nvGrpSpPr>
            <p:cNvPr id="5" name="组合 4"/>
            <p:cNvGrpSpPr/>
            <p:nvPr/>
          </p:nvGrpSpPr>
          <p:grpSpPr>
            <a:xfrm>
              <a:off x="5145190" y="1385705"/>
              <a:ext cx="1289090" cy="1289090"/>
              <a:chOff x="5164381" y="1385708"/>
              <a:chExt cx="1289090" cy="1289090"/>
            </a:xfrm>
          </p:grpSpPr>
          <p:sp>
            <p:nvSpPr>
              <p:cNvPr id="123" name="椭圆 122"/>
              <p:cNvSpPr/>
              <p:nvPr/>
            </p:nvSpPr>
            <p:spPr>
              <a:xfrm>
                <a:off x="5298138" y="1519465"/>
                <a:ext cx="1021576" cy="1021576"/>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4" name="椭圆 123"/>
              <p:cNvSpPr/>
              <p:nvPr/>
            </p:nvSpPr>
            <p:spPr>
              <a:xfrm>
                <a:off x="5164381" y="1385708"/>
                <a:ext cx="1289090" cy="1289090"/>
              </a:xfrm>
              <a:prstGeom prst="ellipse">
                <a:avLst/>
              </a:prstGeom>
              <a:no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84" name="Group 259"/>
            <p:cNvGrpSpPr/>
            <p:nvPr/>
          </p:nvGrpSpPr>
          <p:grpSpPr>
            <a:xfrm>
              <a:off x="5595266" y="1807206"/>
              <a:ext cx="388938" cy="446088"/>
              <a:chOff x="4638675" y="4654550"/>
              <a:chExt cx="388938" cy="446088"/>
            </a:xfrm>
            <a:solidFill>
              <a:schemeClr val="bg1"/>
            </a:solidFill>
          </p:grpSpPr>
          <p:sp>
            <p:nvSpPr>
              <p:cNvPr id="185"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6"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7"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50" name="组合 49"/>
          <p:cNvGrpSpPr/>
          <p:nvPr/>
        </p:nvGrpSpPr>
        <p:grpSpPr>
          <a:xfrm>
            <a:off x="3396342" y="0"/>
            <a:ext cx="2351314" cy="596139"/>
            <a:chOff x="3396342" y="0"/>
            <a:chExt cx="2351314" cy="596139"/>
          </a:xfrm>
        </p:grpSpPr>
        <p:sp>
          <p:nvSpPr>
            <p:cNvPr id="51" name="矩形 50"/>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矩形 51"/>
            <p:cNvSpPr/>
            <p:nvPr/>
          </p:nvSpPr>
          <p:spPr>
            <a:xfrm>
              <a:off x="3461657" y="104649"/>
              <a:ext cx="2220684" cy="49149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信息化建设</a:t>
              </a:r>
            </a:p>
          </p:txBody>
        </p:sp>
      </p:grpSp>
      <p:sp>
        <p:nvSpPr>
          <p:cNvPr id="2" name="Content Placeholder 2"/>
          <p:cNvSpPr txBox="1"/>
          <p:nvPr/>
        </p:nvSpPr>
        <p:spPr bwMode="auto">
          <a:xfrm>
            <a:off x="3566794" y="2911103"/>
            <a:ext cx="1924050" cy="86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00000"/>
              </a:lnSpc>
              <a:spcBef>
                <a:spcPts val="1000"/>
              </a:spcBef>
              <a:spcAft>
                <a:spcPct val="0"/>
              </a:spcAft>
              <a:buFont typeface="Arial" panose="020B0604020202020204" pitchFamily="34" charset="0"/>
              <a:buNone/>
            </a:pPr>
            <a:r>
              <a:rPr 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90</a:t>
            </a: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多种模板</a:t>
            </a:r>
          </a:p>
          <a:p>
            <a:pPr algn="ctr" defTabSz="914400" fontAlgn="base">
              <a:lnSpc>
                <a:spcPct val="100000"/>
              </a:lnSpc>
              <a:spcBef>
                <a:spcPts val="1000"/>
              </a:spcBef>
              <a:spcAft>
                <a:spcPct val="0"/>
              </a:spcAft>
              <a:buFont typeface="Arial" panose="020B0604020202020204" pitchFamily="34" charset="0"/>
              <a:buNone/>
            </a:pP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预算科目控制</a:t>
            </a:r>
          </a:p>
          <a:p>
            <a:pPr algn="ctr" defTabSz="914400" fontAlgn="base">
              <a:lnSpc>
                <a:spcPct val="100000"/>
              </a:lnSpc>
              <a:spcBef>
                <a:spcPts val="1000"/>
              </a:spcBef>
              <a:spcAft>
                <a:spcPct val="0"/>
              </a:spcAft>
              <a:buFont typeface="Arial" panose="020B0604020202020204" pitchFamily="34" charset="0"/>
              <a:buNone/>
            </a:pP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经济分类设置和维护</a:t>
            </a:r>
          </a:p>
        </p:txBody>
      </p:sp>
      <p:sp>
        <p:nvSpPr>
          <p:cNvPr id="10" name="Content Placeholder 2"/>
          <p:cNvSpPr txBox="1"/>
          <p:nvPr/>
        </p:nvSpPr>
        <p:spPr bwMode="auto">
          <a:xfrm>
            <a:off x="5831839" y="2955553"/>
            <a:ext cx="1924050" cy="86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00000"/>
              </a:lnSpc>
              <a:spcBef>
                <a:spcPts val="1000"/>
              </a:spcBef>
              <a:spcAft>
                <a:spcPct val="0"/>
              </a:spcAft>
              <a:buFont typeface="Arial" panose="020B0604020202020204" pitchFamily="34" charset="0"/>
              <a:buNone/>
            </a:pPr>
            <a:endPar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endParaRPr>
          </a:p>
        </p:txBody>
      </p:sp>
      <p:sp>
        <p:nvSpPr>
          <p:cNvPr id="11" name="Content Placeholder 2"/>
          <p:cNvSpPr txBox="1"/>
          <p:nvPr/>
        </p:nvSpPr>
        <p:spPr bwMode="auto">
          <a:xfrm>
            <a:off x="5941060" y="2580640"/>
            <a:ext cx="3023235" cy="10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914400" eaLnBrk="1" hangingPunct="1">
              <a:lnSpc>
                <a:spcPct val="150000"/>
              </a:lnSpc>
            </a:pPr>
            <a:endPar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endParaRPr>
          </a:p>
          <a:p>
            <a:pPr defTabSz="914400" eaLnBrk="1" hangingPunct="1">
              <a:lnSpc>
                <a:spcPct val="150000"/>
              </a:lnSpc>
            </a:pP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预算执行进度查询</a:t>
            </a:r>
          </a:p>
          <a:p>
            <a:pPr defTabSz="914400" eaLnBrk="1" hangingPunct="1">
              <a:lnSpc>
                <a:spcPct val="150000"/>
              </a:lnSpc>
            </a:pPr>
            <a:r>
              <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rPr>
              <a:t>收支汇总及明细账查询</a:t>
            </a:r>
          </a:p>
          <a:p>
            <a:pPr defTabSz="914400" eaLnBrk="1" hangingPunct="1">
              <a:lnSpc>
                <a:spcPct val="150000"/>
              </a:lnSpc>
            </a:pPr>
            <a:endParaRPr lang="zh-CN" altLang="en-US" sz="1400" smtClean="0">
              <a:solidFill>
                <a:schemeClr val="tx1">
                  <a:lumMod val="75000"/>
                  <a:lumOff val="25000"/>
                </a:schemeClr>
              </a:solidFill>
              <a:latin typeface="Century Gothic" panose="020B0502020202020204" pitchFamily="34" charset="0"/>
              <a:ea typeface="思源黑体 CN Normal" panose="020B0400000000000000"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bldLst>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898421" y="753214"/>
            <a:ext cx="8023881" cy="3823335"/>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854687" y="0"/>
            <a:ext cx="3433445" cy="541080"/>
            <a:chOff x="2854687" y="0"/>
            <a:chExt cx="3433445" cy="541080"/>
          </a:xfrm>
        </p:grpSpPr>
        <p:sp>
          <p:nvSpPr>
            <p:cNvPr id="3" name="矩形 2"/>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 name="矩形 3"/>
            <p:cNvSpPr/>
            <p:nvPr/>
          </p:nvSpPr>
          <p:spPr>
            <a:xfrm>
              <a:off x="2854687" y="140970"/>
              <a:ext cx="3433445" cy="400110"/>
            </a:xfrm>
            <a:prstGeom prst="rect">
              <a:avLst/>
            </a:prstGeom>
          </p:spPr>
          <p:txBody>
            <a:bodyPr wrap="square">
              <a:spAutoFit/>
            </a:bodyPr>
            <a:lstStyle/>
            <a:p>
              <a:pPr algn="ct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历 年 政 策 </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改 革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rPr>
                <a:t>思 路</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grpSp>
      <p:cxnSp>
        <p:nvCxnSpPr>
          <p:cNvPr id="16" name="直接连接符 15"/>
          <p:cNvCxnSpPr/>
          <p:nvPr>
            <p:custDataLst>
              <p:tags r:id="rId1"/>
            </p:custDataLst>
          </p:nvPr>
        </p:nvCxnSpPr>
        <p:spPr>
          <a:xfrm flipV="1">
            <a:off x="5299337" y="2923253"/>
            <a:ext cx="1110469" cy="479255"/>
          </a:xfrm>
          <a:prstGeom prst="line">
            <a:avLst/>
          </a:prstGeom>
          <a:ln w="19050">
            <a:solidFill>
              <a:sysClr val="window" lastClr="FFFFFF">
                <a:lumMod val="50000"/>
              </a:sysClr>
            </a:solidFill>
            <a:prstDash val="dash"/>
          </a:ln>
        </p:spPr>
        <p:style>
          <a:lnRef idx="1">
            <a:srgbClr val="1F74AD"/>
          </a:lnRef>
          <a:fillRef idx="0">
            <a:srgbClr val="1F74AD"/>
          </a:fillRef>
          <a:effectRef idx="0">
            <a:srgbClr val="1F74AD"/>
          </a:effectRef>
          <a:fontRef idx="minor">
            <a:srgbClr val="000000"/>
          </a:fontRef>
        </p:style>
      </p:cxnSp>
      <p:sp>
        <p:nvSpPr>
          <p:cNvPr id="18" name="椭圆 17"/>
          <p:cNvSpPr/>
          <p:nvPr>
            <p:custDataLst>
              <p:tags r:id="rId2"/>
            </p:custDataLst>
          </p:nvPr>
        </p:nvSpPr>
        <p:spPr>
          <a:xfrm>
            <a:off x="2892941" y="3585094"/>
            <a:ext cx="133068" cy="133068"/>
          </a:xfrm>
          <a:prstGeom prst="ellipse">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19" name="椭圆 18"/>
          <p:cNvSpPr/>
          <p:nvPr>
            <p:custDataLst>
              <p:tags r:id="rId3"/>
            </p:custDataLst>
          </p:nvPr>
        </p:nvSpPr>
        <p:spPr>
          <a:xfrm>
            <a:off x="4071935" y="2716748"/>
            <a:ext cx="133068" cy="133068"/>
          </a:xfrm>
          <a:prstGeom prst="ellipse">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0" name="椭圆 19"/>
          <p:cNvSpPr/>
          <p:nvPr>
            <p:custDataLst>
              <p:tags r:id="rId4"/>
            </p:custDataLst>
          </p:nvPr>
        </p:nvSpPr>
        <p:spPr>
          <a:xfrm>
            <a:off x="5191407" y="3436871"/>
            <a:ext cx="133068" cy="133068"/>
          </a:xfrm>
          <a:prstGeom prst="ellipse">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5" name="任意多边形 44"/>
          <p:cNvSpPr/>
          <p:nvPr>
            <p:custDataLst>
              <p:tags r:id="rId5"/>
            </p:custDataLst>
          </p:nvPr>
        </p:nvSpPr>
        <p:spPr bwMode="auto">
          <a:xfrm rot="21388595" flipH="1">
            <a:off x="8483337" y="1899154"/>
            <a:ext cx="305357" cy="224394"/>
          </a:xfrm>
          <a:custGeom>
            <a:avLst/>
            <a:gdLst>
              <a:gd name="T0" fmla="*/ 737 w 743"/>
              <a:gd name="T1" fmla="*/ 364 h 546"/>
              <a:gd name="T2" fmla="*/ 743 w 743"/>
              <a:gd name="T3" fmla="*/ 546 h 546"/>
              <a:gd name="T4" fmla="*/ 0 w 743"/>
              <a:gd name="T5" fmla="*/ 0 h 546"/>
              <a:gd name="T6" fmla="*/ 737 w 743"/>
              <a:gd name="T7" fmla="*/ 364 h 546"/>
            </a:gdLst>
            <a:ah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6" name="任意多边形 45"/>
          <p:cNvSpPr/>
          <p:nvPr>
            <p:custDataLst>
              <p:tags r:id="rId6"/>
            </p:custDataLst>
          </p:nvPr>
        </p:nvSpPr>
        <p:spPr bwMode="auto">
          <a:xfrm rot="21388595" flipH="1">
            <a:off x="8400153" y="1901713"/>
            <a:ext cx="386319" cy="149597"/>
          </a:xfrm>
          <a:custGeom>
            <a:avLst/>
            <a:gdLst>
              <a:gd name="T0" fmla="*/ 940 w 940"/>
              <a:gd name="T1" fmla="*/ 225 h 364"/>
              <a:gd name="T2" fmla="*/ 737 w 940"/>
              <a:gd name="T3" fmla="*/ 364 h 364"/>
              <a:gd name="T4" fmla="*/ 0 w 940"/>
              <a:gd name="T5" fmla="*/ 0 h 364"/>
              <a:gd name="T6" fmla="*/ 940 w 940"/>
              <a:gd name="T7" fmla="*/ 225 h 364"/>
            </a:gdLst>
            <a:ah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ysClr val="window" lastClr="FFFFFF">
              <a:lumMod val="8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7" name="任意多边形 46"/>
          <p:cNvSpPr/>
          <p:nvPr>
            <p:custDataLst>
              <p:tags r:id="rId7"/>
            </p:custDataLst>
          </p:nvPr>
        </p:nvSpPr>
        <p:spPr bwMode="auto">
          <a:xfrm rot="21388595" flipH="1">
            <a:off x="8610337" y="2026154"/>
            <a:ext cx="305357" cy="224394"/>
          </a:xfrm>
          <a:custGeom>
            <a:avLst/>
            <a:gdLst>
              <a:gd name="T0" fmla="*/ 743 w 743"/>
              <a:gd name="T1" fmla="*/ 546 h 546"/>
              <a:gd name="T2" fmla="*/ 680 w 743"/>
              <a:gd name="T3" fmla="*/ 406 h 546"/>
              <a:gd name="T4" fmla="*/ 0 w 743"/>
              <a:gd name="T5" fmla="*/ 0 h 546"/>
              <a:gd name="T6" fmla="*/ 743 w 743"/>
              <a:gd name="T7" fmla="*/ 546 h 546"/>
            </a:gdLst>
            <a:ah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8" name="任意多边形 47"/>
          <p:cNvSpPr/>
          <p:nvPr>
            <p:custDataLst>
              <p:tags r:id="rId8"/>
            </p:custDataLst>
          </p:nvPr>
        </p:nvSpPr>
        <p:spPr bwMode="auto">
          <a:xfrm rot="21388595" flipH="1">
            <a:off x="8510505" y="1898318"/>
            <a:ext cx="279465" cy="266725"/>
          </a:xfrm>
          <a:custGeom>
            <a:avLst/>
            <a:gdLst>
              <a:gd name="T0" fmla="*/ 680 w 680"/>
              <a:gd name="T1" fmla="*/ 406 h 649"/>
              <a:gd name="T2" fmla="*/ 486 w 680"/>
              <a:gd name="T3" fmla="*/ 649 h 649"/>
              <a:gd name="T4" fmla="*/ 0 w 680"/>
              <a:gd name="T5" fmla="*/ 0 h 649"/>
              <a:gd name="T6" fmla="*/ 680 w 680"/>
              <a:gd name="T7" fmla="*/ 406 h 649"/>
            </a:gdLst>
            <a:ah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ysClr val="window" lastClr="FFFFFF">
              <a:lumMod val="8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1" name="任意多边形 50"/>
          <p:cNvSpPr/>
          <p:nvPr>
            <p:custDataLst>
              <p:tags r:id="rId9"/>
            </p:custDataLst>
          </p:nvPr>
        </p:nvSpPr>
        <p:spPr bwMode="auto">
          <a:xfrm>
            <a:off x="8514564" y="2269870"/>
            <a:ext cx="18915" cy="1964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2" name="任意多边形 51"/>
          <p:cNvSpPr/>
          <p:nvPr>
            <p:custDataLst>
              <p:tags r:id="rId10"/>
            </p:custDataLst>
          </p:nvPr>
        </p:nvSpPr>
        <p:spPr bwMode="auto">
          <a:xfrm>
            <a:off x="8433085" y="2346256"/>
            <a:ext cx="42194" cy="40739"/>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3" name="任意多边形 52"/>
          <p:cNvSpPr/>
          <p:nvPr>
            <p:custDataLst>
              <p:tags r:id="rId11"/>
            </p:custDataLst>
          </p:nvPr>
        </p:nvSpPr>
        <p:spPr bwMode="auto">
          <a:xfrm>
            <a:off x="8520384" y="2328069"/>
            <a:ext cx="51653" cy="51652"/>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12" name="任意多边形 11"/>
          <p:cNvSpPr/>
          <p:nvPr>
            <p:custDataLst>
              <p:tags r:id="rId12"/>
            </p:custDataLst>
          </p:nvPr>
        </p:nvSpPr>
        <p:spPr bwMode="auto">
          <a:xfrm>
            <a:off x="8265762" y="1991478"/>
            <a:ext cx="32909" cy="31774"/>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3" name="任意多边形 22"/>
          <p:cNvSpPr/>
          <p:nvPr>
            <p:custDataLst>
              <p:tags r:id="rId13"/>
            </p:custDataLst>
          </p:nvPr>
        </p:nvSpPr>
        <p:spPr bwMode="auto">
          <a:xfrm>
            <a:off x="8245392" y="2075049"/>
            <a:ext cx="21700" cy="20951"/>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ysClr val="window" lastClr="FFFFFF">
              <a:lumMod val="7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50" name="任意多边形 49"/>
          <p:cNvSpPr/>
          <p:nvPr>
            <p:custDataLst>
              <p:tags r:id="rId14"/>
            </p:custDataLst>
          </p:nvPr>
        </p:nvSpPr>
        <p:spPr bwMode="auto">
          <a:xfrm rot="1126275">
            <a:off x="8170136" y="2074053"/>
            <a:ext cx="265658" cy="335870"/>
          </a:xfrm>
          <a:custGeom>
            <a:avLst/>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ysClr val="window" lastClr="FFFFFF">
              <a:lumMod val="85000"/>
            </a:sysClr>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44" name="任意多边形 43"/>
          <p:cNvSpPr/>
          <p:nvPr>
            <p:custDataLst>
              <p:tags r:id="rId15"/>
            </p:custDataLst>
          </p:nvPr>
        </p:nvSpPr>
        <p:spPr bwMode="auto">
          <a:xfrm>
            <a:off x="330715" y="2724658"/>
            <a:ext cx="85796" cy="147569"/>
          </a:xfrm>
          <a:custGeom>
            <a:avLst/>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4" name="任意多边形 23"/>
          <p:cNvSpPr/>
          <p:nvPr>
            <p:custDataLst>
              <p:tags r:id="rId16"/>
            </p:custDataLst>
          </p:nvPr>
        </p:nvSpPr>
        <p:spPr bwMode="auto">
          <a:xfrm>
            <a:off x="583803" y="2981080"/>
            <a:ext cx="24824" cy="25780"/>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rgbClr val="A5A5A5"/>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5" name="任意多边形 24"/>
          <p:cNvSpPr/>
          <p:nvPr>
            <p:custDataLst>
              <p:tags r:id="rId17"/>
            </p:custDataLst>
          </p:nvPr>
        </p:nvSpPr>
        <p:spPr bwMode="auto">
          <a:xfrm>
            <a:off x="480251" y="2989137"/>
            <a:ext cx="55376" cy="53468"/>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A5A5A5"/>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6" name="任意多边形 25"/>
          <p:cNvSpPr/>
          <p:nvPr>
            <p:custDataLst>
              <p:tags r:id="rId18"/>
            </p:custDataLst>
          </p:nvPr>
        </p:nvSpPr>
        <p:spPr bwMode="auto">
          <a:xfrm>
            <a:off x="216468" y="3021724"/>
            <a:ext cx="67789" cy="67790"/>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rgbClr val="A5A5A5"/>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6" name="圆角矩形 35"/>
          <p:cNvSpPr/>
          <p:nvPr>
            <p:custDataLst>
              <p:tags r:id="rId19"/>
            </p:custDataLst>
          </p:nvPr>
        </p:nvSpPr>
        <p:spPr>
          <a:xfrm>
            <a:off x="2326282" y="826294"/>
            <a:ext cx="1051622" cy="360675"/>
          </a:xfrm>
          <a:prstGeom prst="roundRect">
            <a:avLst>
              <a:gd name="adj" fmla="val 50000"/>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lang="zh-CN" altLang="en-US" sz="750" dirty="0">
              <a:solidFill>
                <a:sysClr val="window" lastClr="FFFFFF"/>
              </a:solidFill>
              <a:latin typeface="微软雅黑" panose="020B0503020204020204" pitchFamily="34" charset="-122"/>
              <a:ea typeface="微软雅黑" panose="020B0503020204020204" pitchFamily="34" charset="-122"/>
            </a:endParaRPr>
          </a:p>
        </p:txBody>
      </p:sp>
      <p:sp>
        <p:nvSpPr>
          <p:cNvPr id="80" name="圆角矩形 79"/>
          <p:cNvSpPr/>
          <p:nvPr>
            <p:custDataLst>
              <p:tags r:id="rId20"/>
            </p:custDataLst>
          </p:nvPr>
        </p:nvSpPr>
        <p:spPr>
          <a:xfrm>
            <a:off x="4701646" y="771274"/>
            <a:ext cx="1051622" cy="360675"/>
          </a:xfrm>
          <a:prstGeom prst="roundRect">
            <a:avLst>
              <a:gd name="adj" fmla="val 50000"/>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none" anchor="ctr">
            <a:normAutofit fontScale="77500" lnSpcReduction="20000"/>
          </a:bodyPr>
          <a:lstStyle/>
          <a:p>
            <a:pPr algn="ctr">
              <a:lnSpc>
                <a:spcPct val="150000"/>
              </a:lnSpc>
            </a:pPr>
            <a:endParaRPr lang="zh-CN" altLang="en-US" sz="1050" dirty="0">
              <a:solidFill>
                <a:sysClr val="window" lastClr="FFFFFF"/>
              </a:solidFill>
              <a:latin typeface="微软雅黑" panose="020B0503020204020204" pitchFamily="34" charset="-122"/>
              <a:ea typeface="微软雅黑" panose="020B0503020204020204" pitchFamily="34" charset="-122"/>
            </a:endParaRPr>
          </a:p>
        </p:txBody>
      </p:sp>
      <p:sp>
        <p:nvSpPr>
          <p:cNvPr id="87" name="圆角矩形 86"/>
          <p:cNvSpPr/>
          <p:nvPr>
            <p:custDataLst>
              <p:tags r:id="rId21"/>
            </p:custDataLst>
          </p:nvPr>
        </p:nvSpPr>
        <p:spPr>
          <a:xfrm>
            <a:off x="3552369" y="3323836"/>
            <a:ext cx="1051622" cy="360675"/>
          </a:xfrm>
          <a:prstGeom prst="roundRect">
            <a:avLst>
              <a:gd name="adj" fmla="val 50000"/>
            </a:avLst>
          </a:prstGeom>
          <a:solidFill>
            <a:srgbClr val="0BA29B"/>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none" anchor="ctr">
            <a:normAutofit fontScale="77500" lnSpcReduction="20000"/>
          </a:bodyPr>
          <a:lstStyle/>
          <a:p>
            <a:pPr algn="ctr">
              <a:lnSpc>
                <a:spcPct val="150000"/>
              </a:lnSpc>
            </a:pPr>
            <a:endParaRPr lang="zh-CN" altLang="en-US" sz="1050" dirty="0">
              <a:latin typeface="微软雅黑" panose="020B0503020204020204" pitchFamily="34" charset="-122"/>
              <a:ea typeface="微软雅黑" panose="020B0503020204020204" pitchFamily="34" charset="-122"/>
            </a:endParaRPr>
          </a:p>
        </p:txBody>
      </p:sp>
      <p:sp>
        <p:nvSpPr>
          <p:cNvPr id="90" name="圆角矩形 89"/>
          <p:cNvSpPr/>
          <p:nvPr>
            <p:custDataLst>
              <p:tags r:id="rId22"/>
            </p:custDataLst>
          </p:nvPr>
        </p:nvSpPr>
        <p:spPr>
          <a:xfrm>
            <a:off x="5762321" y="3323836"/>
            <a:ext cx="1051622" cy="360675"/>
          </a:xfrm>
          <a:prstGeom prst="roundRect">
            <a:avLst>
              <a:gd name="adj" fmla="val 50000"/>
            </a:avLst>
          </a:prstGeom>
          <a:solidFill>
            <a:srgbClr val="0BA29B"/>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none" anchor="ctr">
            <a:normAutofit fontScale="77500" lnSpcReduction="20000"/>
          </a:bodyPr>
          <a:lstStyle/>
          <a:p>
            <a:pPr algn="ctr">
              <a:lnSpc>
                <a:spcPct val="150000"/>
              </a:lnSpc>
            </a:pPr>
            <a:endParaRPr lang="zh-CN" altLang="en-US" sz="1050" dirty="0">
              <a:solidFill>
                <a:sysClr val="window" lastClr="FFFFFF"/>
              </a:solidFill>
              <a:latin typeface="微软雅黑" panose="020B0503020204020204" pitchFamily="34" charset="-122"/>
              <a:ea typeface="微软雅黑" panose="020B0503020204020204" pitchFamily="34" charset="-122"/>
            </a:endParaRPr>
          </a:p>
        </p:txBody>
      </p:sp>
      <p:sp>
        <p:nvSpPr>
          <p:cNvPr id="93" name="矩形 92"/>
          <p:cNvSpPr/>
          <p:nvPr/>
        </p:nvSpPr>
        <p:spPr>
          <a:xfrm>
            <a:off x="4381500" y="4720590"/>
            <a:ext cx="4773930" cy="391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4" name="文本框 93"/>
          <p:cNvSpPr txBox="1"/>
          <p:nvPr/>
        </p:nvSpPr>
        <p:spPr>
          <a:xfrm>
            <a:off x="4411345" y="4720590"/>
            <a:ext cx="4681220" cy="337185"/>
          </a:xfrm>
          <a:prstGeom prst="rect">
            <a:avLst/>
          </a:prstGeom>
          <a:noFill/>
        </p:spPr>
        <p:txBody>
          <a:bodyPr wrap="none" rtlCol="0" anchor="t">
            <a:spAutoFit/>
          </a:bodyPr>
          <a:lstStyle/>
          <a:p>
            <a:pPr algn="ctr"/>
            <a:r>
              <a:rPr lang="zh-CN" altLang="en-US" sz="1600" b="1" dirty="0">
                <a:solidFill>
                  <a:schemeClr val="bg1"/>
                </a:solidFill>
                <a:latin typeface="黑体" panose="02010609060101010101" charset="-122"/>
                <a:ea typeface="黑体" panose="02010609060101010101" charset="-122"/>
                <a:sym typeface="+mn-ea"/>
              </a:rPr>
              <a:t>科研经费管理使用政策</a:t>
            </a:r>
            <a:r>
              <a:rPr lang="en-US" altLang="zh-CN" sz="1600" b="1" dirty="0">
                <a:solidFill>
                  <a:schemeClr val="bg1"/>
                </a:solidFill>
                <a:latin typeface="黑体" panose="02010609060101010101" charset="-122"/>
                <a:ea typeface="黑体" panose="02010609060101010101" charset="-122"/>
                <a:sym typeface="+mn-ea"/>
              </a:rPr>
              <a:t>“</a:t>
            </a:r>
            <a:r>
              <a:rPr lang="zh-CN" altLang="en-US" sz="1600" b="1" dirty="0">
                <a:solidFill>
                  <a:schemeClr val="bg1"/>
                </a:solidFill>
                <a:latin typeface="黑体" panose="02010609060101010101" charset="-122"/>
                <a:ea typeface="黑体" panose="02010609060101010101" charset="-122"/>
                <a:sym typeface="+mn-ea"/>
              </a:rPr>
              <a:t>放、管、服</a:t>
            </a:r>
            <a:r>
              <a:rPr lang="en-US" altLang="zh-CN" sz="1600" b="1" dirty="0">
                <a:solidFill>
                  <a:schemeClr val="bg1"/>
                </a:solidFill>
                <a:latin typeface="黑体" panose="02010609060101010101" charset="-122"/>
                <a:ea typeface="黑体" panose="02010609060101010101" charset="-122"/>
                <a:sym typeface="+mn-ea"/>
              </a:rPr>
              <a:t>”</a:t>
            </a:r>
            <a:r>
              <a:rPr lang="zh-CN" altLang="en-US" sz="1600" b="1" dirty="0">
                <a:solidFill>
                  <a:schemeClr val="bg1"/>
                </a:solidFill>
                <a:latin typeface="黑体" panose="02010609060101010101" charset="-122"/>
                <a:ea typeface="黑体" panose="02010609060101010101" charset="-122"/>
                <a:sym typeface="+mn-ea"/>
              </a:rPr>
              <a:t>一直在行动</a:t>
            </a:r>
          </a:p>
        </p:txBody>
      </p:sp>
      <p:sp>
        <p:nvSpPr>
          <p:cNvPr id="5" name="椭圆 4"/>
          <p:cNvSpPr/>
          <p:nvPr>
            <p:custDataLst>
              <p:tags r:id="rId23"/>
            </p:custDataLst>
          </p:nvPr>
        </p:nvSpPr>
        <p:spPr>
          <a:xfrm>
            <a:off x="1204727" y="1957418"/>
            <a:ext cx="828040" cy="828040"/>
          </a:xfrm>
          <a:prstGeom prst="ellipse">
            <a:avLst/>
          </a:prstGeom>
          <a:solidFill>
            <a:srgbClr val="0BA29B"/>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6" name="文本框 5"/>
          <p:cNvSpPr txBox="1"/>
          <p:nvPr>
            <p:custDataLst>
              <p:tags r:id="rId24"/>
            </p:custDataLst>
          </p:nvPr>
        </p:nvSpPr>
        <p:spPr bwMode="auto">
          <a:xfrm>
            <a:off x="1345874" y="2405086"/>
            <a:ext cx="549893" cy="290830"/>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a:solidFill>
                  <a:sysClr val="window" lastClr="FFFFFF"/>
                </a:solidFill>
                <a:latin typeface="微软雅黑" panose="020B0503020204020204" pitchFamily="34" charset="-122"/>
                <a:ea typeface="微软雅黑" panose="020B0503020204020204" pitchFamily="34" charset="-122"/>
              </a:rPr>
              <a:t>2006</a:t>
            </a:r>
          </a:p>
        </p:txBody>
      </p:sp>
      <p:sp>
        <p:nvSpPr>
          <p:cNvPr id="7" name="椭圆 6"/>
          <p:cNvSpPr/>
          <p:nvPr>
            <p:custDataLst>
              <p:tags r:id="rId25"/>
            </p:custDataLst>
          </p:nvPr>
        </p:nvSpPr>
        <p:spPr>
          <a:xfrm>
            <a:off x="2486792" y="2544793"/>
            <a:ext cx="790575" cy="774700"/>
          </a:xfrm>
          <a:prstGeom prst="ellipse">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63" name="文本框 62"/>
          <p:cNvSpPr txBox="1"/>
          <p:nvPr>
            <p:custDataLst>
              <p:tags r:id="rId26"/>
            </p:custDataLst>
          </p:nvPr>
        </p:nvSpPr>
        <p:spPr bwMode="auto">
          <a:xfrm>
            <a:off x="2621412" y="2923253"/>
            <a:ext cx="553085" cy="290830"/>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dirty="0">
                <a:solidFill>
                  <a:sysClr val="window" lastClr="FFFFFF"/>
                </a:solidFill>
                <a:latin typeface="微软雅黑" panose="020B0503020204020204" pitchFamily="34" charset="-122"/>
                <a:ea typeface="微软雅黑" panose="020B0503020204020204" pitchFamily="34" charset="-122"/>
              </a:rPr>
              <a:t>2011</a:t>
            </a:r>
          </a:p>
        </p:txBody>
      </p:sp>
      <p:sp>
        <p:nvSpPr>
          <p:cNvPr id="8" name="椭圆 7"/>
          <p:cNvSpPr/>
          <p:nvPr>
            <p:custDataLst>
              <p:tags r:id="rId27"/>
            </p:custDataLst>
          </p:nvPr>
        </p:nvSpPr>
        <p:spPr>
          <a:xfrm>
            <a:off x="3667257" y="1881218"/>
            <a:ext cx="798195" cy="798195"/>
          </a:xfrm>
          <a:prstGeom prst="ellipse">
            <a:avLst/>
          </a:prstGeom>
          <a:solidFill>
            <a:srgbClr val="0BA29B"/>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11" name="椭圆 10"/>
          <p:cNvSpPr/>
          <p:nvPr>
            <p:custDataLst>
              <p:tags r:id="rId28"/>
            </p:custDataLst>
          </p:nvPr>
        </p:nvSpPr>
        <p:spPr>
          <a:xfrm>
            <a:off x="6038982" y="1869788"/>
            <a:ext cx="746125" cy="746125"/>
          </a:xfrm>
          <a:prstGeom prst="ellipse">
            <a:avLst/>
          </a:prstGeom>
          <a:solidFill>
            <a:srgbClr val="0BA29B"/>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10" name="文本框 9"/>
          <p:cNvSpPr txBox="1"/>
          <p:nvPr>
            <p:custDataLst>
              <p:tags r:id="rId29"/>
            </p:custDataLst>
          </p:nvPr>
        </p:nvSpPr>
        <p:spPr bwMode="auto">
          <a:xfrm>
            <a:off x="6119961" y="2289729"/>
            <a:ext cx="549893" cy="290830"/>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a:solidFill>
                  <a:sysClr val="window" lastClr="FFFFFF"/>
                </a:solidFill>
                <a:latin typeface="微软雅黑" panose="020B0503020204020204" pitchFamily="34" charset="-122"/>
                <a:ea typeface="微软雅黑" panose="020B0503020204020204" pitchFamily="34" charset="-122"/>
              </a:rPr>
              <a:t>2018</a:t>
            </a:r>
          </a:p>
        </p:txBody>
      </p:sp>
      <p:cxnSp>
        <p:nvCxnSpPr>
          <p:cNvPr id="13" name="直接连接符 12"/>
          <p:cNvCxnSpPr/>
          <p:nvPr>
            <p:custDataLst>
              <p:tags r:id="rId30"/>
            </p:custDataLst>
          </p:nvPr>
        </p:nvCxnSpPr>
        <p:spPr>
          <a:xfrm>
            <a:off x="1744618" y="2952557"/>
            <a:ext cx="1214857" cy="646411"/>
          </a:xfrm>
          <a:prstGeom prst="line">
            <a:avLst/>
          </a:prstGeom>
          <a:ln w="19050">
            <a:solidFill>
              <a:sysClr val="window" lastClr="FFFFFF">
                <a:lumMod val="50000"/>
              </a:sysClr>
            </a:solidFill>
            <a:prstDash val="dash"/>
          </a:ln>
        </p:spPr>
        <p:style>
          <a:lnRef idx="1">
            <a:srgbClr val="1F74AD"/>
          </a:lnRef>
          <a:fillRef idx="0">
            <a:srgbClr val="1F74AD"/>
          </a:fillRef>
          <a:effectRef idx="0">
            <a:srgbClr val="1F74AD"/>
          </a:effectRef>
          <a:fontRef idx="minor">
            <a:srgbClr val="000000"/>
          </a:fontRef>
        </p:style>
      </p:cxnSp>
      <p:cxnSp>
        <p:nvCxnSpPr>
          <p:cNvPr id="14" name="直接连接符 13"/>
          <p:cNvCxnSpPr/>
          <p:nvPr>
            <p:custDataLst>
              <p:tags r:id="rId31"/>
            </p:custDataLst>
          </p:nvPr>
        </p:nvCxnSpPr>
        <p:spPr>
          <a:xfrm flipV="1">
            <a:off x="2975525" y="2854778"/>
            <a:ext cx="1167864" cy="741144"/>
          </a:xfrm>
          <a:prstGeom prst="line">
            <a:avLst/>
          </a:prstGeom>
          <a:ln w="19050">
            <a:solidFill>
              <a:sysClr val="window" lastClr="FFFFFF">
                <a:lumMod val="50000"/>
              </a:sysClr>
            </a:solidFill>
            <a:prstDash val="dash"/>
          </a:ln>
        </p:spPr>
        <p:style>
          <a:lnRef idx="1">
            <a:srgbClr val="1F74AD"/>
          </a:lnRef>
          <a:fillRef idx="0">
            <a:srgbClr val="1F74AD"/>
          </a:fillRef>
          <a:effectRef idx="0">
            <a:srgbClr val="1F74AD"/>
          </a:effectRef>
          <a:fontRef idx="minor">
            <a:srgbClr val="000000"/>
          </a:fontRef>
        </p:style>
      </p:cxnSp>
      <p:cxnSp>
        <p:nvCxnSpPr>
          <p:cNvPr id="15" name="直接连接符 14"/>
          <p:cNvCxnSpPr/>
          <p:nvPr>
            <p:custDataLst>
              <p:tags r:id="rId32"/>
            </p:custDataLst>
          </p:nvPr>
        </p:nvCxnSpPr>
        <p:spPr>
          <a:xfrm>
            <a:off x="4169547" y="2890638"/>
            <a:ext cx="1080503" cy="546233"/>
          </a:xfrm>
          <a:prstGeom prst="line">
            <a:avLst/>
          </a:prstGeom>
          <a:ln w="19050">
            <a:solidFill>
              <a:sysClr val="window" lastClr="FFFFFF">
                <a:lumMod val="50000"/>
              </a:sysClr>
            </a:solidFill>
            <a:prstDash val="dash"/>
          </a:ln>
        </p:spPr>
        <p:style>
          <a:lnRef idx="1">
            <a:srgbClr val="1F74AD"/>
          </a:lnRef>
          <a:fillRef idx="0">
            <a:srgbClr val="1F74AD"/>
          </a:fillRef>
          <a:effectRef idx="0">
            <a:srgbClr val="1F74AD"/>
          </a:effectRef>
          <a:fontRef idx="minor">
            <a:srgbClr val="000000"/>
          </a:fontRef>
        </p:style>
      </p:cxnSp>
      <p:sp>
        <p:nvSpPr>
          <p:cNvPr id="17" name="椭圆 16"/>
          <p:cNvSpPr/>
          <p:nvPr>
            <p:custDataLst>
              <p:tags r:id="rId33"/>
            </p:custDataLst>
          </p:nvPr>
        </p:nvSpPr>
        <p:spPr>
          <a:xfrm>
            <a:off x="1657050" y="2851076"/>
            <a:ext cx="133068" cy="133068"/>
          </a:xfrm>
          <a:prstGeom prst="ellipse">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1" name="椭圆 20"/>
          <p:cNvSpPr/>
          <p:nvPr>
            <p:custDataLst>
              <p:tags r:id="rId34"/>
            </p:custDataLst>
          </p:nvPr>
        </p:nvSpPr>
        <p:spPr>
          <a:xfrm>
            <a:off x="6333243" y="2860009"/>
            <a:ext cx="133068" cy="133068"/>
          </a:xfrm>
          <a:prstGeom prst="ellipse">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2" name="圆角矩形 21"/>
          <p:cNvSpPr/>
          <p:nvPr>
            <p:custDataLst>
              <p:tags r:id="rId35"/>
            </p:custDataLst>
          </p:nvPr>
        </p:nvSpPr>
        <p:spPr>
          <a:xfrm>
            <a:off x="1197774" y="3340166"/>
            <a:ext cx="1051622" cy="360675"/>
          </a:xfrm>
          <a:prstGeom prst="roundRect">
            <a:avLst>
              <a:gd name="adj" fmla="val 50000"/>
            </a:avLst>
          </a:prstGeom>
          <a:solidFill>
            <a:srgbClr val="0BA29B">
              <a:alpha val="80000"/>
            </a:srgbClr>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none" anchor="ctr">
            <a:normAutofit fontScale="77500" lnSpcReduction="20000"/>
          </a:bodyPr>
          <a:lstStyle/>
          <a:p>
            <a:pPr algn="ctr">
              <a:lnSpc>
                <a:spcPct val="150000"/>
              </a:lnSpc>
            </a:pPr>
            <a:endParaRPr lang="zh-CN" altLang="en-US" sz="1050" dirty="0">
              <a:solidFill>
                <a:sysClr val="window" lastClr="FFFFFF"/>
              </a:solidFill>
              <a:latin typeface="微软雅黑" panose="020B0503020204020204" pitchFamily="34" charset="-122"/>
              <a:ea typeface="微软雅黑" panose="020B0503020204020204" pitchFamily="34" charset="-122"/>
            </a:endParaRPr>
          </a:p>
        </p:txBody>
      </p:sp>
      <p:sp>
        <p:nvSpPr>
          <p:cNvPr id="43" name="任意多边形 42"/>
          <p:cNvSpPr/>
          <p:nvPr>
            <p:custDataLst>
              <p:tags r:id="rId36"/>
            </p:custDataLst>
          </p:nvPr>
        </p:nvSpPr>
        <p:spPr bwMode="auto">
          <a:xfrm>
            <a:off x="437967" y="2343629"/>
            <a:ext cx="149856" cy="183030"/>
          </a:xfrm>
          <a:custGeom>
            <a:avLst/>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solidFill>
            <a:srgbClr val="0BA2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8" name="椭圆 27"/>
          <p:cNvSpPr/>
          <p:nvPr>
            <p:custDataLst>
              <p:tags r:id="rId37"/>
            </p:custDataLst>
          </p:nvPr>
        </p:nvSpPr>
        <p:spPr>
          <a:xfrm>
            <a:off x="4856612" y="2394933"/>
            <a:ext cx="781685" cy="778510"/>
          </a:xfrm>
          <a:prstGeom prst="ellipse">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9" name="文本框 28"/>
          <p:cNvSpPr txBox="1"/>
          <p:nvPr>
            <p:custDataLst>
              <p:tags r:id="rId38"/>
            </p:custDataLst>
          </p:nvPr>
        </p:nvSpPr>
        <p:spPr bwMode="auto">
          <a:xfrm>
            <a:off x="4969367" y="2845677"/>
            <a:ext cx="549893" cy="290830"/>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a:solidFill>
                  <a:sysClr val="window" lastClr="FFFFFF"/>
                </a:solidFill>
                <a:latin typeface="微软雅黑" panose="020B0503020204020204" pitchFamily="34" charset="-122"/>
                <a:ea typeface="微软雅黑" panose="020B0503020204020204" pitchFamily="34" charset="-122"/>
              </a:rPr>
              <a:t>2016</a:t>
            </a:r>
          </a:p>
        </p:txBody>
      </p:sp>
      <p:sp>
        <p:nvSpPr>
          <p:cNvPr id="30" name="任意多边形 29"/>
          <p:cNvSpPr/>
          <p:nvPr>
            <p:custDataLst>
              <p:tags r:id="rId39"/>
            </p:custDataLst>
          </p:nvPr>
        </p:nvSpPr>
        <p:spPr bwMode="auto">
          <a:xfrm>
            <a:off x="5048169" y="2427592"/>
            <a:ext cx="426578" cy="426578"/>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1" name="任意多边形 30"/>
          <p:cNvSpPr/>
          <p:nvPr>
            <p:custDataLst>
              <p:tags r:id="rId40"/>
            </p:custDataLst>
          </p:nvPr>
        </p:nvSpPr>
        <p:spPr bwMode="auto">
          <a:xfrm>
            <a:off x="1405626" y="2041263"/>
            <a:ext cx="426578" cy="426578"/>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2" name="任意多边形 31"/>
          <p:cNvSpPr/>
          <p:nvPr>
            <p:custDataLst>
              <p:tags r:id="rId41"/>
            </p:custDataLst>
          </p:nvPr>
        </p:nvSpPr>
        <p:spPr bwMode="auto">
          <a:xfrm>
            <a:off x="2712217" y="2573368"/>
            <a:ext cx="380365" cy="367665"/>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3" name="任意多边形 32"/>
          <p:cNvSpPr/>
          <p:nvPr>
            <p:custDataLst>
              <p:tags r:id="rId42"/>
            </p:custDataLst>
          </p:nvPr>
        </p:nvSpPr>
        <p:spPr bwMode="auto">
          <a:xfrm>
            <a:off x="6196517" y="1881827"/>
            <a:ext cx="426578" cy="426578"/>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4" name="任意多边形 33"/>
          <p:cNvSpPr/>
          <p:nvPr>
            <p:custDataLst>
              <p:tags r:id="rId43"/>
            </p:custDataLst>
          </p:nvPr>
        </p:nvSpPr>
        <p:spPr bwMode="auto">
          <a:xfrm>
            <a:off x="3864892" y="1913535"/>
            <a:ext cx="426578" cy="426578"/>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ysClr val="window" lastClr="FFFFFF"/>
          </a:solidFill>
          <a:ln>
            <a:noFill/>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35" name="矩形 34"/>
          <p:cNvSpPr/>
          <p:nvPr>
            <p:custDataLst>
              <p:tags r:id="rId44"/>
            </p:custDataLst>
          </p:nvPr>
        </p:nvSpPr>
        <p:spPr>
          <a:xfrm>
            <a:off x="998777" y="3734783"/>
            <a:ext cx="1847373" cy="462915"/>
          </a:xfrm>
          <a:prstGeom prst="rect">
            <a:avLst/>
          </a:prstGeom>
        </p:spPr>
        <p:txBody>
          <a:bodyPr wrap="square" lIns="67500" tIns="0" rIns="67500" bIns="35100" anchor="t" anchorCtr="0">
            <a:noAutofit/>
          </a:bodyPr>
          <a:lstStyle/>
          <a:p>
            <a:pPr>
              <a:lnSpc>
                <a:spcPct val="150000"/>
              </a:lnSpc>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《关于改进和加强中央财政科技经费管理的若干意见》</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（国办发</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[2006]56</a:t>
            </a:r>
            <a:r>
              <a:rPr lang="zh-CN"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defRPr/>
            </a:pPr>
            <a:endParaRPr lang="zh-CN" altLang="zh-CN" sz="1200" b="1" spc="150" dirty="0">
              <a:solidFill>
                <a:srgbClr val="000000">
                  <a:lumMod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矩形 38"/>
          <p:cNvSpPr/>
          <p:nvPr>
            <p:custDataLst>
              <p:tags r:id="rId45"/>
            </p:custDataLst>
          </p:nvPr>
        </p:nvSpPr>
        <p:spPr>
          <a:xfrm>
            <a:off x="1709552" y="1331308"/>
            <a:ext cx="2320290" cy="462915"/>
          </a:xfrm>
          <a:prstGeom prst="rect">
            <a:avLst/>
          </a:prstGeom>
        </p:spPr>
        <p:txBody>
          <a:bodyPr wrap="square" lIns="67500" tIns="0" rIns="67500" bIns="35100" anchor="t" anchorCtr="0">
            <a:noAutofit/>
          </a:bodyPr>
          <a:lstStyle/>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《关于调整国家科技计划和公益性行业科研专项经费管理办法若干规定》</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（财教</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[2011]434</a:t>
            </a:r>
            <a:r>
              <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defRPr/>
            </a:pPr>
            <a:endParaRPr lang="zh-CN" altLang="zh-CN" sz="1200" b="1" spc="1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custDataLst>
              <p:tags r:id="rId46"/>
            </p:custDataLst>
          </p:nvPr>
        </p:nvSpPr>
        <p:spPr>
          <a:xfrm>
            <a:off x="2326282" y="835355"/>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434</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号文</a:t>
            </a:r>
          </a:p>
        </p:txBody>
      </p:sp>
      <p:sp>
        <p:nvSpPr>
          <p:cNvPr id="81" name="矩形 80"/>
          <p:cNvSpPr/>
          <p:nvPr>
            <p:custDataLst>
              <p:tags r:id="rId47"/>
            </p:custDataLst>
          </p:nvPr>
        </p:nvSpPr>
        <p:spPr>
          <a:xfrm>
            <a:off x="4114932" y="1207483"/>
            <a:ext cx="2320290" cy="462915"/>
          </a:xfrm>
          <a:prstGeom prst="rect">
            <a:avLst/>
          </a:prstGeom>
        </p:spPr>
        <p:txBody>
          <a:bodyPr wrap="square" lIns="67500" tIns="0" rIns="67500" bIns="35100" anchor="t" anchorCtr="0">
            <a:noAutofit/>
          </a:bodyPr>
          <a:lstStyle/>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《关于进一步完善中央财政科研项目资金管理等政策的若干意见》</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（中办发</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[2016]50</a:t>
            </a:r>
            <a:r>
              <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spc="1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2" name="文本框 81"/>
          <p:cNvSpPr txBox="1"/>
          <p:nvPr>
            <p:custDataLst>
              <p:tags r:id="rId48"/>
            </p:custDataLst>
          </p:nvPr>
        </p:nvSpPr>
        <p:spPr>
          <a:xfrm>
            <a:off x="4723628" y="818210"/>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50</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号文</a:t>
            </a:r>
          </a:p>
        </p:txBody>
      </p:sp>
      <p:sp>
        <p:nvSpPr>
          <p:cNvPr id="86" name="文本框 85"/>
          <p:cNvSpPr txBox="1"/>
          <p:nvPr>
            <p:custDataLst>
              <p:tags r:id="rId49"/>
            </p:custDataLst>
          </p:nvPr>
        </p:nvSpPr>
        <p:spPr>
          <a:xfrm>
            <a:off x="1203716" y="3356876"/>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56</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号文</a:t>
            </a:r>
          </a:p>
        </p:txBody>
      </p:sp>
      <p:sp>
        <p:nvSpPr>
          <p:cNvPr id="88" name="矩形 87"/>
          <p:cNvSpPr/>
          <p:nvPr>
            <p:custDataLst>
              <p:tags r:id="rId50"/>
            </p:custDataLst>
          </p:nvPr>
        </p:nvSpPr>
        <p:spPr>
          <a:xfrm>
            <a:off x="2912877" y="3826510"/>
            <a:ext cx="2320290" cy="462915"/>
          </a:xfrm>
          <a:prstGeom prst="rect">
            <a:avLst/>
          </a:prstGeom>
        </p:spPr>
        <p:txBody>
          <a:bodyPr wrap="square" lIns="67500" tIns="0" rIns="67500" bIns="35100" anchor="t" anchorCtr="0">
            <a:noAutofit/>
          </a:bodyPr>
          <a:lstStyle/>
          <a:p>
            <a:pPr algn="ctr">
              <a:lnSpc>
                <a:spcPct val="150000"/>
              </a:lnSpc>
            </a:pPr>
            <a:r>
              <a:rPr lang="zh-CN" altLang="en-US" sz="1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《关于改进加强中央财政科研项目和资金管理的若干意见》</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（国发</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[2014]11</a:t>
            </a:r>
            <a:r>
              <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defRPr/>
            </a:pPr>
            <a:endParaRPr lang="zh-CN" altLang="zh-CN" sz="1200" b="1" spc="1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文本框 88"/>
          <p:cNvSpPr txBox="1"/>
          <p:nvPr>
            <p:custDataLst>
              <p:tags r:id="rId51"/>
            </p:custDataLst>
          </p:nvPr>
        </p:nvSpPr>
        <p:spPr>
          <a:xfrm>
            <a:off x="3628790" y="3356876"/>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rPr>
              <a:t>11</a:t>
            </a:r>
            <a:r>
              <a:rPr lang="zh-CN" altLang="en-US" sz="1500" b="1" spc="3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rPr>
              <a:t>号</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文</a:t>
            </a:r>
          </a:p>
        </p:txBody>
      </p:sp>
      <p:sp>
        <p:nvSpPr>
          <p:cNvPr id="91" name="矩形 90"/>
          <p:cNvSpPr/>
          <p:nvPr>
            <p:custDataLst>
              <p:tags r:id="rId52"/>
            </p:custDataLst>
          </p:nvPr>
        </p:nvSpPr>
        <p:spPr>
          <a:xfrm>
            <a:off x="5239632" y="3810936"/>
            <a:ext cx="2320290" cy="462915"/>
          </a:xfrm>
          <a:prstGeom prst="rect">
            <a:avLst/>
          </a:prstGeom>
        </p:spPr>
        <p:txBody>
          <a:bodyPr wrap="square" lIns="67500" tIns="0" rIns="67500" bIns="35100" anchor="t" anchorCtr="0">
            <a:noAutofit/>
          </a:bodyPr>
          <a:lstStyle/>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《国务院关于优化科研管理提升科研绩效若干措施的通知》</a:t>
            </a:r>
            <a:endPar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（国发</a:t>
            </a:r>
            <a:r>
              <a:rPr lang="en-US"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[2018]25</a:t>
            </a:r>
            <a:r>
              <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defRPr/>
            </a:pPr>
            <a:endParaRPr lang="zh-CN" altLang="zh-CN" sz="1200" b="1" spc="15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文本框 91"/>
          <p:cNvSpPr txBox="1"/>
          <p:nvPr>
            <p:custDataLst>
              <p:tags r:id="rId53"/>
            </p:custDataLst>
          </p:nvPr>
        </p:nvSpPr>
        <p:spPr>
          <a:xfrm>
            <a:off x="5871653" y="3348621"/>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25</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号文</a:t>
            </a:r>
          </a:p>
        </p:txBody>
      </p:sp>
      <p:sp>
        <p:nvSpPr>
          <p:cNvPr id="70" name="文本框 62"/>
          <p:cNvSpPr txBox="1"/>
          <p:nvPr>
            <p:custDataLst>
              <p:tags r:id="rId54"/>
            </p:custDataLst>
          </p:nvPr>
        </p:nvSpPr>
        <p:spPr bwMode="auto">
          <a:xfrm>
            <a:off x="1932899" y="3089514"/>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dirty="0" smtClean="0">
                <a:solidFill>
                  <a:srgbClr val="C00000"/>
                </a:solidFill>
                <a:latin typeface="微软雅黑" panose="020B0503020204020204" pitchFamily="34" charset="-122"/>
                <a:ea typeface="微软雅黑" panose="020B0503020204020204" pitchFamily="34" charset="-122"/>
              </a:rPr>
              <a:t>5</a:t>
            </a:r>
            <a:r>
              <a:rPr kumimoji="1" lang="zh-CN" altLang="en-US" sz="1200" b="1" dirty="0" smtClean="0">
                <a:solidFill>
                  <a:srgbClr val="C00000"/>
                </a:solidFill>
                <a:latin typeface="微软雅黑" panose="020B0503020204020204" pitchFamily="34" charset="-122"/>
                <a:ea typeface="微软雅黑" panose="020B0503020204020204" pitchFamily="34" charset="-122"/>
              </a:rPr>
              <a:t>年</a:t>
            </a:r>
            <a:endParaRPr kumimoji="1" lang="en-US" sz="1200" b="1" dirty="0">
              <a:solidFill>
                <a:srgbClr val="C00000"/>
              </a:solidFill>
              <a:latin typeface="微软雅黑" panose="020B0503020204020204" pitchFamily="34" charset="-122"/>
              <a:ea typeface="微软雅黑" panose="020B0503020204020204" pitchFamily="34" charset="-122"/>
            </a:endParaRPr>
          </a:p>
        </p:txBody>
      </p:sp>
      <p:sp>
        <p:nvSpPr>
          <p:cNvPr id="71" name="文本框 62"/>
          <p:cNvSpPr txBox="1"/>
          <p:nvPr>
            <p:custDataLst>
              <p:tags r:id="rId55"/>
            </p:custDataLst>
          </p:nvPr>
        </p:nvSpPr>
        <p:spPr bwMode="auto">
          <a:xfrm>
            <a:off x="3292868" y="3102462"/>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altLang="zh-CN" sz="1200" b="1" dirty="0">
                <a:solidFill>
                  <a:srgbClr val="C00000"/>
                </a:solidFill>
                <a:latin typeface="微软雅黑" panose="020B0503020204020204" pitchFamily="34" charset="-122"/>
                <a:ea typeface="微软雅黑" panose="020B0503020204020204" pitchFamily="34" charset="-122"/>
              </a:rPr>
              <a:t>3</a:t>
            </a:r>
            <a:r>
              <a:rPr kumimoji="1" lang="zh-CN" altLang="en-US" sz="1200" b="1" dirty="0" smtClean="0">
                <a:solidFill>
                  <a:srgbClr val="C00000"/>
                </a:solidFill>
                <a:latin typeface="微软雅黑" panose="020B0503020204020204" pitchFamily="34" charset="-122"/>
                <a:ea typeface="微软雅黑" panose="020B0503020204020204" pitchFamily="34" charset="-122"/>
              </a:rPr>
              <a:t>年</a:t>
            </a:r>
            <a:endParaRPr kumimoji="1" lang="en-US" sz="1200" b="1" dirty="0">
              <a:solidFill>
                <a:srgbClr val="C00000"/>
              </a:solidFill>
              <a:latin typeface="微软雅黑" panose="020B0503020204020204" pitchFamily="34" charset="-122"/>
              <a:ea typeface="微软雅黑" panose="020B0503020204020204" pitchFamily="34" charset="-122"/>
            </a:endParaRPr>
          </a:p>
        </p:txBody>
      </p:sp>
      <p:sp>
        <p:nvSpPr>
          <p:cNvPr id="73" name="文本框 62"/>
          <p:cNvSpPr txBox="1"/>
          <p:nvPr>
            <p:custDataLst>
              <p:tags r:id="rId56"/>
            </p:custDataLst>
          </p:nvPr>
        </p:nvSpPr>
        <p:spPr bwMode="auto">
          <a:xfrm>
            <a:off x="4433255" y="3091311"/>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altLang="zh-CN" sz="1200" b="1" dirty="0">
                <a:solidFill>
                  <a:srgbClr val="C00000"/>
                </a:solidFill>
                <a:latin typeface="微软雅黑" panose="020B0503020204020204" pitchFamily="34" charset="-122"/>
                <a:ea typeface="微软雅黑" panose="020B0503020204020204" pitchFamily="34" charset="-122"/>
              </a:rPr>
              <a:t>2</a:t>
            </a:r>
            <a:r>
              <a:rPr kumimoji="1" lang="zh-CN" altLang="en-US" sz="1200" b="1" dirty="0" smtClean="0">
                <a:solidFill>
                  <a:srgbClr val="C00000"/>
                </a:solidFill>
                <a:latin typeface="微软雅黑" panose="020B0503020204020204" pitchFamily="34" charset="-122"/>
                <a:ea typeface="微软雅黑" panose="020B0503020204020204" pitchFamily="34" charset="-122"/>
              </a:rPr>
              <a:t>年</a:t>
            </a:r>
            <a:endParaRPr kumimoji="1" lang="en-US" sz="1200" b="1" dirty="0">
              <a:solidFill>
                <a:srgbClr val="C00000"/>
              </a:solidFill>
              <a:latin typeface="微软雅黑" panose="020B0503020204020204" pitchFamily="34" charset="-122"/>
              <a:ea typeface="微软雅黑" panose="020B0503020204020204" pitchFamily="34" charset="-122"/>
            </a:endParaRPr>
          </a:p>
        </p:txBody>
      </p:sp>
      <p:sp>
        <p:nvSpPr>
          <p:cNvPr id="76" name="文本框 62"/>
          <p:cNvSpPr txBox="1"/>
          <p:nvPr>
            <p:custDataLst>
              <p:tags r:id="rId57"/>
            </p:custDataLst>
          </p:nvPr>
        </p:nvSpPr>
        <p:spPr bwMode="auto">
          <a:xfrm>
            <a:off x="5551589" y="3042405"/>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altLang="zh-CN" sz="1200" b="1" dirty="0">
                <a:solidFill>
                  <a:srgbClr val="C00000"/>
                </a:solidFill>
                <a:latin typeface="微软雅黑" panose="020B0503020204020204" pitchFamily="34" charset="-122"/>
                <a:ea typeface="微软雅黑" panose="020B0503020204020204" pitchFamily="34" charset="-122"/>
              </a:rPr>
              <a:t>2</a:t>
            </a:r>
            <a:r>
              <a:rPr kumimoji="1" lang="zh-CN" altLang="en-US" sz="1200" b="1" dirty="0" smtClean="0">
                <a:solidFill>
                  <a:srgbClr val="C00000"/>
                </a:solidFill>
                <a:latin typeface="微软雅黑" panose="020B0503020204020204" pitchFamily="34" charset="-122"/>
                <a:ea typeface="微软雅黑" panose="020B0503020204020204" pitchFamily="34" charset="-122"/>
              </a:rPr>
              <a:t>年</a:t>
            </a:r>
            <a:endParaRPr kumimoji="1" lang="en-US" sz="1200" b="1" dirty="0">
              <a:solidFill>
                <a:srgbClr val="C00000"/>
              </a:solidFill>
              <a:latin typeface="微软雅黑" panose="020B0503020204020204" pitchFamily="34" charset="-122"/>
              <a:ea typeface="微软雅黑" panose="020B0503020204020204" pitchFamily="34" charset="-122"/>
            </a:endParaRPr>
          </a:p>
        </p:txBody>
      </p:sp>
      <p:sp>
        <p:nvSpPr>
          <p:cNvPr id="68" name="文本框 62"/>
          <p:cNvSpPr txBox="1"/>
          <p:nvPr>
            <p:custDataLst>
              <p:tags r:id="rId58"/>
            </p:custDataLst>
          </p:nvPr>
        </p:nvSpPr>
        <p:spPr bwMode="auto">
          <a:xfrm>
            <a:off x="3801638" y="2361201"/>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dirty="0" smtClean="0">
                <a:solidFill>
                  <a:sysClr val="window" lastClr="FFFFFF"/>
                </a:solidFill>
                <a:latin typeface="微软雅黑" panose="020B0503020204020204" pitchFamily="34" charset="-122"/>
                <a:ea typeface="微软雅黑" panose="020B0503020204020204" pitchFamily="34" charset="-122"/>
              </a:rPr>
              <a:t>2014</a:t>
            </a:r>
            <a:endParaRPr kumimoji="1" lang="en-US" sz="1200" b="1" dirty="0">
              <a:solidFill>
                <a:sysClr val="window" lastClr="FFFFFF"/>
              </a:solidFill>
              <a:latin typeface="微软雅黑" panose="020B0503020204020204" pitchFamily="34" charset="-122"/>
              <a:ea typeface="微软雅黑" panose="020B0503020204020204" pitchFamily="34" charset="-122"/>
            </a:endParaRPr>
          </a:p>
        </p:txBody>
      </p:sp>
      <p:cxnSp>
        <p:nvCxnSpPr>
          <p:cNvPr id="69" name="直接连接符 68"/>
          <p:cNvCxnSpPr/>
          <p:nvPr>
            <p:custDataLst>
              <p:tags r:id="rId59"/>
            </p:custDataLst>
          </p:nvPr>
        </p:nvCxnSpPr>
        <p:spPr>
          <a:xfrm>
            <a:off x="6482202" y="2936336"/>
            <a:ext cx="1456393" cy="798447"/>
          </a:xfrm>
          <a:prstGeom prst="line">
            <a:avLst/>
          </a:prstGeom>
          <a:ln w="19050">
            <a:solidFill>
              <a:sysClr val="window" lastClr="FFFFFF">
                <a:lumMod val="50000"/>
              </a:sysClr>
            </a:solidFill>
            <a:prstDash val="dash"/>
          </a:ln>
        </p:spPr>
        <p:style>
          <a:lnRef idx="1">
            <a:srgbClr val="1F74AD"/>
          </a:lnRef>
          <a:fillRef idx="0">
            <a:srgbClr val="1F74AD"/>
          </a:fillRef>
          <a:effectRef idx="0">
            <a:srgbClr val="1F74AD"/>
          </a:effectRef>
          <a:fontRef idx="minor">
            <a:srgbClr val="000000"/>
          </a:fontRef>
        </p:style>
      </p:cxnSp>
      <p:sp>
        <p:nvSpPr>
          <p:cNvPr id="72" name="椭圆 71"/>
          <p:cNvSpPr/>
          <p:nvPr>
            <p:custDataLst>
              <p:tags r:id="rId60"/>
            </p:custDataLst>
          </p:nvPr>
        </p:nvSpPr>
        <p:spPr>
          <a:xfrm>
            <a:off x="7517765" y="2698139"/>
            <a:ext cx="842010" cy="842010"/>
          </a:xfrm>
          <a:prstGeom prst="ellipse">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74" name="文本框 48"/>
          <p:cNvSpPr txBox="1"/>
          <p:nvPr>
            <p:custDataLst>
              <p:tags r:id="rId61"/>
            </p:custDataLst>
          </p:nvPr>
        </p:nvSpPr>
        <p:spPr bwMode="auto">
          <a:xfrm>
            <a:off x="7663649" y="3155121"/>
            <a:ext cx="549893" cy="290830"/>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sz="1200" b="1">
                <a:solidFill>
                  <a:sysClr val="window" lastClr="FFFFFF"/>
                </a:solidFill>
                <a:latin typeface="微软雅黑" panose="020B0503020204020204" pitchFamily="34" charset="-122"/>
                <a:ea typeface="微软雅黑" panose="020B0503020204020204" pitchFamily="34" charset="-122"/>
              </a:rPr>
              <a:t>2019</a:t>
            </a:r>
          </a:p>
        </p:txBody>
      </p:sp>
      <p:sp>
        <p:nvSpPr>
          <p:cNvPr id="75" name="矩形 74"/>
          <p:cNvSpPr/>
          <p:nvPr>
            <p:custDataLst>
              <p:tags r:id="rId62"/>
            </p:custDataLst>
          </p:nvPr>
        </p:nvSpPr>
        <p:spPr>
          <a:xfrm>
            <a:off x="6473826" y="1260499"/>
            <a:ext cx="2448476" cy="462915"/>
          </a:xfrm>
          <a:prstGeom prst="rect">
            <a:avLst/>
          </a:prstGeom>
        </p:spPr>
        <p:txBody>
          <a:bodyPr wrap="square" lIns="67500" tIns="0" rIns="67500" bIns="35100" anchor="t" anchorCtr="0">
            <a:noAutofit/>
          </a:bodyPr>
          <a:lstStyle/>
          <a:p>
            <a:pPr algn="ctr">
              <a:lnSpc>
                <a:spcPct val="120000"/>
              </a:lnSpc>
              <a:defRPr/>
            </a:pP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中共教育部党组关于抓好赋予科研管理更大自主权有关文件贯彻落实工作的通知</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algn="ctr">
              <a:lnSpc>
                <a:spcPct val="120000"/>
              </a:lnSpc>
              <a:defRPr/>
            </a:pP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教党函（</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37</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zh-CN" altLang="zh-CN" sz="1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defRPr/>
            </a:pPr>
            <a:endParaRPr lang="zh-CN" altLang="zh-CN" sz="1200" b="1" spc="150" dirty="0">
              <a:solidFill>
                <a:srgbClr val="000000">
                  <a:lumMod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PA_ImportSvg_636952504635549117"/>
          <p:cNvSpPr/>
          <p:nvPr>
            <p:custDataLst>
              <p:tags r:id="rId63"/>
            </p:custDataLst>
          </p:nvPr>
        </p:nvSpPr>
        <p:spPr>
          <a:xfrm>
            <a:off x="7762875" y="2802914"/>
            <a:ext cx="351790" cy="351790"/>
          </a:xfrm>
          <a:custGeom>
            <a:avLst/>
            <a:gdLst/>
            <a:ahLst/>
            <a:cxnLst/>
            <a:rect l="l" t="t" r="r" b="b"/>
            <a:pathLst>
              <a:path w="10837333" h="10837334">
                <a:moveTo>
                  <a:pt x="5418668" y="10837335"/>
                </a:moveTo>
                <a:cubicBezTo>
                  <a:pt x="2425938" y="10837335"/>
                  <a:pt x="1" y="8411398"/>
                  <a:pt x="1" y="5418668"/>
                </a:cubicBezTo>
                <a:cubicBezTo>
                  <a:pt x="1" y="2425938"/>
                  <a:pt x="2425938" y="1"/>
                  <a:pt x="5418668" y="1"/>
                </a:cubicBezTo>
                <a:cubicBezTo>
                  <a:pt x="8411398" y="1"/>
                  <a:pt x="10837334" y="2425938"/>
                  <a:pt x="10837334" y="5418668"/>
                </a:cubicBezTo>
                <a:cubicBezTo>
                  <a:pt x="10837334" y="8411398"/>
                  <a:pt x="8411397" y="10837334"/>
                  <a:pt x="5418668" y="10837334"/>
                </a:cubicBezTo>
                <a:moveTo>
                  <a:pt x="4876801" y="5847826"/>
                </a:moveTo>
                <a:lnTo>
                  <a:pt x="4876801" y="7586135"/>
                </a:lnTo>
                <a:lnTo>
                  <a:pt x="5960535" y="7586135"/>
                </a:lnTo>
                <a:lnTo>
                  <a:pt x="5960535" y="5847826"/>
                </a:lnTo>
                <a:cubicBezTo>
                  <a:pt x="6548469" y="5591231"/>
                  <a:pt x="6875822" y="4957439"/>
                  <a:pt x="6744760" y="4329483"/>
                </a:cubicBezTo>
                <a:cubicBezTo>
                  <a:pt x="6613697" y="3701526"/>
                  <a:pt x="6060156" y="3251587"/>
                  <a:pt x="5418668" y="3251587"/>
                </a:cubicBezTo>
                <a:cubicBezTo>
                  <a:pt x="4777180" y="3251587"/>
                  <a:pt x="4223639" y="3701526"/>
                  <a:pt x="4092576" y="4329483"/>
                </a:cubicBezTo>
                <a:cubicBezTo>
                  <a:pt x="3961514" y="4957439"/>
                  <a:pt x="4288868" y="5591231"/>
                  <a:pt x="4876801" y="5847826"/>
                </a:cubicBezTo>
                <a:close/>
              </a:path>
            </a:pathLst>
          </a:custGeom>
          <a:solidFill>
            <a:sysClr val="window" lastClr="FFFFFF"/>
          </a:solidFill>
          <a:ln w="12700" cap="flat" cmpd="sng" algn="ctr">
            <a:noFill/>
            <a:prstDash val="solid"/>
            <a:miter lim="800000"/>
          </a:ln>
          <a:effectLst/>
        </p:spPr>
        <p:style>
          <a:lnRef idx="2">
            <a:srgbClr val="1F74AD">
              <a:shade val="50000"/>
            </a:srgbClr>
          </a:lnRef>
          <a:fillRef idx="1">
            <a:srgbClr val="1F74AD"/>
          </a:fillRef>
          <a:effectRef idx="0">
            <a:srgbClr val="1F74AD"/>
          </a:effectRef>
          <a:fontRef idx="minor">
            <a:sysClr val="window" lastClr="FFFFFF"/>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solidFill>
                <a:srgbClr val="0BA29B"/>
              </a:solidFill>
              <a:latin typeface="微软雅黑" panose="020B0503020204020204" pitchFamily="34" charset="-122"/>
              <a:ea typeface="微软雅黑" panose="020B0503020204020204" pitchFamily="34" charset="-122"/>
            </a:endParaRPr>
          </a:p>
        </p:txBody>
      </p:sp>
      <p:sp>
        <p:nvSpPr>
          <p:cNvPr id="84" name="圆角矩形 83"/>
          <p:cNvSpPr/>
          <p:nvPr>
            <p:custDataLst>
              <p:tags r:id="rId64"/>
            </p:custDataLst>
          </p:nvPr>
        </p:nvSpPr>
        <p:spPr>
          <a:xfrm>
            <a:off x="7220497" y="788418"/>
            <a:ext cx="1051622" cy="360675"/>
          </a:xfrm>
          <a:prstGeom prst="roundRect">
            <a:avLst>
              <a:gd name="adj" fmla="val 50000"/>
            </a:avLst>
          </a:prstGeom>
          <a:solidFill>
            <a:srgbClr val="A5A5A5"/>
          </a:solidFill>
          <a:ln w="3175">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none" anchor="ctr">
            <a:normAutofit fontScale="77500" lnSpcReduction="20000"/>
          </a:bodyPr>
          <a:lstStyle/>
          <a:p>
            <a:pPr algn="ctr">
              <a:lnSpc>
                <a:spcPct val="150000"/>
              </a:lnSpc>
            </a:pPr>
            <a:endParaRPr lang="zh-CN" altLang="en-US" sz="1050" dirty="0">
              <a:solidFill>
                <a:sysClr val="window" lastClr="FFFFFF"/>
              </a:solidFill>
              <a:latin typeface="微软雅黑" panose="020B0503020204020204" pitchFamily="34" charset="-122"/>
              <a:ea typeface="微软雅黑" panose="020B0503020204020204" pitchFamily="34" charset="-122"/>
            </a:endParaRPr>
          </a:p>
        </p:txBody>
      </p:sp>
      <p:sp>
        <p:nvSpPr>
          <p:cNvPr id="85" name="文本框 81"/>
          <p:cNvSpPr txBox="1"/>
          <p:nvPr>
            <p:custDataLst>
              <p:tags r:id="rId65"/>
            </p:custDataLst>
          </p:nvPr>
        </p:nvSpPr>
        <p:spPr>
          <a:xfrm>
            <a:off x="7242479" y="835354"/>
            <a:ext cx="1039737" cy="327255"/>
          </a:xfrm>
          <a:prstGeom prst="rect">
            <a:avLst/>
          </a:prstGeom>
          <a:noFill/>
        </p:spPr>
        <p:txBody>
          <a:bodyPr wrap="square" lIns="67500" tIns="35100" rIns="67500" bIns="35100" rtlCol="0" anchor="ctr" anchorCtr="0">
            <a:normAutofit fontScale="90000" lnSpcReduction="10000"/>
          </a:bodyPr>
          <a:lstStyle/>
          <a:p>
            <a:pPr algn="ctr">
              <a:lnSpc>
                <a:spcPct val="130000"/>
              </a:lnSpc>
            </a:pPr>
            <a:r>
              <a:rPr lang="en-US" altLang="zh-CN" sz="1500" b="1" spc="3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rPr>
              <a:t>260</a:t>
            </a:r>
            <a:r>
              <a:rPr lang="zh-CN" altLang="en-US" sz="1500" b="1" spc="3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rPr>
              <a:t>号</a:t>
            </a:r>
            <a:r>
              <a:rPr lang="zh-CN" altLang="en-US" sz="15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rPr>
              <a:t>文</a:t>
            </a:r>
          </a:p>
        </p:txBody>
      </p:sp>
      <p:sp>
        <p:nvSpPr>
          <p:cNvPr id="95" name="椭圆 94"/>
          <p:cNvSpPr/>
          <p:nvPr>
            <p:custDataLst>
              <p:tags r:id="rId66"/>
            </p:custDataLst>
          </p:nvPr>
        </p:nvSpPr>
        <p:spPr>
          <a:xfrm>
            <a:off x="7918683" y="3693442"/>
            <a:ext cx="133068" cy="133068"/>
          </a:xfrm>
          <a:prstGeom prst="ellipse">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96" name="文本框 62"/>
          <p:cNvSpPr txBox="1"/>
          <p:nvPr>
            <p:custDataLst>
              <p:tags r:id="rId67"/>
            </p:custDataLst>
          </p:nvPr>
        </p:nvSpPr>
        <p:spPr bwMode="auto">
          <a:xfrm>
            <a:off x="6911390" y="3066468"/>
            <a:ext cx="553085" cy="273698"/>
          </a:xfrm>
          <a:prstGeom prst="rect">
            <a:avLst/>
          </a:prstGeom>
        </p:spPr>
        <p:txBody>
          <a:bodyPr wrap="square" lIns="67500" tIns="35100" rIns="67500" bIns="35100" anchor="ctr">
            <a:spAutoFit/>
            <a:scene3d>
              <a:camera prst="orthographicFront"/>
              <a:lightRig rig="threePt" dir="t"/>
            </a:scene3d>
          </a:bodyPr>
          <a:lstStyle/>
          <a:p>
            <a:pPr marL="0" indent="0" algn="ctr">
              <a:lnSpc>
                <a:spcPct val="120000"/>
              </a:lnSpc>
              <a:spcBef>
                <a:spcPct val="0"/>
              </a:spcBef>
              <a:defRPr/>
            </a:pPr>
            <a:r>
              <a:rPr kumimoji="1" lang="en-US" altLang="zh-CN" sz="1200" b="1" dirty="0">
                <a:solidFill>
                  <a:srgbClr val="C00000"/>
                </a:solidFill>
                <a:latin typeface="微软雅黑" panose="020B0503020204020204" pitchFamily="34" charset="-122"/>
                <a:ea typeface="微软雅黑" panose="020B0503020204020204" pitchFamily="34" charset="-122"/>
              </a:rPr>
              <a:t>1</a:t>
            </a:r>
            <a:r>
              <a:rPr kumimoji="1" lang="zh-CN" altLang="en-US" sz="1200" b="1" dirty="0" smtClean="0">
                <a:solidFill>
                  <a:srgbClr val="C00000"/>
                </a:solidFill>
                <a:latin typeface="微软雅黑" panose="020B0503020204020204" pitchFamily="34" charset="-122"/>
                <a:ea typeface="微软雅黑" panose="020B0503020204020204" pitchFamily="34" charset="-122"/>
              </a:rPr>
              <a:t>年</a:t>
            </a:r>
            <a:endParaRPr kumimoji="1" lang="en-US" sz="1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605915" y="0"/>
            <a:ext cx="6732905" cy="1119388"/>
            <a:chOff x="3396342" y="0"/>
            <a:chExt cx="2351314" cy="1119289"/>
          </a:xfrm>
        </p:grpSpPr>
        <p:sp>
          <p:nvSpPr>
            <p:cNvPr id="51" name="矩形 50"/>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矩形 51"/>
            <p:cNvSpPr/>
            <p:nvPr/>
          </p:nvSpPr>
          <p:spPr>
            <a:xfrm>
              <a:off x="3461657" y="104649"/>
              <a:ext cx="2220684" cy="1014640"/>
            </a:xfrm>
            <a:prstGeom prst="rect">
              <a:avLst/>
            </a:prstGeom>
          </p:spPr>
          <p:txBody>
            <a:bodyPr wrap="square">
              <a:spAutoFit/>
            </a:bodyPr>
            <a:lstStyle/>
            <a:p>
              <a:pPr algn="ctr"/>
              <a:r>
                <a:rPr lang="zh-CN" altLang="en-US" sz="2000" b="1" spc="300" dirty="0">
                  <a:latin typeface="思源黑体 CN Medium" panose="020B0600000000000000" pitchFamily="34" charset="-122"/>
                  <a:ea typeface="思源黑体 CN Medium" panose="020B0600000000000000" pitchFamily="34" charset="-122"/>
                  <a:sym typeface="+mn-ea"/>
                </a:rPr>
                <a:t>联合申报项目/企业委托项目（省其他厅局及零散申报非批量项目）经费卡办理流程</a:t>
              </a:r>
              <a:endParaRPr lang="zh-CN" altLang="en-US" sz="20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endParaRPr lang="zh-CN" altLang="en-US" sz="2000" b="1" spc="300" dirty="0">
                <a:latin typeface="思源黑体 CN Medium" panose="020B0600000000000000" pitchFamily="34" charset="-122"/>
                <a:ea typeface="思源黑体 CN Medium" panose="020B0600000000000000" pitchFamily="34" charset="-122"/>
              </a:endParaRPr>
            </a:p>
          </p:txBody>
        </p:sp>
      </p:grpSp>
      <p:sp>
        <p:nvSpPr>
          <p:cNvPr id="6" name="流程图: 过程 5"/>
          <p:cNvSpPr/>
          <p:nvPr/>
        </p:nvSpPr>
        <p:spPr>
          <a:xfrm>
            <a:off x="647672" y="1039406"/>
            <a:ext cx="1357322" cy="4822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项目负责人</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登录</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OA</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流程图: 过程 11"/>
          <p:cNvSpPr/>
          <p:nvPr/>
        </p:nvSpPr>
        <p:spPr>
          <a:xfrm>
            <a:off x="2290747" y="1039406"/>
            <a:ext cx="1357322" cy="4822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填报基本</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信息</a:t>
            </a:r>
          </a:p>
        </p:txBody>
      </p:sp>
      <p:sp>
        <p:nvSpPr>
          <p:cNvPr id="13" name="流程图: 过程 12"/>
          <p:cNvSpPr/>
          <p:nvPr/>
        </p:nvSpPr>
        <p:spPr>
          <a:xfrm>
            <a:off x="3933820" y="1039406"/>
            <a:ext cx="1357322" cy="4822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上传项目文档材料</a:t>
            </a:r>
          </a:p>
        </p:txBody>
      </p:sp>
      <p:sp>
        <p:nvSpPr>
          <p:cNvPr id="14" name="流程图: 过程 13"/>
          <p:cNvSpPr/>
          <p:nvPr/>
        </p:nvSpPr>
        <p:spPr>
          <a:xfrm>
            <a:off x="5576894" y="1039406"/>
            <a:ext cx="1357322" cy="4822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600" dirty="0">
                <a:solidFill>
                  <a:srgbClr val="FF0000"/>
                </a:solidFill>
                <a:latin typeface="微软雅黑" panose="020B0503020204020204" pitchFamily="34" charset="-122"/>
                <a:ea typeface="微软雅黑" panose="020B0503020204020204" pitchFamily="34" charset="-122"/>
              </a:rPr>
              <a:t>填报项目</a:t>
            </a:r>
            <a:endParaRPr lang="en-US" altLang="zh-CN" sz="1600" dirty="0">
              <a:solidFill>
                <a:srgbClr val="FF0000"/>
              </a:solidFill>
              <a:latin typeface="微软雅黑" panose="020B0503020204020204" pitchFamily="34" charset="-122"/>
              <a:ea typeface="微软雅黑" panose="020B0503020204020204" pitchFamily="34" charset="-122"/>
            </a:endParaRPr>
          </a:p>
          <a:p>
            <a:pPr algn="ctr"/>
            <a:r>
              <a:rPr lang="zh-CN" altLang="en-US" sz="1600" dirty="0">
                <a:solidFill>
                  <a:srgbClr val="FF0000"/>
                </a:solidFill>
                <a:latin typeface="微软雅黑" panose="020B0503020204020204" pitchFamily="34" charset="-122"/>
                <a:ea typeface="微软雅黑" panose="020B0503020204020204" pitchFamily="34" charset="-122"/>
              </a:rPr>
              <a:t>预算</a:t>
            </a:r>
          </a:p>
        </p:txBody>
      </p:sp>
      <p:sp>
        <p:nvSpPr>
          <p:cNvPr id="15" name="流程图: 过程 14"/>
          <p:cNvSpPr/>
          <p:nvPr/>
        </p:nvSpPr>
        <p:spPr>
          <a:xfrm>
            <a:off x="7219969" y="1039406"/>
            <a:ext cx="1357322" cy="482207"/>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项目主管审核办卡</a:t>
            </a:r>
          </a:p>
        </p:txBody>
      </p:sp>
      <p:cxnSp>
        <p:nvCxnSpPr>
          <p:cNvPr id="16" name="直接箭头连接符 15"/>
          <p:cNvCxnSpPr>
            <a:stCxn id="6" idx="3"/>
            <a:endCxn id="12" idx="1"/>
          </p:cNvCxnSpPr>
          <p:nvPr/>
        </p:nvCxnSpPr>
        <p:spPr>
          <a:xfrm>
            <a:off x="1996104" y="1280510"/>
            <a:ext cx="2851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2" idx="3"/>
            <a:endCxn id="13" idx="1"/>
          </p:cNvCxnSpPr>
          <p:nvPr/>
        </p:nvCxnSpPr>
        <p:spPr>
          <a:xfrm>
            <a:off x="3638544" y="1280510"/>
            <a:ext cx="2857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3" idx="3"/>
            <a:endCxn id="14" idx="1"/>
          </p:cNvCxnSpPr>
          <p:nvPr/>
        </p:nvCxnSpPr>
        <p:spPr>
          <a:xfrm>
            <a:off x="5281618" y="1280510"/>
            <a:ext cx="28575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4" idx="3"/>
            <a:endCxn id="15" idx="1"/>
          </p:cNvCxnSpPr>
          <p:nvPr/>
        </p:nvCxnSpPr>
        <p:spPr>
          <a:xfrm>
            <a:off x="6925326" y="1280510"/>
            <a:ext cx="2851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srcRect/>
          <a:stretch>
            <a:fillRect/>
          </a:stretch>
        </p:blipFill>
        <p:spPr bwMode="auto">
          <a:xfrm>
            <a:off x="719110" y="1843084"/>
            <a:ext cx="1248282" cy="2196698"/>
          </a:xfrm>
          <a:prstGeom prst="rect">
            <a:avLst/>
          </a:prstGeom>
          <a:ln>
            <a:noFill/>
          </a:ln>
          <a:effectLst>
            <a:outerShdw blurRad="292100" dist="139700" dir="2700000" algn="tl" rotWithShape="0">
              <a:srgbClr val="333333">
                <a:alpha val="65000"/>
              </a:srgbClr>
            </a:outerShdw>
          </a:effectLst>
        </p:spPr>
      </p:pic>
      <p:sp>
        <p:nvSpPr>
          <p:cNvPr id="23" name="椭圆 22"/>
          <p:cNvSpPr/>
          <p:nvPr/>
        </p:nvSpPr>
        <p:spPr>
          <a:xfrm>
            <a:off x="719110" y="3825488"/>
            <a:ext cx="128588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31" name="Picture 7"/>
          <p:cNvPicPr>
            <a:picLocks noChangeAspect="1" noChangeArrowheads="1"/>
          </p:cNvPicPr>
          <p:nvPr/>
        </p:nvPicPr>
        <p:blipFill>
          <a:blip r:embed="rId4"/>
          <a:srcRect/>
          <a:stretch>
            <a:fillRect/>
          </a:stretch>
        </p:blipFill>
        <p:spPr bwMode="auto">
          <a:xfrm>
            <a:off x="2362184" y="1843084"/>
            <a:ext cx="4643470" cy="964413"/>
          </a:xfrm>
          <a:prstGeom prst="rect">
            <a:avLst/>
          </a:prstGeom>
          <a:ln>
            <a:noFill/>
          </a:ln>
          <a:effectLst>
            <a:outerShdw blurRad="292100" dist="139700" dir="2700000" algn="tl" rotWithShape="0">
              <a:srgbClr val="333333">
                <a:alpha val="65000"/>
              </a:srgbClr>
            </a:outerShdw>
          </a:effectLst>
        </p:spPr>
      </p:pic>
      <p:sp>
        <p:nvSpPr>
          <p:cNvPr id="25" name="椭圆 24"/>
          <p:cNvSpPr/>
          <p:nvPr/>
        </p:nvSpPr>
        <p:spPr>
          <a:xfrm>
            <a:off x="5934084" y="2378868"/>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32" name="Picture 8"/>
          <p:cNvPicPr>
            <a:picLocks noChangeAspect="1" noChangeArrowheads="1"/>
          </p:cNvPicPr>
          <p:nvPr/>
        </p:nvPicPr>
        <p:blipFill>
          <a:blip r:embed="rId5"/>
          <a:srcRect/>
          <a:stretch>
            <a:fillRect/>
          </a:stretch>
        </p:blipFill>
        <p:spPr bwMode="auto">
          <a:xfrm>
            <a:off x="2362184" y="3021812"/>
            <a:ext cx="4643470" cy="964413"/>
          </a:xfrm>
          <a:prstGeom prst="rect">
            <a:avLst/>
          </a:prstGeom>
          <a:ln>
            <a:noFill/>
          </a:ln>
          <a:effectLst>
            <a:outerShdw blurRad="292100" dist="139700" dir="2700000" algn="tl" rotWithShape="0">
              <a:srgbClr val="333333">
                <a:alpha val="65000"/>
              </a:srgbClr>
            </a:outerShdw>
          </a:effectLst>
        </p:spPr>
      </p:pic>
      <p:sp>
        <p:nvSpPr>
          <p:cNvPr id="29" name="椭圆 28"/>
          <p:cNvSpPr/>
          <p:nvPr/>
        </p:nvSpPr>
        <p:spPr>
          <a:xfrm>
            <a:off x="2647936" y="3075388"/>
            <a:ext cx="2428892" cy="375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033" name="Picture 9"/>
          <p:cNvPicPr>
            <a:picLocks noChangeAspect="1" noChangeArrowheads="1"/>
          </p:cNvPicPr>
          <p:nvPr/>
        </p:nvPicPr>
        <p:blipFill>
          <a:blip r:embed="rId6"/>
          <a:srcRect/>
          <a:stretch>
            <a:fillRect/>
          </a:stretch>
        </p:blipFill>
        <p:spPr bwMode="auto">
          <a:xfrm>
            <a:off x="7362845" y="1843085"/>
            <a:ext cx="1214446" cy="2521751"/>
          </a:xfrm>
          <a:prstGeom prst="rect">
            <a:avLst/>
          </a:prstGeom>
          <a:ln>
            <a:noFill/>
          </a:ln>
          <a:effectLst>
            <a:outerShdw blurRad="292100" dist="139700" dir="2700000" algn="tl" rotWithShape="0">
              <a:srgbClr val="333333">
                <a:alpha val="65000"/>
              </a:srgbClr>
            </a:outerShdw>
          </a:effectLst>
        </p:spPr>
      </p:pic>
      <p:sp>
        <p:nvSpPr>
          <p:cNvPr id="31" name="椭圆 30"/>
          <p:cNvSpPr/>
          <p:nvPr/>
        </p:nvSpPr>
        <p:spPr>
          <a:xfrm>
            <a:off x="7577158" y="3075389"/>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38" name="直接箭头连接符 37"/>
          <p:cNvCxnSpPr>
            <a:stCxn id="6" idx="2"/>
            <a:endCxn id="1030" idx="0"/>
          </p:cNvCxnSpPr>
          <p:nvPr/>
        </p:nvCxnSpPr>
        <p:spPr>
          <a:xfrm>
            <a:off x="1316809" y="1521613"/>
            <a:ext cx="16510" cy="3213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5400000">
            <a:off x="2839861" y="1686877"/>
            <a:ext cx="333753" cy="32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3166557" y="1575091"/>
            <a:ext cx="10656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6666325" y="1574993"/>
            <a:ext cx="10715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219441" y="1628770"/>
            <a:ext cx="3500462"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5400000">
            <a:off x="4237433" y="2325092"/>
            <a:ext cx="1393041"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a:off x="7769084" y="1686877"/>
            <a:ext cx="333753" cy="32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19110" y="1843084"/>
            <a:ext cx="1214446" cy="1191"/>
          </a:xfrm>
          <a:prstGeom prst="line">
            <a:avLst/>
          </a:prstGeom>
        </p:spPr>
        <p:style>
          <a:lnRef idx="1">
            <a:schemeClr val="accent1"/>
          </a:lnRef>
          <a:fillRef idx="0">
            <a:schemeClr val="accent1"/>
          </a:fillRef>
          <a:effectRef idx="0">
            <a:schemeClr val="accent1"/>
          </a:effectRef>
          <a:fontRef idx="minor">
            <a:schemeClr val="tx1"/>
          </a:fontRef>
        </p:style>
      </p:cxnSp>
      <p:sp>
        <p:nvSpPr>
          <p:cNvPr id="57" name="流程图: 过程 56"/>
          <p:cNvSpPr/>
          <p:nvPr/>
        </p:nvSpPr>
        <p:spPr>
          <a:xfrm>
            <a:off x="1076301" y="4254097"/>
            <a:ext cx="6596236" cy="80367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nSpc>
                <a:spcPct val="15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注：</a:t>
            </a:r>
            <a:r>
              <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、国家省市批量下达项目，由科技处统一录入，各项目负责人无需录入；</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2</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、需在立项信息备注内提供“到帐经费额度”及“到帐时间”的信息；</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       3</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、企业委托项目（横向项目）暂时无需提供预算信息。</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196197" y="1217480"/>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6" name="椭圆 25"/>
          <p:cNvSpPr/>
          <p:nvPr/>
        </p:nvSpPr>
        <p:spPr>
          <a:xfrm>
            <a:off x="241494" y="242341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AutoShape 4"/>
          <p:cNvSpPr/>
          <p:nvPr/>
        </p:nvSpPr>
        <p:spPr bwMode="auto">
          <a:xfrm>
            <a:off x="396611" y="2578018"/>
            <a:ext cx="288501" cy="289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BA29B"/>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7" name="AutoShape 59"/>
          <p:cNvSpPr/>
          <p:nvPr/>
        </p:nvSpPr>
        <p:spPr bwMode="auto">
          <a:xfrm>
            <a:off x="366477" y="1387980"/>
            <a:ext cx="258172" cy="2577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BA29B"/>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17" name="组合 16"/>
          <p:cNvGrpSpPr/>
          <p:nvPr/>
        </p:nvGrpSpPr>
        <p:grpSpPr>
          <a:xfrm>
            <a:off x="1939045" y="69801"/>
            <a:ext cx="5827066" cy="795247"/>
            <a:chOff x="2639676" y="17410"/>
            <a:chExt cx="3510243" cy="795052"/>
          </a:xfrm>
        </p:grpSpPr>
        <p:sp>
          <p:nvSpPr>
            <p:cNvPr id="18" name="矩形 17"/>
            <p:cNvSpPr/>
            <p:nvPr/>
          </p:nvSpPr>
          <p:spPr>
            <a:xfrm flipH="1">
              <a:off x="3205223" y="1741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矩形 18"/>
            <p:cNvSpPr/>
            <p:nvPr/>
          </p:nvSpPr>
          <p:spPr>
            <a:xfrm>
              <a:off x="2639676" y="104749"/>
              <a:ext cx="3510243" cy="707713"/>
            </a:xfrm>
            <a:prstGeom prst="rect">
              <a:avLst/>
            </a:prstGeom>
          </p:spPr>
          <p:txBody>
            <a:bodyPr wrap="square">
              <a:spAutoFit/>
            </a:bodyPr>
            <a:lstStyle/>
            <a:p>
              <a:pPr algn="ctr"/>
              <a:r>
                <a:rPr lang="zh-CN" altLang="en-US" sz="20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财务核算系统对接科研业务系统</a:t>
              </a:r>
              <a:r>
                <a:rPr lang="en-US" altLang="zh-CN" sz="20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a:t>
              </a:r>
              <a:r>
                <a:rPr lang="zh-CN" altLang="en-US" sz="2000" b="1" dirty="0">
                  <a:solidFill>
                    <a:schemeClr val="tx1"/>
                  </a:solidFill>
                  <a:latin typeface="黑体" panose="02010609060101010101" charset="-122"/>
                  <a:ea typeface="黑体" panose="02010609060101010101" charset="-122"/>
                  <a:sym typeface="+mn-ea"/>
                </a:rPr>
                <a:t>立项导入</a:t>
              </a:r>
              <a:endParaRPr lang="zh-CN" altLang="en-US" sz="2000" b="1" spc="300" dirty="0">
                <a:solidFill>
                  <a:schemeClr val="tx1"/>
                </a:solidFill>
                <a:latin typeface="黑体" panose="02010609060101010101" charset="-122"/>
                <a:ea typeface="黑体" panose="02010609060101010101" charset="-122"/>
                <a:sym typeface="+mn-ea"/>
              </a:endParaRPr>
            </a:p>
          </p:txBody>
        </p:sp>
      </p:grpSp>
      <p:pic>
        <p:nvPicPr>
          <p:cNvPr id="2" name="图片 1" descr="C:\Users\Lenovo\AppData\Roaming\Tencent\Users\1498235010\QQ\WinTemp\RichOle\P9ENJ~2Y%HE_UM{QTG6V2)3.png"/>
          <p:cNvPicPr/>
          <p:nvPr/>
        </p:nvPicPr>
        <p:blipFill>
          <a:blip r:embed="rId3">
            <a:extLst>
              <a:ext uri="{28A0092B-C50C-407E-A947-70E740481C1C}">
                <a14:useLocalDpi xmlns:a14="http://schemas.microsoft.com/office/drawing/2010/main" val="0"/>
              </a:ext>
            </a:extLst>
          </a:blip>
          <a:srcRect/>
          <a:stretch>
            <a:fillRect/>
          </a:stretch>
        </p:blipFill>
        <p:spPr bwMode="auto">
          <a:xfrm>
            <a:off x="4496753" y="997268"/>
            <a:ext cx="4568666" cy="3925253"/>
          </a:xfrm>
          <a:prstGeom prst="rect">
            <a:avLst/>
          </a:prstGeom>
          <a:noFill/>
          <a:ln>
            <a:noFill/>
          </a:ln>
        </p:spPr>
      </p:pic>
      <p:sp>
        <p:nvSpPr>
          <p:cNvPr id="40" name="矩形 39"/>
          <p:cNvSpPr/>
          <p:nvPr/>
        </p:nvSpPr>
        <p:spPr>
          <a:xfrm>
            <a:off x="960648" y="1309147"/>
            <a:ext cx="4103403" cy="460375"/>
          </a:xfrm>
          <a:prstGeom prst="rect">
            <a:avLst/>
          </a:prstGeom>
        </p:spPr>
        <p:txBody>
          <a:bodyPr wrap="square">
            <a:spAutoFit/>
          </a:bodyPr>
          <a:lstStyle/>
          <a:p>
            <a:pPr marL="0" marR="0" lvl="0" indent="-342900" algn="l" defTabSz="914400" rtl="0" eaLnBrk="1" fontAlgn="base" latinLnBrk="0" hangingPunct="1">
              <a:lnSpc>
                <a:spcPct val="150000"/>
              </a:lnSpc>
              <a:spcBef>
                <a:spcPct val="20000"/>
              </a:spcBef>
              <a:spcAft>
                <a:spcPct val="0"/>
              </a:spcAft>
              <a:buClr>
                <a:srgbClr val="E3E3FF"/>
              </a:buClr>
              <a:buSzTx/>
              <a:buFontTx/>
              <a:buNone/>
              <a:defRPr/>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设置对应关系，保证项目类别对应一致</a:t>
            </a:r>
            <a:endParaRPr kumimoji="0" lang="zh-CN" altLang="en-US" sz="1600" b="1" i="0" u="none" strike="noStrike" kern="1200" cap="none" spc="0" normalizeH="0" baseline="0"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endParaRPr>
          </a:p>
        </p:txBody>
      </p:sp>
      <p:sp>
        <p:nvSpPr>
          <p:cNvPr id="12" name="矩形 11"/>
          <p:cNvSpPr/>
          <p:nvPr/>
        </p:nvSpPr>
        <p:spPr>
          <a:xfrm>
            <a:off x="904399" y="2423636"/>
            <a:ext cx="3592354" cy="1198880"/>
          </a:xfrm>
          <a:prstGeom prst="rect">
            <a:avLst/>
          </a:prstGeom>
        </p:spPr>
        <p:txBody>
          <a:bodyPr wrap="square">
            <a:spAutoFit/>
          </a:bodyPr>
          <a:lstStyle/>
          <a:p>
            <a:pPr marL="0" marR="0" lvl="0" indent="-342900" algn="l" defTabSz="914400" rtl="0" eaLnBrk="1" fontAlgn="base" latinLnBrk="0" hangingPunct="1">
              <a:lnSpc>
                <a:spcPct val="150000"/>
              </a:lnSpc>
              <a:spcBef>
                <a:spcPct val="20000"/>
              </a:spcBef>
              <a:spcAft>
                <a:spcPct val="0"/>
              </a:spcAft>
              <a:buClr>
                <a:srgbClr val="E3E3FF"/>
              </a:buClr>
              <a:buSzTx/>
              <a:buFontTx/>
              <a:buNone/>
              <a:defRPr/>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设置默认属性，主要包括借方默认、借方其他科目、贷方其他科目、可用资金来源、可用科目、可用凭证等</a:t>
            </a:r>
            <a:endParaRPr kumimoji="0" lang="zh-CN" altLang="en-US" sz="1600" b="1" i="0" u="none" strike="noStrike" kern="1200" cap="none" spc="0" normalizeH="0" baseline="0"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196197" y="1217480"/>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6" name="椭圆 25"/>
          <p:cNvSpPr/>
          <p:nvPr/>
        </p:nvSpPr>
        <p:spPr>
          <a:xfrm>
            <a:off x="200219" y="2423412"/>
            <a:ext cx="598732" cy="598732"/>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AutoShape 4"/>
          <p:cNvSpPr/>
          <p:nvPr/>
        </p:nvSpPr>
        <p:spPr bwMode="auto">
          <a:xfrm>
            <a:off x="355336" y="2578018"/>
            <a:ext cx="288501" cy="289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0BA29B"/>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7" name="AutoShape 59"/>
          <p:cNvSpPr/>
          <p:nvPr/>
        </p:nvSpPr>
        <p:spPr bwMode="auto">
          <a:xfrm>
            <a:off x="366477" y="1387980"/>
            <a:ext cx="258172" cy="25773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BA29B"/>
          </a:solidFill>
          <a:ln>
            <a:noFill/>
          </a:ln>
          <a:effectLst/>
        </p:spPr>
        <p:txBody>
          <a:bodyPr lIns="38100" tIns="38100" rIns="38100" bIns="38100" anchor="ctr"/>
          <a:lstStyle/>
          <a:p>
            <a:pPr marL="0" marR="0" lvl="0" indent="0" defTabSz="457200" eaLnBrk="1" fontAlgn="auto" latinLnBrk="0" hangingPunct="1">
              <a:lnSpc>
                <a:spcPct val="100000"/>
              </a:lnSpc>
              <a:spcBef>
                <a:spcPts val="0"/>
              </a:spcBef>
              <a:spcAft>
                <a:spcPts val="0"/>
              </a:spcAft>
              <a:buClrTx/>
              <a:buSzTx/>
              <a:buFontTx/>
              <a:buNone/>
              <a:defRPr/>
            </a:pPr>
            <a:endParaRPr kumimoji="0" lang="en-US" sz="3000" b="0" i="0" u="none" strike="noStrike" kern="0" cap="none" spc="0" normalizeH="0" baseline="0" noProof="0" smtClean="0">
              <a:ln>
                <a:noFill/>
              </a:ln>
              <a:solidFill>
                <a:srgbClr val="FFFFFF"/>
              </a:solidFill>
              <a:effectLst>
                <a:outerShdw blurRad="38100" dist="38100" dir="2700000" algn="tl">
                  <a:srgbClr val="000000"/>
                </a:outerShdw>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矩形 17"/>
          <p:cNvSpPr/>
          <p:nvPr/>
        </p:nvSpPr>
        <p:spPr>
          <a:xfrm flipH="1">
            <a:off x="2456021" y="0"/>
            <a:ext cx="3291364" cy="60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Century Gothic" panose="020B0502020202020204" pitchFamily="34" charset="0"/>
              <a:ea typeface="思源黑体 CN Normal" panose="020B0400000000000000" pitchFamily="34" charset="-122"/>
              <a:sym typeface="Century Gothic" panose="020B0502020202020204" pitchFamily="34" charset="0"/>
            </a:endParaRPr>
          </a:p>
        </p:txBody>
      </p:sp>
      <p:pic>
        <p:nvPicPr>
          <p:cNvPr id="3" name="图片 2"/>
          <p:cNvPicPr>
            <a:picLocks noChangeAspect="1"/>
          </p:cNvPicPr>
          <p:nvPr/>
        </p:nvPicPr>
        <p:blipFill>
          <a:blip r:embed="rId3"/>
          <a:stretch>
            <a:fillRect/>
          </a:stretch>
        </p:blipFill>
        <p:spPr>
          <a:xfrm>
            <a:off x="4274820" y="1060133"/>
            <a:ext cx="4773930" cy="3969544"/>
          </a:xfrm>
          <a:prstGeom prst="rect">
            <a:avLst/>
          </a:prstGeom>
        </p:spPr>
      </p:pic>
      <p:sp>
        <p:nvSpPr>
          <p:cNvPr id="5" name="文本框 4"/>
          <p:cNvSpPr txBox="1"/>
          <p:nvPr/>
        </p:nvSpPr>
        <p:spPr>
          <a:xfrm>
            <a:off x="904399" y="1158240"/>
            <a:ext cx="6821329" cy="1076325"/>
          </a:xfrm>
          <a:prstGeom prst="rect">
            <a:avLst/>
          </a:prstGeom>
          <a:noFill/>
        </p:spPr>
        <p:txBody>
          <a:bodyPr wrap="square" rtlCol="0">
            <a:spAutoFit/>
          </a:bodyPr>
          <a:lstStyle/>
          <a:p>
            <a:pPr algn="l">
              <a:lnSpc>
                <a:spcPct val="150000"/>
              </a:lnSpc>
              <a:buClrTx/>
              <a:buSzTx/>
              <a:buFontTx/>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进入“项目管理-开支预算管理</a:t>
            </a:r>
          </a:p>
          <a:p>
            <a:pPr algn="l">
              <a:lnSpc>
                <a:spcPct val="150000"/>
              </a:lnSpc>
              <a:buClrTx/>
              <a:buSzTx/>
              <a:buFontTx/>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-手工导入”页面，导入项目预算</a:t>
            </a:r>
            <a:endPar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endParaRPr>
          </a:p>
          <a:p>
            <a:endParaRPr lang="zh-CN" altLang="en-US" sz="1600" b="1" kern="0" dirty="0" smtClean="0">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TextBox 69"/>
          <p:cNvSpPr txBox="1"/>
          <p:nvPr/>
        </p:nvSpPr>
        <p:spPr>
          <a:xfrm>
            <a:off x="840105" y="2423160"/>
            <a:ext cx="3799205" cy="1568450"/>
          </a:xfrm>
          <a:prstGeom prst="rect">
            <a:avLst/>
          </a:prstGeom>
          <a:noFill/>
        </p:spPr>
        <p:txBody>
          <a:bodyPr wrap="square" rtlCol="0">
            <a:spAutoFit/>
          </a:bodyPr>
          <a:lstStyle/>
          <a:p>
            <a:pPr>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选择对接系统名称：科技类项目预算</a:t>
            </a:r>
          </a:p>
          <a:p>
            <a:pPr>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系统类型为“科研预算”；</a:t>
            </a:r>
          </a:p>
          <a:p>
            <a:pPr>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社科类预算系统类型为“社科预算”;</a:t>
            </a:r>
          </a:p>
          <a:p>
            <a:pPr>
              <a:lnSpc>
                <a:spcPct val="150000"/>
              </a:lnSpc>
            </a:pPr>
            <a:r>
              <a:rPr lang="zh-CN" altLang="en-US" sz="1600" b="1" dirty="0">
                <a:solidFill>
                  <a:schemeClr val="tx1">
                    <a:lumMod val="85000"/>
                    <a:lumOff val="15000"/>
                  </a:schemeClr>
                </a:solidFill>
                <a:latin typeface="Century Gothic" panose="020B0502020202020204" pitchFamily="34" charset="0"/>
                <a:ea typeface="思源黑体 CN Normal" panose="020B0400000000000000" pitchFamily="34" charset="-122"/>
                <a:cs typeface="Arial" panose="020B0604020202020204" pitchFamily="34" charset="0"/>
                <a:sym typeface="+mn-ea"/>
              </a:rPr>
              <a:t>批量导入选择excel</a:t>
            </a:r>
          </a:p>
        </p:txBody>
      </p:sp>
      <p:sp>
        <p:nvSpPr>
          <p:cNvPr id="19" name="矩形 18"/>
          <p:cNvSpPr/>
          <p:nvPr/>
        </p:nvSpPr>
        <p:spPr>
          <a:xfrm>
            <a:off x="1396841" y="104775"/>
            <a:ext cx="5813855" cy="400110"/>
          </a:xfrm>
          <a:prstGeom prst="rect">
            <a:avLst/>
          </a:prstGeom>
        </p:spPr>
        <p:txBody>
          <a:bodyPr wrap="square">
            <a:spAutoFit/>
          </a:bodyPr>
          <a:lstStyle/>
          <a:p>
            <a:pPr algn="ctr"/>
            <a:r>
              <a:rPr lang="zh-CN" altLang="en-US" sz="2000" b="1" dirty="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财务核算系统对接科研业务系统</a:t>
            </a:r>
            <a:r>
              <a:rPr lang="en-US" altLang="zh-CN" sz="20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a:t>
            </a:r>
            <a:r>
              <a:rPr lang="zh-CN" altLang="en-US" sz="2000" b="1"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rPr>
              <a:t>预算导入</a:t>
            </a:r>
            <a:endParaRPr lang="zh-CN" altLang="en-US" sz="2000" b="1" spc="300" dirty="0" smtClean="0">
              <a:solidFill>
                <a:schemeClr val="tx1">
                  <a:lumMod val="85000"/>
                  <a:lumOff val="15000"/>
                </a:schemeClr>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 name="矩形 1"/>
          <p:cNvSpPr/>
          <p:nvPr/>
        </p:nvSpPr>
        <p:spPr>
          <a:xfrm>
            <a:off x="6021705" y="3124201"/>
            <a:ext cx="613410" cy="34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101308" y="0"/>
            <a:ext cx="3200400" cy="996315"/>
            <a:chOff x="3778935" y="0"/>
            <a:chExt cx="2571195" cy="996315"/>
          </a:xfrm>
        </p:grpSpPr>
        <p:sp>
          <p:nvSpPr>
            <p:cNvPr id="51" name="矩形 50"/>
            <p:cNvSpPr/>
            <p:nvPr/>
          </p:nvSpPr>
          <p:spPr>
            <a:xfrm flipH="1">
              <a:off x="385546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矩形 51"/>
            <p:cNvSpPr/>
            <p:nvPr/>
          </p:nvSpPr>
          <p:spPr>
            <a:xfrm>
              <a:off x="3778935" y="104775"/>
              <a:ext cx="2571195" cy="891540"/>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sym typeface="+mn-ea"/>
                </a:rPr>
                <a:t>科研项目结题对接</a:t>
              </a:r>
              <a:endParaRPr lang="zh-CN" altLang="en-US" sz="2600" spc="300" dirty="0">
                <a:solidFill>
                  <a:schemeClr val="tx1"/>
                </a:solidFill>
                <a:latin typeface="思源黑体 CN Medium" panose="020B0600000000000000" pitchFamily="34" charset="-122"/>
                <a:ea typeface="思源黑体 CN Medium" panose="020B0600000000000000" pitchFamily="34" charset="-122"/>
              </a:endParaRPr>
            </a:p>
            <a:p>
              <a:pPr algn="ctr"/>
              <a:endParaRPr lang="zh-CN" altLang="en-US" sz="2600" spc="300" dirty="0">
                <a:latin typeface="思源黑体 CN Medium" panose="020B0600000000000000" pitchFamily="34" charset="-122"/>
                <a:ea typeface="思源黑体 CN Medium" panose="020B0600000000000000" pitchFamily="34" charset="-122"/>
              </a:endParaRPr>
            </a:p>
          </p:txBody>
        </p:sp>
      </p:grpSp>
      <p:pic>
        <p:nvPicPr>
          <p:cNvPr id="4098" name="Picture 2" descr="C:\Users\qlz\AppData\Roaming\Tencent\Users\22848640\QQ\WinTemp\RichOle\@OF(Q@$3@5BD@NA(E%@TFE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008" y="1152929"/>
            <a:ext cx="6216991" cy="3383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srcRect/>
          <a:stretch>
            <a:fillRect/>
          </a:stretch>
        </p:blipFill>
        <p:spPr bwMode="auto">
          <a:xfrm>
            <a:off x="328038" y="1648369"/>
            <a:ext cx="1248282" cy="2196698"/>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008" y="815340"/>
            <a:ext cx="623411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a:xfrm>
            <a:off x="364316" y="2830669"/>
            <a:ext cx="1175726" cy="224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2058" y="270503"/>
            <a:ext cx="17621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7419702" y="262848"/>
            <a:ext cx="1724297"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24" y="899153"/>
            <a:ext cx="1483093" cy="50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flipH="1">
            <a:off x="3099435" y="0"/>
            <a:ext cx="2737485" cy="60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矩形 8"/>
          <p:cNvSpPr/>
          <p:nvPr/>
        </p:nvSpPr>
        <p:spPr>
          <a:xfrm>
            <a:off x="3298588" y="181765"/>
            <a:ext cx="2098651" cy="507831"/>
          </a:xfrm>
          <a:prstGeom prst="rect">
            <a:avLst/>
          </a:prstGeom>
        </p:spPr>
        <p:txBody>
          <a:bodyPr wrap="none">
            <a:spAutoFit/>
          </a:bodyPr>
          <a:lstStyle/>
          <a:p>
            <a:pPr lvl="0" algn="l"/>
            <a:r>
              <a:rPr lang="en-US" altLang="zh-CN" sz="2700" b="1" dirty="0" smtClean="0">
                <a:latin typeface="黑体" panose="02010609060101010101" charset="-122"/>
                <a:ea typeface="黑体" panose="02010609060101010101" charset="-122"/>
                <a:cs typeface="黑体" panose="02010609060101010101" charset="-122"/>
              </a:rPr>
              <a:t> </a:t>
            </a:r>
            <a:r>
              <a:rPr lang="zh-CN" altLang="en-US" sz="2700" b="1" dirty="0" smtClean="0">
                <a:latin typeface="黑体" panose="02010609060101010101" charset="-122"/>
                <a:ea typeface="黑体" panose="02010609060101010101" charset="-122"/>
                <a:cs typeface="黑体" panose="02010609060101010101" charset="-122"/>
                <a:sym typeface="Century Gothic" panose="020B0502020202020204" pitchFamily="34" charset="0"/>
              </a:rPr>
              <a:t>多渠道服务</a:t>
            </a:r>
            <a:endParaRPr lang="zh-CN" altLang="en-US" sz="2000" b="1" dirty="0">
              <a:latin typeface="黑体" panose="02010609060101010101" charset="-122"/>
              <a:ea typeface="黑体" panose="02010609060101010101" charset="-122"/>
              <a:cs typeface="黑体" panose="02010609060101010101" charset="-122"/>
            </a:endParaRPr>
          </a:p>
        </p:txBody>
      </p:sp>
      <p:sp>
        <p:nvSpPr>
          <p:cNvPr id="154" name="椭圆 153"/>
          <p:cNvSpPr/>
          <p:nvPr>
            <p:custDataLst>
              <p:tags r:id="rId1"/>
            </p:custDataLst>
          </p:nvPr>
        </p:nvSpPr>
        <p:spPr>
          <a:xfrm>
            <a:off x="615949" y="934712"/>
            <a:ext cx="755020" cy="755020"/>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5" name="椭圆 154"/>
          <p:cNvSpPr/>
          <p:nvPr>
            <p:custDataLst>
              <p:tags r:id="rId2"/>
            </p:custDataLst>
          </p:nvPr>
        </p:nvSpPr>
        <p:spPr>
          <a:xfrm>
            <a:off x="2565875" y="951857"/>
            <a:ext cx="755020" cy="755020"/>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6" name="椭圆 155"/>
          <p:cNvSpPr/>
          <p:nvPr>
            <p:custDataLst>
              <p:tags r:id="rId3"/>
            </p:custDataLst>
          </p:nvPr>
        </p:nvSpPr>
        <p:spPr>
          <a:xfrm>
            <a:off x="4316411" y="951857"/>
            <a:ext cx="755020" cy="755020"/>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7" name="椭圆 156"/>
          <p:cNvSpPr/>
          <p:nvPr>
            <p:custDataLst>
              <p:tags r:id="rId4"/>
            </p:custDataLst>
          </p:nvPr>
        </p:nvSpPr>
        <p:spPr>
          <a:xfrm>
            <a:off x="6050436" y="951857"/>
            <a:ext cx="755020" cy="755020"/>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8" name="椭圆 157"/>
          <p:cNvSpPr/>
          <p:nvPr>
            <p:custDataLst>
              <p:tags r:id="rId5"/>
            </p:custDataLst>
          </p:nvPr>
        </p:nvSpPr>
        <p:spPr>
          <a:xfrm>
            <a:off x="7865107" y="951857"/>
            <a:ext cx="755020" cy="755020"/>
          </a:xfrm>
          <a:prstGeom prst="ellipse">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9" name="箭头: 右 2"/>
          <p:cNvSpPr/>
          <p:nvPr>
            <p:custDataLst>
              <p:tags r:id="rId6"/>
            </p:custDataLst>
          </p:nvPr>
        </p:nvSpPr>
        <p:spPr>
          <a:xfrm>
            <a:off x="1532255" y="1289050"/>
            <a:ext cx="872490" cy="1327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7" name="man-shape_56745"/>
          <p:cNvSpPr>
            <a:spLocks noChangeAspect="1"/>
          </p:cNvSpPr>
          <p:nvPr>
            <p:custDataLst>
              <p:tags r:id="rId7"/>
            </p:custDataLst>
          </p:nvPr>
        </p:nvSpPr>
        <p:spPr bwMode="auto">
          <a:xfrm>
            <a:off x="888891" y="1163306"/>
            <a:ext cx="209136" cy="230936"/>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rgbClr val="FFFFFF">
              <a:lumMod val="95000"/>
            </a:srgbClr>
          </a:solidFill>
          <a:ln>
            <a:noFill/>
          </a:ln>
        </p:spPr>
        <p:txBody>
          <a:body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8" name="petrol-barrel_73110"/>
          <p:cNvSpPr>
            <a:spLocks noChangeAspect="1"/>
          </p:cNvSpPr>
          <p:nvPr>
            <p:custDataLst>
              <p:tags r:id="rId8"/>
            </p:custDataLst>
          </p:nvPr>
        </p:nvSpPr>
        <p:spPr bwMode="auto">
          <a:xfrm>
            <a:off x="8127149" y="1234174"/>
            <a:ext cx="230936" cy="181604"/>
          </a:xfrm>
          <a:custGeom>
            <a:avLst/>
            <a:gdLst>
              <a:gd name="T0" fmla="*/ 2297 w 2795"/>
              <a:gd name="T1" fmla="*/ 2201 h 2201"/>
              <a:gd name="T2" fmla="*/ 1968 w 2795"/>
              <a:gd name="T3" fmla="*/ 2201 h 2201"/>
              <a:gd name="T4" fmla="*/ 124 w 2795"/>
              <a:gd name="T5" fmla="*/ 1973 h 2201"/>
              <a:gd name="T6" fmla="*/ 352 w 2795"/>
              <a:gd name="T7" fmla="*/ 1495 h 2201"/>
              <a:gd name="T8" fmla="*/ 2190 w 2795"/>
              <a:gd name="T9" fmla="*/ 1495 h 2201"/>
              <a:gd name="T10" fmla="*/ 2364 w 2795"/>
              <a:gd name="T11" fmla="*/ 1562 h 2201"/>
              <a:gd name="T12" fmla="*/ 2257 w 2795"/>
              <a:gd name="T13" fmla="*/ 1628 h 2201"/>
              <a:gd name="T14" fmla="*/ 2297 w 2795"/>
              <a:gd name="T15" fmla="*/ 2067 h 2201"/>
              <a:gd name="T16" fmla="*/ 2649 w 2795"/>
              <a:gd name="T17" fmla="*/ 1342 h 2201"/>
              <a:gd name="T18" fmla="*/ 2483 w 2795"/>
              <a:gd name="T19" fmla="*/ 1409 h 2201"/>
              <a:gd name="T20" fmla="*/ 913 w 2795"/>
              <a:gd name="T21" fmla="*/ 1409 h 2201"/>
              <a:gd name="T22" fmla="*/ 701 w 2795"/>
              <a:gd name="T23" fmla="*/ 1019 h 2201"/>
              <a:gd name="T24" fmla="*/ 2253 w 2795"/>
              <a:gd name="T25" fmla="*/ 807 h 2201"/>
              <a:gd name="T26" fmla="*/ 2583 w 2795"/>
              <a:gd name="T27" fmla="*/ 807 h 2201"/>
              <a:gd name="T28" fmla="*/ 2583 w 2795"/>
              <a:gd name="T29" fmla="*/ 940 h 2201"/>
              <a:gd name="T30" fmla="*/ 2549 w 2795"/>
              <a:gd name="T31" fmla="*/ 1275 h 2201"/>
              <a:gd name="T32" fmla="*/ 2649 w 2795"/>
              <a:gd name="T33" fmla="*/ 1342 h 2201"/>
              <a:gd name="T34" fmla="*/ 2253 w 2795"/>
              <a:gd name="T35" fmla="*/ 1275 h 2201"/>
              <a:gd name="T36" fmla="*/ 2416 w 2795"/>
              <a:gd name="T37" fmla="*/ 940 h 2201"/>
              <a:gd name="T38" fmla="*/ 913 w 2795"/>
              <a:gd name="T39" fmla="*/ 940 h 2201"/>
              <a:gd name="T40" fmla="*/ 834 w 2795"/>
              <a:gd name="T41" fmla="*/ 1197 h 2201"/>
              <a:gd name="T42" fmla="*/ 2728 w 2795"/>
              <a:gd name="T43" fmla="*/ 0 h 2201"/>
              <a:gd name="T44" fmla="*/ 638 w 2795"/>
              <a:gd name="T45" fmla="*/ 0 h 2201"/>
              <a:gd name="T46" fmla="*/ 0 w 2795"/>
              <a:gd name="T47" fmla="*/ 67 h 2201"/>
              <a:gd name="T48" fmla="*/ 124 w 2795"/>
              <a:gd name="T49" fmla="*/ 134 h 2201"/>
              <a:gd name="T50" fmla="*/ 73 w 2795"/>
              <a:gd name="T51" fmla="*/ 800 h 2201"/>
              <a:gd name="T52" fmla="*/ 308 w 2795"/>
              <a:gd name="T53" fmla="*/ 800 h 2201"/>
              <a:gd name="T54" fmla="*/ 257 w 2795"/>
              <a:gd name="T55" fmla="*/ 134 h 2201"/>
              <a:gd name="T56" fmla="*/ 571 w 2795"/>
              <a:gd name="T57" fmla="*/ 659 h 2201"/>
              <a:gd name="T58" fmla="*/ 2157 w 2795"/>
              <a:gd name="T59" fmla="*/ 726 h 2201"/>
              <a:gd name="T60" fmla="*/ 2224 w 2795"/>
              <a:gd name="T61" fmla="*/ 134 h 2201"/>
              <a:gd name="T62" fmla="*/ 2795 w 2795"/>
              <a:gd name="T63" fmla="*/ 67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5" h="2201">
                <a:moveTo>
                  <a:pt x="2364" y="2134"/>
                </a:moveTo>
                <a:cubicBezTo>
                  <a:pt x="2364" y="2171"/>
                  <a:pt x="2334" y="2201"/>
                  <a:pt x="2297" y="2201"/>
                </a:cubicBezTo>
                <a:lnTo>
                  <a:pt x="2190" y="2201"/>
                </a:lnTo>
                <a:lnTo>
                  <a:pt x="1968" y="2201"/>
                </a:lnTo>
                <a:lnTo>
                  <a:pt x="352" y="2201"/>
                </a:lnTo>
                <a:cubicBezTo>
                  <a:pt x="226" y="2201"/>
                  <a:pt x="124" y="2098"/>
                  <a:pt x="124" y="1973"/>
                </a:cubicBezTo>
                <a:lnTo>
                  <a:pt x="124" y="1723"/>
                </a:lnTo>
                <a:cubicBezTo>
                  <a:pt x="124" y="1597"/>
                  <a:pt x="226" y="1495"/>
                  <a:pt x="352" y="1495"/>
                </a:cubicBezTo>
                <a:lnTo>
                  <a:pt x="1968" y="1495"/>
                </a:lnTo>
                <a:lnTo>
                  <a:pt x="2190" y="1495"/>
                </a:lnTo>
                <a:lnTo>
                  <a:pt x="2297" y="1495"/>
                </a:lnTo>
                <a:cubicBezTo>
                  <a:pt x="2334" y="1495"/>
                  <a:pt x="2364" y="1525"/>
                  <a:pt x="2364" y="1562"/>
                </a:cubicBezTo>
                <a:cubicBezTo>
                  <a:pt x="2364" y="1599"/>
                  <a:pt x="2334" y="1628"/>
                  <a:pt x="2297" y="1628"/>
                </a:cubicBezTo>
                <a:lnTo>
                  <a:pt x="2257" y="1628"/>
                </a:lnTo>
                <a:lnTo>
                  <a:pt x="2257" y="2067"/>
                </a:lnTo>
                <a:lnTo>
                  <a:pt x="2297" y="2067"/>
                </a:lnTo>
                <a:cubicBezTo>
                  <a:pt x="2334" y="2067"/>
                  <a:pt x="2364" y="2097"/>
                  <a:pt x="2364" y="2134"/>
                </a:cubicBezTo>
                <a:close/>
                <a:moveTo>
                  <a:pt x="2649" y="1342"/>
                </a:moveTo>
                <a:cubicBezTo>
                  <a:pt x="2649" y="1379"/>
                  <a:pt x="2620" y="1409"/>
                  <a:pt x="2583" y="1409"/>
                </a:cubicBezTo>
                <a:lnTo>
                  <a:pt x="2483" y="1409"/>
                </a:lnTo>
                <a:lnTo>
                  <a:pt x="2254" y="1409"/>
                </a:lnTo>
                <a:lnTo>
                  <a:pt x="913" y="1409"/>
                </a:lnTo>
                <a:cubicBezTo>
                  <a:pt x="796" y="1409"/>
                  <a:pt x="701" y="1314"/>
                  <a:pt x="701" y="1197"/>
                </a:cubicBezTo>
                <a:lnTo>
                  <a:pt x="701" y="1019"/>
                </a:lnTo>
                <a:cubicBezTo>
                  <a:pt x="701" y="902"/>
                  <a:pt x="796" y="807"/>
                  <a:pt x="913" y="807"/>
                </a:cubicBezTo>
                <a:lnTo>
                  <a:pt x="2253" y="807"/>
                </a:lnTo>
                <a:lnTo>
                  <a:pt x="2483" y="807"/>
                </a:lnTo>
                <a:lnTo>
                  <a:pt x="2583" y="807"/>
                </a:lnTo>
                <a:cubicBezTo>
                  <a:pt x="2620" y="807"/>
                  <a:pt x="2649" y="837"/>
                  <a:pt x="2649" y="874"/>
                </a:cubicBezTo>
                <a:cubicBezTo>
                  <a:pt x="2649" y="911"/>
                  <a:pt x="2620" y="940"/>
                  <a:pt x="2583" y="940"/>
                </a:cubicBezTo>
                <a:lnTo>
                  <a:pt x="2549" y="940"/>
                </a:lnTo>
                <a:lnTo>
                  <a:pt x="2549" y="1275"/>
                </a:lnTo>
                <a:lnTo>
                  <a:pt x="2583" y="1275"/>
                </a:lnTo>
                <a:cubicBezTo>
                  <a:pt x="2620" y="1275"/>
                  <a:pt x="2649" y="1305"/>
                  <a:pt x="2649" y="1342"/>
                </a:cubicBezTo>
                <a:close/>
                <a:moveTo>
                  <a:pt x="913" y="1275"/>
                </a:moveTo>
                <a:lnTo>
                  <a:pt x="2253" y="1275"/>
                </a:lnTo>
                <a:lnTo>
                  <a:pt x="2416" y="1275"/>
                </a:lnTo>
                <a:lnTo>
                  <a:pt x="2416" y="940"/>
                </a:lnTo>
                <a:lnTo>
                  <a:pt x="2253" y="940"/>
                </a:lnTo>
                <a:lnTo>
                  <a:pt x="913" y="940"/>
                </a:lnTo>
                <a:cubicBezTo>
                  <a:pt x="869" y="940"/>
                  <a:pt x="834" y="976"/>
                  <a:pt x="834" y="1019"/>
                </a:cubicBezTo>
                <a:lnTo>
                  <a:pt x="834" y="1197"/>
                </a:lnTo>
                <a:cubicBezTo>
                  <a:pt x="834" y="1240"/>
                  <a:pt x="869" y="1275"/>
                  <a:pt x="913" y="1275"/>
                </a:cubicBezTo>
                <a:close/>
                <a:moveTo>
                  <a:pt x="2728" y="0"/>
                </a:moveTo>
                <a:lnTo>
                  <a:pt x="2157" y="0"/>
                </a:lnTo>
                <a:lnTo>
                  <a:pt x="638" y="0"/>
                </a:lnTo>
                <a:lnTo>
                  <a:pt x="67" y="0"/>
                </a:lnTo>
                <a:cubicBezTo>
                  <a:pt x="30" y="0"/>
                  <a:pt x="0" y="30"/>
                  <a:pt x="0" y="67"/>
                </a:cubicBezTo>
                <a:cubicBezTo>
                  <a:pt x="0" y="104"/>
                  <a:pt x="30" y="134"/>
                  <a:pt x="67" y="134"/>
                </a:cubicBezTo>
                <a:lnTo>
                  <a:pt x="124" y="134"/>
                </a:lnTo>
                <a:lnTo>
                  <a:pt x="124" y="704"/>
                </a:lnTo>
                <a:cubicBezTo>
                  <a:pt x="93" y="725"/>
                  <a:pt x="73" y="760"/>
                  <a:pt x="73" y="800"/>
                </a:cubicBezTo>
                <a:cubicBezTo>
                  <a:pt x="73" y="865"/>
                  <a:pt x="126" y="917"/>
                  <a:pt x="191" y="917"/>
                </a:cubicBezTo>
                <a:cubicBezTo>
                  <a:pt x="255" y="917"/>
                  <a:pt x="308" y="865"/>
                  <a:pt x="308" y="800"/>
                </a:cubicBezTo>
                <a:cubicBezTo>
                  <a:pt x="308" y="760"/>
                  <a:pt x="288" y="725"/>
                  <a:pt x="257" y="704"/>
                </a:cubicBezTo>
                <a:lnTo>
                  <a:pt x="257" y="134"/>
                </a:lnTo>
                <a:lnTo>
                  <a:pt x="571" y="134"/>
                </a:lnTo>
                <a:lnTo>
                  <a:pt x="571" y="659"/>
                </a:lnTo>
                <a:cubicBezTo>
                  <a:pt x="571" y="696"/>
                  <a:pt x="601" y="726"/>
                  <a:pt x="638" y="726"/>
                </a:cubicBezTo>
                <a:lnTo>
                  <a:pt x="2157" y="726"/>
                </a:lnTo>
                <a:cubicBezTo>
                  <a:pt x="2194" y="726"/>
                  <a:pt x="2224" y="696"/>
                  <a:pt x="2224" y="659"/>
                </a:cubicBezTo>
                <a:lnTo>
                  <a:pt x="2224" y="134"/>
                </a:lnTo>
                <a:lnTo>
                  <a:pt x="2728" y="134"/>
                </a:lnTo>
                <a:cubicBezTo>
                  <a:pt x="2765" y="134"/>
                  <a:pt x="2795" y="104"/>
                  <a:pt x="2795" y="67"/>
                </a:cubicBezTo>
                <a:cubicBezTo>
                  <a:pt x="2795" y="30"/>
                  <a:pt x="2765" y="0"/>
                  <a:pt x="2728" y="0"/>
                </a:cubicBezTo>
                <a:close/>
              </a:path>
            </a:pathLst>
          </a:custGeom>
          <a:solidFill>
            <a:srgbClr val="FFFFFF">
              <a:lumMod val="95000"/>
            </a:srgbClr>
          </a:solidFill>
          <a:ln>
            <a:noFill/>
          </a:ln>
        </p:spPr>
        <p:txBody>
          <a:body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79" name="petrol-barrel_73110"/>
          <p:cNvSpPr>
            <a:spLocks noChangeAspect="1"/>
          </p:cNvSpPr>
          <p:nvPr>
            <p:custDataLst>
              <p:tags r:id="rId9"/>
            </p:custDataLst>
          </p:nvPr>
        </p:nvSpPr>
        <p:spPr bwMode="auto">
          <a:xfrm>
            <a:off x="2841429" y="1184842"/>
            <a:ext cx="203912" cy="230936"/>
          </a:xfrm>
          <a:custGeom>
            <a:avLst/>
            <a:gdLst>
              <a:gd name="T0" fmla="*/ 4892 w 7181"/>
              <a:gd name="T1" fmla="*/ 4202 h 8144"/>
              <a:gd name="T2" fmla="*/ 4470 w 7181"/>
              <a:gd name="T3" fmla="*/ 1866 h 8144"/>
              <a:gd name="T4" fmla="*/ 4884 w 7181"/>
              <a:gd name="T5" fmla="*/ 1452 h 8144"/>
              <a:gd name="T6" fmla="*/ 4958 w 7181"/>
              <a:gd name="T7" fmla="*/ 1273 h 8144"/>
              <a:gd name="T8" fmla="*/ 3617 w 7181"/>
              <a:gd name="T9" fmla="*/ 0 h 8144"/>
              <a:gd name="T10" fmla="*/ 2285 w 7181"/>
              <a:gd name="T11" fmla="*/ 1273 h 8144"/>
              <a:gd name="T12" fmla="*/ 2360 w 7181"/>
              <a:gd name="T13" fmla="*/ 1452 h 8144"/>
              <a:gd name="T14" fmla="*/ 2774 w 7181"/>
              <a:gd name="T15" fmla="*/ 1866 h 8144"/>
              <a:gd name="T16" fmla="*/ 2342 w 7181"/>
              <a:gd name="T17" fmla="*/ 4202 h 8144"/>
              <a:gd name="T18" fmla="*/ 54 w 7181"/>
              <a:gd name="T19" fmla="*/ 4192 h 8144"/>
              <a:gd name="T20" fmla="*/ 436 w 7181"/>
              <a:gd name="T21" fmla="*/ 7188 h 8144"/>
              <a:gd name="T22" fmla="*/ 0 w 7181"/>
              <a:gd name="T23" fmla="*/ 7188 h 8144"/>
              <a:gd name="T24" fmla="*/ 0 w 7181"/>
              <a:gd name="T25" fmla="*/ 8144 h 8144"/>
              <a:gd name="T26" fmla="*/ 557 w 7181"/>
              <a:gd name="T27" fmla="*/ 8144 h 8144"/>
              <a:gd name="T28" fmla="*/ 6677 w 7181"/>
              <a:gd name="T29" fmla="*/ 8144 h 8144"/>
              <a:gd name="T30" fmla="*/ 7124 w 7181"/>
              <a:gd name="T31" fmla="*/ 8144 h 8144"/>
              <a:gd name="T32" fmla="*/ 7124 w 7181"/>
              <a:gd name="T33" fmla="*/ 7188 h 8144"/>
              <a:gd name="T34" fmla="*/ 6799 w 7181"/>
              <a:gd name="T35" fmla="*/ 7188 h 8144"/>
              <a:gd name="T36" fmla="*/ 7181 w 7181"/>
              <a:gd name="T37" fmla="*/ 4192 h 8144"/>
              <a:gd name="T38" fmla="*/ 4892 w 7181"/>
              <a:gd name="T39" fmla="*/ 4202 h 8144"/>
              <a:gd name="T40" fmla="*/ 3617 w 7181"/>
              <a:gd name="T41" fmla="*/ 509 h 8144"/>
              <a:gd name="T42" fmla="*/ 4443 w 7181"/>
              <a:gd name="T43" fmla="*/ 1174 h 8144"/>
              <a:gd name="T44" fmla="*/ 4015 w 7181"/>
              <a:gd name="T45" fmla="*/ 1602 h 8144"/>
              <a:gd name="T46" fmla="*/ 3945 w 7181"/>
              <a:gd name="T47" fmla="*/ 1829 h 8144"/>
              <a:gd name="T48" fmla="*/ 4303 w 7181"/>
              <a:gd name="T49" fmla="*/ 4202 h 8144"/>
              <a:gd name="T50" fmla="*/ 2931 w 7181"/>
              <a:gd name="T51" fmla="*/ 4202 h 8144"/>
              <a:gd name="T52" fmla="*/ 3299 w 7181"/>
              <a:gd name="T53" fmla="*/ 1829 h 8144"/>
              <a:gd name="T54" fmla="*/ 3229 w 7181"/>
              <a:gd name="T55" fmla="*/ 1602 h 8144"/>
              <a:gd name="T56" fmla="*/ 2801 w 7181"/>
              <a:gd name="T57" fmla="*/ 1174 h 8144"/>
              <a:gd name="T58" fmla="*/ 3617 w 7181"/>
              <a:gd name="T59" fmla="*/ 509 h 8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81" h="8144">
                <a:moveTo>
                  <a:pt x="4892" y="4202"/>
                </a:moveTo>
                <a:lnTo>
                  <a:pt x="4470" y="1866"/>
                </a:lnTo>
                <a:lnTo>
                  <a:pt x="4884" y="1452"/>
                </a:lnTo>
                <a:cubicBezTo>
                  <a:pt x="4931" y="1405"/>
                  <a:pt x="4958" y="1340"/>
                  <a:pt x="4958" y="1273"/>
                </a:cubicBezTo>
                <a:cubicBezTo>
                  <a:pt x="4958" y="571"/>
                  <a:pt x="4319" y="0"/>
                  <a:pt x="3617" y="0"/>
                </a:cubicBezTo>
                <a:cubicBezTo>
                  <a:pt x="2916" y="0"/>
                  <a:pt x="2285" y="571"/>
                  <a:pt x="2285" y="1273"/>
                </a:cubicBezTo>
                <a:cubicBezTo>
                  <a:pt x="2285" y="1340"/>
                  <a:pt x="2312" y="1405"/>
                  <a:pt x="2360" y="1452"/>
                </a:cubicBezTo>
                <a:lnTo>
                  <a:pt x="2774" y="1866"/>
                </a:lnTo>
                <a:lnTo>
                  <a:pt x="2342" y="4202"/>
                </a:lnTo>
                <a:lnTo>
                  <a:pt x="54" y="4192"/>
                </a:lnTo>
                <a:lnTo>
                  <a:pt x="436" y="7188"/>
                </a:lnTo>
                <a:lnTo>
                  <a:pt x="0" y="7188"/>
                </a:lnTo>
                <a:lnTo>
                  <a:pt x="0" y="8144"/>
                </a:lnTo>
                <a:lnTo>
                  <a:pt x="557" y="8144"/>
                </a:lnTo>
                <a:lnTo>
                  <a:pt x="6677" y="8144"/>
                </a:lnTo>
                <a:lnTo>
                  <a:pt x="7124" y="8144"/>
                </a:lnTo>
                <a:lnTo>
                  <a:pt x="7124" y="7188"/>
                </a:lnTo>
                <a:lnTo>
                  <a:pt x="6799" y="7188"/>
                </a:lnTo>
                <a:lnTo>
                  <a:pt x="7181" y="4192"/>
                </a:lnTo>
                <a:lnTo>
                  <a:pt x="4892" y="4202"/>
                </a:lnTo>
                <a:close/>
                <a:moveTo>
                  <a:pt x="3617" y="509"/>
                </a:moveTo>
                <a:cubicBezTo>
                  <a:pt x="4005" y="509"/>
                  <a:pt x="4394" y="799"/>
                  <a:pt x="4443" y="1174"/>
                </a:cubicBezTo>
                <a:lnTo>
                  <a:pt x="4015" y="1602"/>
                </a:lnTo>
                <a:cubicBezTo>
                  <a:pt x="3955" y="1661"/>
                  <a:pt x="3929" y="1747"/>
                  <a:pt x="3945" y="1829"/>
                </a:cubicBezTo>
                <a:lnTo>
                  <a:pt x="4303" y="4202"/>
                </a:lnTo>
                <a:lnTo>
                  <a:pt x="2931" y="4202"/>
                </a:lnTo>
                <a:lnTo>
                  <a:pt x="3299" y="1829"/>
                </a:lnTo>
                <a:cubicBezTo>
                  <a:pt x="3314" y="1747"/>
                  <a:pt x="3288" y="1661"/>
                  <a:pt x="3229" y="1602"/>
                </a:cubicBezTo>
                <a:lnTo>
                  <a:pt x="2801" y="1174"/>
                </a:lnTo>
                <a:cubicBezTo>
                  <a:pt x="2849" y="799"/>
                  <a:pt x="3230" y="509"/>
                  <a:pt x="3617" y="509"/>
                </a:cubicBezTo>
                <a:close/>
              </a:path>
            </a:pathLst>
          </a:custGeom>
          <a:solidFill>
            <a:srgbClr val="FFFFFF">
              <a:lumMod val="95000"/>
            </a:srgbClr>
          </a:solidFill>
          <a:ln>
            <a:noFill/>
          </a:ln>
        </p:spPr>
        <p:txBody>
          <a:body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0" name="man-shape_56745"/>
          <p:cNvSpPr>
            <a:spLocks noChangeAspect="1"/>
          </p:cNvSpPr>
          <p:nvPr>
            <p:custDataLst>
              <p:tags r:id="rId10"/>
            </p:custDataLst>
          </p:nvPr>
        </p:nvSpPr>
        <p:spPr bwMode="auto">
          <a:xfrm>
            <a:off x="4597541" y="1231749"/>
            <a:ext cx="192759" cy="230936"/>
          </a:xfrm>
          <a:custGeom>
            <a:avLst/>
            <a:gdLst>
              <a:gd name="connsiteX0" fmla="*/ 151892 w 506342"/>
              <a:gd name="connsiteY0" fmla="*/ 252737 h 606623"/>
              <a:gd name="connsiteX1" fmla="*/ 177225 w 506342"/>
              <a:gd name="connsiteY1" fmla="*/ 278000 h 606623"/>
              <a:gd name="connsiteX2" fmla="*/ 151892 w 506342"/>
              <a:gd name="connsiteY2" fmla="*/ 303263 h 606623"/>
              <a:gd name="connsiteX3" fmla="*/ 126559 w 506342"/>
              <a:gd name="connsiteY3" fmla="*/ 278000 h 606623"/>
              <a:gd name="connsiteX4" fmla="*/ 151892 w 506342"/>
              <a:gd name="connsiteY4" fmla="*/ 252737 h 606623"/>
              <a:gd name="connsiteX5" fmla="*/ 151861 w 506342"/>
              <a:gd name="connsiteY5" fmla="*/ 202167 h 606623"/>
              <a:gd name="connsiteX6" fmla="*/ 75946 w 506342"/>
              <a:gd name="connsiteY6" fmla="*/ 278063 h 606623"/>
              <a:gd name="connsiteX7" fmla="*/ 151861 w 506342"/>
              <a:gd name="connsiteY7" fmla="*/ 353871 h 606623"/>
              <a:gd name="connsiteX8" fmla="*/ 227866 w 506342"/>
              <a:gd name="connsiteY8" fmla="*/ 278063 h 606623"/>
              <a:gd name="connsiteX9" fmla="*/ 151861 w 506342"/>
              <a:gd name="connsiteY9" fmla="*/ 202167 h 606623"/>
              <a:gd name="connsiteX10" fmla="*/ 354415 w 506342"/>
              <a:gd name="connsiteY10" fmla="*/ 75759 h 606623"/>
              <a:gd name="connsiteX11" fmla="*/ 430344 w 506342"/>
              <a:gd name="connsiteY11" fmla="*/ 151617 h 606623"/>
              <a:gd name="connsiteX12" fmla="*/ 354415 w 506342"/>
              <a:gd name="connsiteY12" fmla="*/ 227475 h 606623"/>
              <a:gd name="connsiteX13" fmla="*/ 278486 w 506342"/>
              <a:gd name="connsiteY13" fmla="*/ 151617 h 606623"/>
              <a:gd name="connsiteX14" fmla="*/ 354415 w 506342"/>
              <a:gd name="connsiteY14" fmla="*/ 75759 h 606623"/>
              <a:gd name="connsiteX15" fmla="*/ 332439 w 506342"/>
              <a:gd name="connsiteY15" fmla="*/ 52862 h 606623"/>
              <a:gd name="connsiteX16" fmla="*/ 254565 w 506342"/>
              <a:gd name="connsiteY16" fmla="*/ 134446 h 606623"/>
              <a:gd name="connsiteX17" fmla="*/ 254565 w 506342"/>
              <a:gd name="connsiteY17" fmla="*/ 166262 h 606623"/>
              <a:gd name="connsiteX18" fmla="*/ 257057 w 506342"/>
              <a:gd name="connsiteY18" fmla="*/ 168840 h 606623"/>
              <a:gd name="connsiteX19" fmla="*/ 263020 w 506342"/>
              <a:gd name="connsiteY19" fmla="*/ 174794 h 606623"/>
              <a:gd name="connsiteX20" fmla="*/ 268182 w 506342"/>
              <a:gd name="connsiteY20" fmla="*/ 180660 h 606623"/>
              <a:gd name="connsiteX21" fmla="*/ 273255 w 506342"/>
              <a:gd name="connsiteY21" fmla="*/ 186970 h 606623"/>
              <a:gd name="connsiteX22" fmla="*/ 277883 w 506342"/>
              <a:gd name="connsiteY22" fmla="*/ 193546 h 606623"/>
              <a:gd name="connsiteX23" fmla="*/ 282066 w 506342"/>
              <a:gd name="connsiteY23" fmla="*/ 200034 h 606623"/>
              <a:gd name="connsiteX24" fmla="*/ 286338 w 506342"/>
              <a:gd name="connsiteY24" fmla="*/ 207766 h 606623"/>
              <a:gd name="connsiteX25" fmla="*/ 289542 w 506342"/>
              <a:gd name="connsiteY25" fmla="*/ 213898 h 606623"/>
              <a:gd name="connsiteX26" fmla="*/ 294081 w 506342"/>
              <a:gd name="connsiteY26" fmla="*/ 224918 h 606623"/>
              <a:gd name="connsiteX27" fmla="*/ 295861 w 506342"/>
              <a:gd name="connsiteY27" fmla="*/ 229628 h 606623"/>
              <a:gd name="connsiteX28" fmla="*/ 299777 w 506342"/>
              <a:gd name="connsiteY28" fmla="*/ 243492 h 606623"/>
              <a:gd name="connsiteX29" fmla="*/ 300845 w 506342"/>
              <a:gd name="connsiteY29" fmla="*/ 249269 h 606623"/>
              <a:gd name="connsiteX30" fmla="*/ 302536 w 506342"/>
              <a:gd name="connsiteY30" fmla="*/ 259311 h 606623"/>
              <a:gd name="connsiteX31" fmla="*/ 303159 w 506342"/>
              <a:gd name="connsiteY31" fmla="*/ 265977 h 606623"/>
              <a:gd name="connsiteX32" fmla="*/ 303693 w 506342"/>
              <a:gd name="connsiteY32" fmla="*/ 272820 h 606623"/>
              <a:gd name="connsiteX33" fmla="*/ 324607 w 506342"/>
              <a:gd name="connsiteY33" fmla="*/ 317700 h 606623"/>
              <a:gd name="connsiteX34" fmla="*/ 354422 w 506342"/>
              <a:gd name="connsiteY34" fmla="*/ 389242 h 606623"/>
              <a:gd name="connsiteX35" fmla="*/ 388775 w 506342"/>
              <a:gd name="connsiteY35" fmla="*/ 307036 h 606623"/>
              <a:gd name="connsiteX36" fmla="*/ 435588 w 506342"/>
              <a:gd name="connsiteY36" fmla="*/ 214076 h 606623"/>
              <a:gd name="connsiteX37" fmla="*/ 443420 w 506342"/>
              <a:gd name="connsiteY37" fmla="*/ 199945 h 606623"/>
              <a:gd name="connsiteX38" fmla="*/ 455702 w 506342"/>
              <a:gd name="connsiteY38" fmla="*/ 151599 h 606623"/>
              <a:gd name="connsiteX39" fmla="*/ 418234 w 506342"/>
              <a:gd name="connsiteY39" fmla="*/ 73125 h 606623"/>
              <a:gd name="connsiteX40" fmla="*/ 332439 w 506342"/>
              <a:gd name="connsiteY40" fmla="*/ 52862 h 606623"/>
              <a:gd name="connsiteX41" fmla="*/ 322026 w 506342"/>
              <a:gd name="connsiteY41" fmla="*/ 3360 h 606623"/>
              <a:gd name="connsiteX42" fmla="*/ 450184 w 506342"/>
              <a:gd name="connsiteY42" fmla="*/ 33932 h 606623"/>
              <a:gd name="connsiteX43" fmla="*/ 506342 w 506342"/>
              <a:gd name="connsiteY43" fmla="*/ 151599 h 606623"/>
              <a:gd name="connsiteX44" fmla="*/ 487741 w 506342"/>
              <a:gd name="connsiteY44" fmla="*/ 224207 h 606623"/>
              <a:gd name="connsiteX45" fmla="*/ 479998 w 506342"/>
              <a:gd name="connsiteY45" fmla="*/ 238515 h 606623"/>
              <a:gd name="connsiteX46" fmla="*/ 435499 w 506342"/>
              <a:gd name="connsiteY46" fmla="*/ 326499 h 606623"/>
              <a:gd name="connsiteX47" fmla="*/ 377828 w 506342"/>
              <a:gd name="connsiteY47" fmla="*/ 464695 h 606623"/>
              <a:gd name="connsiteX48" fmla="*/ 354422 w 506342"/>
              <a:gd name="connsiteY48" fmla="*/ 480247 h 606623"/>
              <a:gd name="connsiteX49" fmla="*/ 331015 w 506342"/>
              <a:gd name="connsiteY49" fmla="*/ 464695 h 606623"/>
              <a:gd name="connsiteX50" fmla="*/ 284291 w 506342"/>
              <a:gd name="connsiteY50" fmla="*/ 352449 h 606623"/>
              <a:gd name="connsiteX51" fmla="*/ 277438 w 506342"/>
              <a:gd name="connsiteY51" fmla="*/ 364891 h 606623"/>
              <a:gd name="connsiteX52" fmla="*/ 232939 w 506342"/>
              <a:gd name="connsiteY52" fmla="*/ 452875 h 606623"/>
              <a:gd name="connsiteX53" fmla="*/ 175268 w 506342"/>
              <a:gd name="connsiteY53" fmla="*/ 591070 h 606623"/>
              <a:gd name="connsiteX54" fmla="*/ 151861 w 506342"/>
              <a:gd name="connsiteY54" fmla="*/ 606623 h 606623"/>
              <a:gd name="connsiteX55" fmla="*/ 128544 w 506342"/>
              <a:gd name="connsiteY55" fmla="*/ 591070 h 606623"/>
              <a:gd name="connsiteX56" fmla="*/ 75323 w 506342"/>
              <a:gd name="connsiteY56" fmla="*/ 463539 h 606623"/>
              <a:gd name="connsiteX57" fmla="*/ 30378 w 506342"/>
              <a:gd name="connsiteY57" fmla="*/ 372712 h 606623"/>
              <a:gd name="connsiteX58" fmla="*/ 17385 w 506342"/>
              <a:gd name="connsiteY58" fmla="*/ 348539 h 606623"/>
              <a:gd name="connsiteX59" fmla="*/ 2077 w 506342"/>
              <a:gd name="connsiteY59" fmla="*/ 252646 h 606623"/>
              <a:gd name="connsiteX60" fmla="*/ 119555 w 506342"/>
              <a:gd name="connsiteY60" fmla="*/ 129736 h 606623"/>
              <a:gd name="connsiteX61" fmla="*/ 203569 w 506342"/>
              <a:gd name="connsiteY61" fmla="*/ 135424 h 606623"/>
              <a:gd name="connsiteX62" fmla="*/ 204637 w 506342"/>
              <a:gd name="connsiteY62" fmla="*/ 126270 h 606623"/>
              <a:gd name="connsiteX63" fmla="*/ 322026 w 506342"/>
              <a:gd name="connsiteY63" fmla="*/ 3360 h 60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6342" h="606623">
                <a:moveTo>
                  <a:pt x="151892" y="252737"/>
                </a:moveTo>
                <a:cubicBezTo>
                  <a:pt x="165883" y="252737"/>
                  <a:pt x="177225" y="264048"/>
                  <a:pt x="177225" y="278000"/>
                </a:cubicBezTo>
                <a:cubicBezTo>
                  <a:pt x="177225" y="291952"/>
                  <a:pt x="165883" y="303263"/>
                  <a:pt x="151892" y="303263"/>
                </a:cubicBezTo>
                <a:cubicBezTo>
                  <a:pt x="137901" y="303263"/>
                  <a:pt x="126559" y="291952"/>
                  <a:pt x="126559" y="278000"/>
                </a:cubicBezTo>
                <a:cubicBezTo>
                  <a:pt x="126559" y="264048"/>
                  <a:pt x="137901" y="252737"/>
                  <a:pt x="151892" y="252737"/>
                </a:cubicBezTo>
                <a:close/>
                <a:moveTo>
                  <a:pt x="151861" y="202167"/>
                </a:moveTo>
                <a:cubicBezTo>
                  <a:pt x="110032" y="202167"/>
                  <a:pt x="75946" y="236205"/>
                  <a:pt x="75946" y="278063"/>
                </a:cubicBezTo>
                <a:cubicBezTo>
                  <a:pt x="75946" y="319833"/>
                  <a:pt x="110032" y="353871"/>
                  <a:pt x="151861" y="353871"/>
                </a:cubicBezTo>
                <a:cubicBezTo>
                  <a:pt x="193780" y="353871"/>
                  <a:pt x="227866" y="319833"/>
                  <a:pt x="227866" y="278063"/>
                </a:cubicBezTo>
                <a:cubicBezTo>
                  <a:pt x="227866" y="236205"/>
                  <a:pt x="193780" y="202167"/>
                  <a:pt x="151861" y="202167"/>
                </a:cubicBezTo>
                <a:close/>
                <a:moveTo>
                  <a:pt x="354415" y="75759"/>
                </a:moveTo>
                <a:cubicBezTo>
                  <a:pt x="396349" y="75759"/>
                  <a:pt x="430344" y="109722"/>
                  <a:pt x="430344" y="151617"/>
                </a:cubicBezTo>
                <a:cubicBezTo>
                  <a:pt x="430344" y="193512"/>
                  <a:pt x="396349" y="227475"/>
                  <a:pt x="354415" y="227475"/>
                </a:cubicBezTo>
                <a:cubicBezTo>
                  <a:pt x="312481" y="227475"/>
                  <a:pt x="278486" y="193512"/>
                  <a:pt x="278486" y="151617"/>
                </a:cubicBezTo>
                <a:cubicBezTo>
                  <a:pt x="278486" y="109722"/>
                  <a:pt x="312481" y="75759"/>
                  <a:pt x="354415" y="75759"/>
                </a:cubicBezTo>
                <a:close/>
                <a:moveTo>
                  <a:pt x="332439" y="52862"/>
                </a:moveTo>
                <a:cubicBezTo>
                  <a:pt x="293102" y="60949"/>
                  <a:pt x="261151" y="94543"/>
                  <a:pt x="254565" y="134446"/>
                </a:cubicBezTo>
                <a:cubicBezTo>
                  <a:pt x="252874" y="144844"/>
                  <a:pt x="252874" y="155509"/>
                  <a:pt x="254565" y="166262"/>
                </a:cubicBezTo>
                <a:cubicBezTo>
                  <a:pt x="255455" y="167062"/>
                  <a:pt x="256256" y="168040"/>
                  <a:pt x="257057" y="168840"/>
                </a:cubicBezTo>
                <a:cubicBezTo>
                  <a:pt x="259104" y="170795"/>
                  <a:pt x="261062" y="172750"/>
                  <a:pt x="263020" y="174794"/>
                </a:cubicBezTo>
                <a:cubicBezTo>
                  <a:pt x="264800" y="176749"/>
                  <a:pt x="266491" y="178616"/>
                  <a:pt x="268182" y="180660"/>
                </a:cubicBezTo>
                <a:cubicBezTo>
                  <a:pt x="269873" y="182704"/>
                  <a:pt x="271653" y="184837"/>
                  <a:pt x="273255" y="186970"/>
                </a:cubicBezTo>
                <a:cubicBezTo>
                  <a:pt x="274857" y="189103"/>
                  <a:pt x="276370" y="191324"/>
                  <a:pt x="277883" y="193546"/>
                </a:cubicBezTo>
                <a:cubicBezTo>
                  <a:pt x="279307" y="195679"/>
                  <a:pt x="280820" y="197812"/>
                  <a:pt x="282066" y="200034"/>
                </a:cubicBezTo>
                <a:cubicBezTo>
                  <a:pt x="283579" y="202522"/>
                  <a:pt x="285003" y="205100"/>
                  <a:pt x="286338" y="207766"/>
                </a:cubicBezTo>
                <a:cubicBezTo>
                  <a:pt x="287406" y="209810"/>
                  <a:pt x="288563" y="211765"/>
                  <a:pt x="289542" y="213898"/>
                </a:cubicBezTo>
                <a:cubicBezTo>
                  <a:pt x="291233" y="217453"/>
                  <a:pt x="292657" y="221185"/>
                  <a:pt x="294081" y="224918"/>
                </a:cubicBezTo>
                <a:cubicBezTo>
                  <a:pt x="294615" y="226429"/>
                  <a:pt x="295327" y="228028"/>
                  <a:pt x="295861" y="229628"/>
                </a:cubicBezTo>
                <a:cubicBezTo>
                  <a:pt x="297374" y="234161"/>
                  <a:pt x="298709" y="238782"/>
                  <a:pt x="299777" y="243492"/>
                </a:cubicBezTo>
                <a:cubicBezTo>
                  <a:pt x="300222" y="245447"/>
                  <a:pt x="300489" y="247403"/>
                  <a:pt x="300845" y="249269"/>
                </a:cubicBezTo>
                <a:cubicBezTo>
                  <a:pt x="301557" y="252557"/>
                  <a:pt x="302180" y="255934"/>
                  <a:pt x="302536" y="259311"/>
                </a:cubicBezTo>
                <a:cubicBezTo>
                  <a:pt x="302803" y="261533"/>
                  <a:pt x="302981" y="263755"/>
                  <a:pt x="303159" y="265977"/>
                </a:cubicBezTo>
                <a:cubicBezTo>
                  <a:pt x="303337" y="268287"/>
                  <a:pt x="303604" y="270509"/>
                  <a:pt x="303693" y="272820"/>
                </a:cubicBezTo>
                <a:cubicBezTo>
                  <a:pt x="310100" y="285440"/>
                  <a:pt x="317665" y="301170"/>
                  <a:pt x="324607" y="317700"/>
                </a:cubicBezTo>
                <a:lnTo>
                  <a:pt x="354422" y="389242"/>
                </a:lnTo>
                <a:lnTo>
                  <a:pt x="388775" y="307036"/>
                </a:lnTo>
                <a:cubicBezTo>
                  <a:pt x="402303" y="274509"/>
                  <a:pt x="419213" y="243848"/>
                  <a:pt x="435588" y="214076"/>
                </a:cubicBezTo>
                <a:lnTo>
                  <a:pt x="443420" y="199945"/>
                </a:lnTo>
                <a:cubicBezTo>
                  <a:pt x="451430" y="185281"/>
                  <a:pt x="455702" y="168573"/>
                  <a:pt x="455702" y="151599"/>
                </a:cubicBezTo>
                <a:cubicBezTo>
                  <a:pt x="455702" y="121027"/>
                  <a:pt x="441996" y="92499"/>
                  <a:pt x="418234" y="73125"/>
                </a:cubicBezTo>
                <a:cubicBezTo>
                  <a:pt x="394204" y="53573"/>
                  <a:pt x="363589" y="46374"/>
                  <a:pt x="332439" y="52862"/>
                </a:cubicBezTo>
                <a:close/>
                <a:moveTo>
                  <a:pt x="322026" y="3360"/>
                </a:moveTo>
                <a:cubicBezTo>
                  <a:pt x="367949" y="-6238"/>
                  <a:pt x="414496" y="4960"/>
                  <a:pt x="450184" y="33932"/>
                </a:cubicBezTo>
                <a:cubicBezTo>
                  <a:pt x="485872" y="62904"/>
                  <a:pt x="506342" y="105741"/>
                  <a:pt x="506342" y="151599"/>
                </a:cubicBezTo>
                <a:cubicBezTo>
                  <a:pt x="506342" y="177016"/>
                  <a:pt x="499934" y="202078"/>
                  <a:pt x="487741" y="224207"/>
                </a:cubicBezTo>
                <a:lnTo>
                  <a:pt x="479998" y="238515"/>
                </a:lnTo>
                <a:cubicBezTo>
                  <a:pt x="463534" y="268287"/>
                  <a:pt x="447959" y="296460"/>
                  <a:pt x="435499" y="326499"/>
                </a:cubicBezTo>
                <a:lnTo>
                  <a:pt x="377828" y="464695"/>
                </a:lnTo>
                <a:cubicBezTo>
                  <a:pt x="373823" y="474115"/>
                  <a:pt x="364657" y="480247"/>
                  <a:pt x="354422" y="480247"/>
                </a:cubicBezTo>
                <a:cubicBezTo>
                  <a:pt x="344187" y="480247"/>
                  <a:pt x="335020" y="474115"/>
                  <a:pt x="331015" y="464695"/>
                </a:cubicBezTo>
                <a:lnTo>
                  <a:pt x="284291" y="352449"/>
                </a:lnTo>
                <a:lnTo>
                  <a:pt x="277438" y="364891"/>
                </a:lnTo>
                <a:cubicBezTo>
                  <a:pt x="260973" y="394752"/>
                  <a:pt x="245488" y="422925"/>
                  <a:pt x="232939" y="452875"/>
                </a:cubicBezTo>
                <a:lnTo>
                  <a:pt x="175268" y="591070"/>
                </a:lnTo>
                <a:cubicBezTo>
                  <a:pt x="171352" y="600491"/>
                  <a:pt x="162096" y="606623"/>
                  <a:pt x="151861" y="606623"/>
                </a:cubicBezTo>
                <a:cubicBezTo>
                  <a:pt x="141715" y="606623"/>
                  <a:pt x="132460" y="600491"/>
                  <a:pt x="128544" y="591070"/>
                </a:cubicBezTo>
                <a:lnTo>
                  <a:pt x="75323" y="463539"/>
                </a:lnTo>
                <a:cubicBezTo>
                  <a:pt x="62418" y="432701"/>
                  <a:pt x="46843" y="403551"/>
                  <a:pt x="30378" y="372712"/>
                </a:cubicBezTo>
                <a:lnTo>
                  <a:pt x="17385" y="348539"/>
                </a:lnTo>
                <a:cubicBezTo>
                  <a:pt x="1899" y="319122"/>
                  <a:pt x="-3352" y="285973"/>
                  <a:pt x="2077" y="252646"/>
                </a:cubicBezTo>
                <a:cubicBezTo>
                  <a:pt x="12045" y="191680"/>
                  <a:pt x="59303" y="142267"/>
                  <a:pt x="119555" y="129736"/>
                </a:cubicBezTo>
                <a:cubicBezTo>
                  <a:pt x="148212" y="123782"/>
                  <a:pt x="177137" y="125915"/>
                  <a:pt x="203569" y="135424"/>
                </a:cubicBezTo>
                <a:cubicBezTo>
                  <a:pt x="203925" y="132313"/>
                  <a:pt x="204103" y="129292"/>
                  <a:pt x="204637" y="126270"/>
                </a:cubicBezTo>
                <a:cubicBezTo>
                  <a:pt x="214605" y="65215"/>
                  <a:pt x="261774" y="15802"/>
                  <a:pt x="322026" y="3360"/>
                </a:cubicBezTo>
                <a:close/>
              </a:path>
            </a:pathLst>
          </a:custGeom>
          <a:solidFill>
            <a:srgbClr val="FFFFFF">
              <a:lumMod val="95000"/>
            </a:srgbClr>
          </a:solidFill>
          <a:ln>
            <a:noFill/>
          </a:ln>
        </p:spPr>
        <p:txBody>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1" name="man-shape_56745"/>
          <p:cNvSpPr>
            <a:spLocks noChangeAspect="1"/>
          </p:cNvSpPr>
          <p:nvPr>
            <p:custDataLst>
              <p:tags r:id="rId11"/>
            </p:custDataLst>
          </p:nvPr>
        </p:nvSpPr>
        <p:spPr bwMode="auto">
          <a:xfrm>
            <a:off x="6312478" y="1229252"/>
            <a:ext cx="230936" cy="186527"/>
          </a:xfrm>
          <a:custGeom>
            <a:avLst/>
            <a:gdLst>
              <a:gd name="connsiteX0" fmla="*/ 199013 w 609377"/>
              <a:gd name="connsiteY0" fmla="*/ 435742 h 492194"/>
              <a:gd name="connsiteX1" fmla="*/ 414600 w 609377"/>
              <a:gd name="connsiteY1" fmla="*/ 435742 h 492194"/>
              <a:gd name="connsiteX2" fmla="*/ 518491 w 609377"/>
              <a:gd name="connsiteY2" fmla="*/ 435742 h 492194"/>
              <a:gd name="connsiteX3" fmla="*/ 572285 w 609377"/>
              <a:gd name="connsiteY3" fmla="*/ 435742 h 492194"/>
              <a:gd name="connsiteX4" fmla="*/ 572285 w 609377"/>
              <a:gd name="connsiteY4" fmla="*/ 478222 h 492194"/>
              <a:gd name="connsiteX5" fmla="*/ 518491 w 609377"/>
              <a:gd name="connsiteY5" fmla="*/ 478222 h 492194"/>
              <a:gd name="connsiteX6" fmla="*/ 414600 w 609377"/>
              <a:gd name="connsiteY6" fmla="*/ 478222 h 492194"/>
              <a:gd name="connsiteX7" fmla="*/ 199013 w 609377"/>
              <a:gd name="connsiteY7" fmla="*/ 478222 h 492194"/>
              <a:gd name="connsiteX8" fmla="*/ 182764 w 609377"/>
              <a:gd name="connsiteY8" fmla="*/ 461956 h 492194"/>
              <a:gd name="connsiteX9" fmla="*/ 182764 w 609377"/>
              <a:gd name="connsiteY9" fmla="*/ 452008 h 492194"/>
              <a:gd name="connsiteX10" fmla="*/ 199013 w 609377"/>
              <a:gd name="connsiteY10" fmla="*/ 435742 h 492194"/>
              <a:gd name="connsiteX11" fmla="*/ 598532 w 609377"/>
              <a:gd name="connsiteY11" fmla="*/ 183306 h 492194"/>
              <a:gd name="connsiteX12" fmla="*/ 608505 w 609377"/>
              <a:gd name="connsiteY12" fmla="*/ 203745 h 492194"/>
              <a:gd name="connsiteX13" fmla="*/ 536759 w 609377"/>
              <a:gd name="connsiteY13" fmla="*/ 412878 h 492194"/>
              <a:gd name="connsiteX14" fmla="*/ 534354 w 609377"/>
              <a:gd name="connsiteY14" fmla="*/ 417329 h 492194"/>
              <a:gd name="connsiteX15" fmla="*/ 521155 w 609377"/>
              <a:gd name="connsiteY15" fmla="*/ 424240 h 492194"/>
              <a:gd name="connsiteX16" fmla="*/ 265794 w 609377"/>
              <a:gd name="connsiteY16" fmla="*/ 424240 h 492194"/>
              <a:gd name="connsiteX17" fmla="*/ 249661 w 609377"/>
              <a:gd name="connsiteY17" fmla="*/ 408193 h 492194"/>
              <a:gd name="connsiteX18" fmla="*/ 265794 w 609377"/>
              <a:gd name="connsiteY18" fmla="*/ 392147 h 492194"/>
              <a:gd name="connsiteX19" fmla="*/ 509892 w 609377"/>
              <a:gd name="connsiteY19" fmla="*/ 392147 h 492194"/>
              <a:gd name="connsiteX20" fmla="*/ 578058 w 609377"/>
              <a:gd name="connsiteY20" fmla="*/ 193320 h 492194"/>
              <a:gd name="connsiteX21" fmla="*/ 598532 w 609377"/>
              <a:gd name="connsiteY21" fmla="*/ 183306 h 492194"/>
              <a:gd name="connsiteX22" fmla="*/ 81768 w 609377"/>
              <a:gd name="connsiteY22" fmla="*/ 179942 h 492194"/>
              <a:gd name="connsiteX23" fmla="*/ 81885 w 609377"/>
              <a:gd name="connsiteY23" fmla="*/ 180118 h 492194"/>
              <a:gd name="connsiteX24" fmla="*/ 86754 w 609377"/>
              <a:gd name="connsiteY24" fmla="*/ 179942 h 492194"/>
              <a:gd name="connsiteX25" fmla="*/ 173449 w 609377"/>
              <a:gd name="connsiteY25" fmla="*/ 266555 h 492194"/>
              <a:gd name="connsiteX26" fmla="*/ 173625 w 609377"/>
              <a:gd name="connsiteY26" fmla="*/ 286583 h 492194"/>
              <a:gd name="connsiteX27" fmla="*/ 173625 w 609377"/>
              <a:gd name="connsiteY27" fmla="*/ 310476 h 492194"/>
              <a:gd name="connsiteX28" fmla="*/ 178552 w 609377"/>
              <a:gd name="connsiteY28" fmla="*/ 310476 h 492194"/>
              <a:gd name="connsiteX29" fmla="*/ 384966 w 609377"/>
              <a:gd name="connsiteY29" fmla="*/ 310594 h 492194"/>
              <a:gd name="connsiteX30" fmla="*/ 420923 w 609377"/>
              <a:gd name="connsiteY30" fmla="*/ 346492 h 492194"/>
              <a:gd name="connsiteX31" fmla="*/ 384966 w 609377"/>
              <a:gd name="connsiteY31" fmla="*/ 382390 h 492194"/>
              <a:gd name="connsiteX32" fmla="*/ 179549 w 609377"/>
              <a:gd name="connsiteY32" fmla="*/ 382390 h 492194"/>
              <a:gd name="connsiteX33" fmla="*/ 171278 w 609377"/>
              <a:gd name="connsiteY33" fmla="*/ 382273 h 492194"/>
              <a:gd name="connsiteX34" fmla="*/ 148989 w 609377"/>
              <a:gd name="connsiteY34" fmla="*/ 372084 h 492194"/>
              <a:gd name="connsiteX35" fmla="*/ 78483 w 609377"/>
              <a:gd name="connsiteY35" fmla="*/ 295250 h 492194"/>
              <a:gd name="connsiteX36" fmla="*/ 69978 w 609377"/>
              <a:gd name="connsiteY36" fmla="*/ 294899 h 492194"/>
              <a:gd name="connsiteX37" fmla="*/ 69626 w 609377"/>
              <a:gd name="connsiteY37" fmla="*/ 303390 h 492194"/>
              <a:gd name="connsiteX38" fmla="*/ 140073 w 609377"/>
              <a:gd name="connsiteY38" fmla="*/ 380165 h 492194"/>
              <a:gd name="connsiteX39" fmla="*/ 171044 w 609377"/>
              <a:gd name="connsiteY39" fmla="*/ 393751 h 492194"/>
              <a:gd name="connsiteX40" fmla="*/ 171337 w 609377"/>
              <a:gd name="connsiteY40" fmla="*/ 393751 h 492194"/>
              <a:gd name="connsiteX41" fmla="*/ 173625 w 609377"/>
              <a:gd name="connsiteY41" fmla="*/ 393927 h 492194"/>
              <a:gd name="connsiteX42" fmla="*/ 173625 w 609377"/>
              <a:gd name="connsiteY42" fmla="*/ 492194 h 492194"/>
              <a:gd name="connsiteX43" fmla="*/ 0 w 609377"/>
              <a:gd name="connsiteY43" fmla="*/ 492194 h 492194"/>
              <a:gd name="connsiteX44" fmla="*/ 0 w 609377"/>
              <a:gd name="connsiteY44" fmla="*/ 261577 h 492194"/>
              <a:gd name="connsiteX45" fmla="*/ 81768 w 609377"/>
              <a:gd name="connsiteY45" fmla="*/ 179942 h 492194"/>
              <a:gd name="connsiteX46" fmla="*/ 165194 w 609377"/>
              <a:gd name="connsiteY46" fmla="*/ 0 h 492194"/>
              <a:gd name="connsiteX47" fmla="*/ 255306 w 609377"/>
              <a:gd name="connsiteY47" fmla="*/ 89971 h 492194"/>
              <a:gd name="connsiteX48" fmla="*/ 165194 w 609377"/>
              <a:gd name="connsiteY48" fmla="*/ 179942 h 492194"/>
              <a:gd name="connsiteX49" fmla="*/ 75082 w 609377"/>
              <a:gd name="connsiteY49" fmla="*/ 89971 h 492194"/>
              <a:gd name="connsiteX50" fmla="*/ 165194 w 609377"/>
              <a:gd name="connsiteY50" fmla="*/ 0 h 49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377" h="492194">
                <a:moveTo>
                  <a:pt x="199013" y="435742"/>
                </a:moveTo>
                <a:lnTo>
                  <a:pt x="414600" y="435742"/>
                </a:lnTo>
                <a:lnTo>
                  <a:pt x="518491" y="435742"/>
                </a:lnTo>
                <a:lnTo>
                  <a:pt x="572285" y="435742"/>
                </a:lnTo>
                <a:lnTo>
                  <a:pt x="572285" y="478222"/>
                </a:lnTo>
                <a:lnTo>
                  <a:pt x="518491" y="478222"/>
                </a:lnTo>
                <a:lnTo>
                  <a:pt x="414600" y="478222"/>
                </a:lnTo>
                <a:lnTo>
                  <a:pt x="199013" y="478222"/>
                </a:lnTo>
                <a:cubicBezTo>
                  <a:pt x="190038" y="478222"/>
                  <a:pt x="182764" y="470966"/>
                  <a:pt x="182764" y="461956"/>
                </a:cubicBezTo>
                <a:lnTo>
                  <a:pt x="182764" y="452008"/>
                </a:lnTo>
                <a:cubicBezTo>
                  <a:pt x="182764" y="443056"/>
                  <a:pt x="190038" y="435742"/>
                  <a:pt x="199013" y="435742"/>
                </a:cubicBezTo>
                <a:close/>
                <a:moveTo>
                  <a:pt x="598532" y="183306"/>
                </a:moveTo>
                <a:cubicBezTo>
                  <a:pt x="606921" y="186234"/>
                  <a:pt x="611379" y="195311"/>
                  <a:pt x="608505" y="203745"/>
                </a:cubicBezTo>
                <a:lnTo>
                  <a:pt x="536759" y="412878"/>
                </a:lnTo>
                <a:cubicBezTo>
                  <a:pt x="536173" y="414518"/>
                  <a:pt x="535352" y="416041"/>
                  <a:pt x="534354" y="417329"/>
                </a:cubicBezTo>
                <a:cubicBezTo>
                  <a:pt x="531480" y="421487"/>
                  <a:pt x="526611" y="424240"/>
                  <a:pt x="521155" y="424240"/>
                </a:cubicBezTo>
                <a:lnTo>
                  <a:pt x="265794" y="424240"/>
                </a:lnTo>
                <a:cubicBezTo>
                  <a:pt x="256877" y="424240"/>
                  <a:pt x="249661" y="417037"/>
                  <a:pt x="249661" y="408193"/>
                </a:cubicBezTo>
                <a:cubicBezTo>
                  <a:pt x="249661" y="399292"/>
                  <a:pt x="256877" y="392147"/>
                  <a:pt x="265794" y="392147"/>
                </a:cubicBezTo>
                <a:lnTo>
                  <a:pt x="509892" y="392147"/>
                </a:lnTo>
                <a:lnTo>
                  <a:pt x="578058" y="193320"/>
                </a:lnTo>
                <a:cubicBezTo>
                  <a:pt x="580933" y="184945"/>
                  <a:pt x="590084" y="180436"/>
                  <a:pt x="598532" y="183306"/>
                </a:cubicBezTo>
                <a:close/>
                <a:moveTo>
                  <a:pt x="81768" y="179942"/>
                </a:moveTo>
                <a:lnTo>
                  <a:pt x="81885" y="180118"/>
                </a:lnTo>
                <a:cubicBezTo>
                  <a:pt x="83527" y="180001"/>
                  <a:pt x="85111" y="179942"/>
                  <a:pt x="86754" y="179942"/>
                </a:cubicBezTo>
                <a:cubicBezTo>
                  <a:pt x="134618" y="179942"/>
                  <a:pt x="173449" y="218710"/>
                  <a:pt x="173449" y="266555"/>
                </a:cubicBezTo>
                <a:lnTo>
                  <a:pt x="173625" y="286583"/>
                </a:lnTo>
                <a:lnTo>
                  <a:pt x="173625" y="310476"/>
                </a:lnTo>
                <a:lnTo>
                  <a:pt x="178552" y="310476"/>
                </a:lnTo>
                <a:lnTo>
                  <a:pt x="384966" y="310594"/>
                </a:lnTo>
                <a:cubicBezTo>
                  <a:pt x="404793" y="310594"/>
                  <a:pt x="420923" y="326698"/>
                  <a:pt x="420923" y="346492"/>
                </a:cubicBezTo>
                <a:cubicBezTo>
                  <a:pt x="420923" y="366286"/>
                  <a:pt x="404793" y="382390"/>
                  <a:pt x="384966" y="382390"/>
                </a:cubicBezTo>
                <a:lnTo>
                  <a:pt x="179549" y="382390"/>
                </a:lnTo>
                <a:cubicBezTo>
                  <a:pt x="179549" y="382390"/>
                  <a:pt x="171865" y="382273"/>
                  <a:pt x="171278" y="382273"/>
                </a:cubicBezTo>
                <a:cubicBezTo>
                  <a:pt x="162773" y="382098"/>
                  <a:pt x="154678" y="378291"/>
                  <a:pt x="148989" y="372084"/>
                </a:cubicBezTo>
                <a:lnTo>
                  <a:pt x="78483" y="295250"/>
                </a:lnTo>
                <a:cubicBezTo>
                  <a:pt x="76254" y="292791"/>
                  <a:pt x="72441" y="292674"/>
                  <a:pt x="69978" y="294899"/>
                </a:cubicBezTo>
                <a:cubicBezTo>
                  <a:pt x="67514" y="297124"/>
                  <a:pt x="67397" y="300931"/>
                  <a:pt x="69626" y="303390"/>
                </a:cubicBezTo>
                <a:lnTo>
                  <a:pt x="140073" y="380165"/>
                </a:lnTo>
                <a:cubicBezTo>
                  <a:pt x="148050" y="388832"/>
                  <a:pt x="159312" y="393751"/>
                  <a:pt x="171044" y="393751"/>
                </a:cubicBezTo>
                <a:cubicBezTo>
                  <a:pt x="171161" y="393751"/>
                  <a:pt x="171161" y="393751"/>
                  <a:pt x="171337" y="393751"/>
                </a:cubicBezTo>
                <a:lnTo>
                  <a:pt x="173625" y="393927"/>
                </a:lnTo>
                <a:lnTo>
                  <a:pt x="173625" y="492194"/>
                </a:lnTo>
                <a:lnTo>
                  <a:pt x="0" y="492194"/>
                </a:lnTo>
                <a:lnTo>
                  <a:pt x="0" y="261577"/>
                </a:lnTo>
                <a:cubicBezTo>
                  <a:pt x="0" y="216485"/>
                  <a:pt x="36602" y="179942"/>
                  <a:pt x="81768" y="179942"/>
                </a:cubicBezTo>
                <a:close/>
                <a:moveTo>
                  <a:pt x="165194" y="0"/>
                </a:moveTo>
                <a:cubicBezTo>
                  <a:pt x="214961" y="0"/>
                  <a:pt x="255306" y="40281"/>
                  <a:pt x="255306" y="89971"/>
                </a:cubicBezTo>
                <a:cubicBezTo>
                  <a:pt x="255306" y="139661"/>
                  <a:pt x="214961" y="179942"/>
                  <a:pt x="165194" y="179942"/>
                </a:cubicBezTo>
                <a:cubicBezTo>
                  <a:pt x="115427" y="179942"/>
                  <a:pt x="75082" y="139661"/>
                  <a:pt x="75082" y="89971"/>
                </a:cubicBezTo>
                <a:cubicBezTo>
                  <a:pt x="75082" y="40281"/>
                  <a:pt x="115427" y="0"/>
                  <a:pt x="165194" y="0"/>
                </a:cubicBezTo>
                <a:close/>
              </a:path>
            </a:pathLst>
          </a:custGeom>
          <a:solidFill>
            <a:srgbClr val="FFFFFF">
              <a:lumMod val="95000"/>
            </a:srgbClr>
          </a:solidFill>
          <a:ln>
            <a:noFill/>
          </a:ln>
        </p:spPr>
        <p:txBody>
          <a:bodyPr/>
          <a:lstStyle/>
          <a:p>
            <a:pP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pic>
        <p:nvPicPr>
          <p:cNvPr id="182" name="Picture 2"/>
          <p:cNvPicPr>
            <a:picLocks noChangeAspect="1" noChangeArrowheads="1"/>
          </p:cNvPicPr>
          <p:nvPr>
            <p:custDataLst>
              <p:tags r:id="rId12"/>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96574" y="2213308"/>
            <a:ext cx="1571926" cy="25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 descr="C:\Users\qlz\AppData\Roaming\Tencent\Users\22848640\QQ\WinTemp\RichOle\E%M$H7KB[9@8G`{PY9T]BG0.png"/>
          <p:cNvPicPr>
            <a:picLocks noChangeAspect="1" noChangeArrowheads="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a:off x="4091270" y="2213308"/>
            <a:ext cx="1379621" cy="2670008"/>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C:\Users\zw\Documents\Tencent Files\46885610\FileRecv\1(1).png"/>
          <p:cNvPicPr>
            <a:picLocks noChangeAspect="1" noChangeArrowheads="1"/>
          </p:cNvPicPr>
          <p:nvPr>
            <p:custDataLst>
              <p:tags r:id="rId14"/>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563852" y="2292516"/>
            <a:ext cx="135161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
          <p:cNvPicPr>
            <a:picLocks noChangeAspect="1" noChangeArrowheads="1"/>
          </p:cNvPicPr>
          <p:nvPr>
            <p:custDataLst>
              <p:tags r:id="rId15"/>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5708407" y="2270958"/>
            <a:ext cx="1537819" cy="255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3"/>
          <p:cNvPicPr>
            <a:picLocks noChangeAspect="1" noChangeArrowheads="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2350201" y="2213308"/>
            <a:ext cx="1427749" cy="267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箭头: 右 2"/>
          <p:cNvSpPr/>
          <p:nvPr>
            <p:custDataLst>
              <p:tags r:id="rId17"/>
            </p:custDataLst>
          </p:nvPr>
        </p:nvSpPr>
        <p:spPr>
          <a:xfrm>
            <a:off x="3400425" y="1289050"/>
            <a:ext cx="872490" cy="1327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8" name="箭头: 右 2"/>
          <p:cNvSpPr/>
          <p:nvPr>
            <p:custDataLst>
              <p:tags r:id="rId18"/>
            </p:custDataLst>
          </p:nvPr>
        </p:nvSpPr>
        <p:spPr>
          <a:xfrm>
            <a:off x="5134610" y="1289050"/>
            <a:ext cx="872490" cy="1327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9" name="箭头: 右 2"/>
          <p:cNvSpPr/>
          <p:nvPr>
            <p:custDataLst>
              <p:tags r:id="rId19"/>
            </p:custDataLst>
          </p:nvPr>
        </p:nvSpPr>
        <p:spPr>
          <a:xfrm>
            <a:off x="6898640" y="1289050"/>
            <a:ext cx="872490" cy="132715"/>
          </a:xfrm>
          <a:prstGeom prst="rightArrow">
            <a:avLst/>
          </a:prstGeom>
          <a:solidFill>
            <a:srgbClr val="4276AA">
              <a:lumMod val="60000"/>
              <a:lumOff val="40000"/>
            </a:srgbClr>
          </a:solidFill>
          <a:ln>
            <a:noFill/>
          </a:ln>
        </p:spPr>
        <p:style>
          <a:lnRef idx="2">
            <a:srgbClr val="4276AA">
              <a:shade val="50000"/>
            </a:srgbClr>
          </a:lnRef>
          <a:fillRef idx="1">
            <a:srgbClr val="4276AA"/>
          </a:fillRef>
          <a:effectRef idx="0">
            <a:srgbClr val="4276AA"/>
          </a:effectRef>
          <a:fontRef idx="minor">
            <a:srgbClr val="FFFFFF"/>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90" name="文本框 189"/>
          <p:cNvSpPr txBox="1"/>
          <p:nvPr/>
        </p:nvSpPr>
        <p:spPr>
          <a:xfrm>
            <a:off x="499745" y="1776095"/>
            <a:ext cx="1689735"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电话咨询</a:t>
            </a:r>
          </a:p>
        </p:txBody>
      </p:sp>
      <p:sp>
        <p:nvSpPr>
          <p:cNvPr id="191" name="文本框 190"/>
          <p:cNvSpPr txBox="1"/>
          <p:nvPr/>
        </p:nvSpPr>
        <p:spPr>
          <a:xfrm>
            <a:off x="2536190" y="1786890"/>
            <a:ext cx="1266190"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微信群</a:t>
            </a:r>
          </a:p>
        </p:txBody>
      </p:sp>
      <p:sp>
        <p:nvSpPr>
          <p:cNvPr id="192" name="文本框 191"/>
          <p:cNvSpPr txBox="1"/>
          <p:nvPr/>
        </p:nvSpPr>
        <p:spPr>
          <a:xfrm>
            <a:off x="4215765" y="1776095"/>
            <a:ext cx="1236980"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财务</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Q</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群</a:t>
            </a:r>
          </a:p>
        </p:txBody>
      </p:sp>
      <p:sp>
        <p:nvSpPr>
          <p:cNvPr id="193" name="文本框 192"/>
          <p:cNvSpPr txBox="1"/>
          <p:nvPr/>
        </p:nvSpPr>
        <p:spPr>
          <a:xfrm>
            <a:off x="5632450" y="1776095"/>
            <a:ext cx="1689735"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调研走访和宣讲</a:t>
            </a:r>
          </a:p>
        </p:txBody>
      </p:sp>
      <p:sp>
        <p:nvSpPr>
          <p:cNvPr id="194" name="文本框 193"/>
          <p:cNvSpPr txBox="1"/>
          <p:nvPr/>
        </p:nvSpPr>
        <p:spPr>
          <a:xfrm>
            <a:off x="7739380" y="1776095"/>
            <a:ext cx="1282065" cy="337185"/>
          </a:xfrm>
          <a:prstGeom prst="rect">
            <a:avLst/>
          </a:prstGeom>
          <a:noFill/>
        </p:spPr>
        <p:txBody>
          <a:bodyPr wrap="square" rtlCol="0">
            <a:spAutoFit/>
          </a:bodyPr>
          <a:lstStyle/>
          <a:p>
            <a:r>
              <a:rPr lang="zh-CN" altLang="en-US" sz="1600" b="1">
                <a:latin typeface="微软雅黑" panose="020B0503020204020204" pitchFamily="34" charset="-122"/>
                <a:ea typeface="微软雅黑" panose="020B0503020204020204" pitchFamily="34" charset="-122"/>
              </a:rPr>
              <a:t>科研手册</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flipH="1">
            <a:off x="3396139" y="0"/>
            <a:ext cx="2351246" cy="60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矩形 8"/>
          <p:cNvSpPr/>
          <p:nvPr/>
        </p:nvSpPr>
        <p:spPr>
          <a:xfrm>
            <a:off x="2486423" y="181765"/>
            <a:ext cx="4977765" cy="506730"/>
          </a:xfrm>
          <a:prstGeom prst="rect">
            <a:avLst/>
          </a:prstGeom>
        </p:spPr>
        <p:txBody>
          <a:bodyPr wrap="none">
            <a:spAutoFit/>
          </a:bodyPr>
          <a:lstStyle/>
          <a:p>
            <a:pPr lvl="0" algn="l"/>
            <a:r>
              <a:rPr lang="en-US" altLang="zh-CN" sz="2700" b="1" dirty="0" smtClean="0">
                <a:latin typeface="黑体" panose="02010609060101010101" charset="-122"/>
                <a:ea typeface="黑体" panose="02010609060101010101" charset="-122"/>
                <a:cs typeface="黑体" panose="02010609060101010101" charset="-122"/>
              </a:rPr>
              <a:t> </a:t>
            </a:r>
            <a:r>
              <a:rPr lang="zh-CN" altLang="en-US" sz="2700" b="1" dirty="0" smtClean="0">
                <a:latin typeface="黑体" panose="02010609060101010101" charset="-122"/>
                <a:ea typeface="黑体" panose="02010609060101010101" charset="-122"/>
                <a:cs typeface="黑体" panose="02010609060101010101" charset="-122"/>
                <a:sym typeface="Century Gothic" panose="020B0502020202020204" pitchFamily="34" charset="0"/>
              </a:rPr>
              <a:t>多渠道服务</a:t>
            </a:r>
            <a:r>
              <a:rPr lang="en-US" altLang="zh-CN" sz="2700" b="1" dirty="0" smtClean="0">
                <a:latin typeface="黑体" panose="02010609060101010101" charset="-122"/>
                <a:ea typeface="黑体" panose="02010609060101010101" charset="-122"/>
                <a:cs typeface="黑体" panose="02010609060101010101" charset="-122"/>
                <a:sym typeface="Century Gothic" panose="020B0502020202020204" pitchFamily="34" charset="0"/>
              </a:rPr>
              <a:t>—</a:t>
            </a:r>
            <a:r>
              <a:rPr lang="zh-CN" altLang="en-US" sz="2000" b="1" dirty="0" smtClean="0">
                <a:latin typeface="黑体" panose="02010609060101010101" charset="-122"/>
                <a:ea typeface="黑体" panose="02010609060101010101" charset="-122"/>
                <a:cs typeface="黑体" panose="02010609060101010101" charset="-122"/>
              </a:rPr>
              <a:t>流程优化</a:t>
            </a:r>
            <a:r>
              <a:rPr lang="zh-CN" altLang="zh-CN" sz="2000" b="1" dirty="0" smtClean="0">
                <a:latin typeface="黑体" panose="02010609060101010101" charset="-122"/>
                <a:ea typeface="黑体" panose="02010609060101010101" charset="-122"/>
                <a:cs typeface="黑体" panose="02010609060101010101" charset="-122"/>
              </a:rPr>
              <a:t>“保驾护航”</a:t>
            </a:r>
            <a:endParaRPr lang="zh-CN" altLang="en-US" sz="2000" b="1" dirty="0">
              <a:latin typeface="黑体" panose="02010609060101010101" charset="-122"/>
              <a:ea typeface="黑体" panose="02010609060101010101" charset="-122"/>
              <a:cs typeface="黑体" panose="02010609060101010101" charset="-122"/>
            </a:endParaRPr>
          </a:p>
        </p:txBody>
      </p:sp>
      <p:sp>
        <p:nvSpPr>
          <p:cNvPr id="15" name="矩形 14"/>
          <p:cNvSpPr/>
          <p:nvPr>
            <p:custDataLst>
              <p:tags r:id="rId1"/>
            </p:custDataLst>
          </p:nvPr>
        </p:nvSpPr>
        <p:spPr>
          <a:xfrm>
            <a:off x="4458949" y="3985076"/>
            <a:ext cx="1167984" cy="338546"/>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1</a:t>
            </a:r>
          </a:p>
        </p:txBody>
      </p:sp>
      <p:sp>
        <p:nvSpPr>
          <p:cNvPr id="16" name="矩形 15"/>
          <p:cNvSpPr/>
          <p:nvPr>
            <p:custDataLst>
              <p:tags r:id="rId2"/>
            </p:custDataLst>
          </p:nvPr>
        </p:nvSpPr>
        <p:spPr>
          <a:xfrm>
            <a:off x="4760158" y="3646530"/>
            <a:ext cx="1167984" cy="338546"/>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2</a:t>
            </a:r>
          </a:p>
        </p:txBody>
      </p:sp>
      <p:sp>
        <p:nvSpPr>
          <p:cNvPr id="17" name="矩形 16"/>
          <p:cNvSpPr/>
          <p:nvPr>
            <p:custDataLst>
              <p:tags r:id="rId3"/>
            </p:custDataLst>
          </p:nvPr>
        </p:nvSpPr>
        <p:spPr>
          <a:xfrm>
            <a:off x="5089941" y="3307984"/>
            <a:ext cx="1167984" cy="338546"/>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3</a:t>
            </a:r>
          </a:p>
        </p:txBody>
      </p:sp>
      <p:sp>
        <p:nvSpPr>
          <p:cNvPr id="18" name="矩形 17"/>
          <p:cNvSpPr/>
          <p:nvPr>
            <p:custDataLst>
              <p:tags r:id="rId4"/>
            </p:custDataLst>
          </p:nvPr>
        </p:nvSpPr>
        <p:spPr>
          <a:xfrm>
            <a:off x="5419725" y="2969439"/>
            <a:ext cx="1167984" cy="338546"/>
          </a:xfrm>
          <a:prstGeom prst="rect">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4</a:t>
            </a:r>
          </a:p>
        </p:txBody>
      </p:sp>
      <p:sp>
        <p:nvSpPr>
          <p:cNvPr id="20" name="矩形 19"/>
          <p:cNvSpPr/>
          <p:nvPr>
            <p:custDataLst>
              <p:tags r:id="rId5"/>
            </p:custDataLst>
          </p:nvPr>
        </p:nvSpPr>
        <p:spPr>
          <a:xfrm>
            <a:off x="5739984" y="2630893"/>
            <a:ext cx="1167984" cy="338546"/>
          </a:xfrm>
          <a:prstGeom prst="rect">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5</a:t>
            </a:r>
          </a:p>
        </p:txBody>
      </p:sp>
      <p:sp>
        <p:nvSpPr>
          <p:cNvPr id="24" name="直角三角形 23"/>
          <p:cNvSpPr/>
          <p:nvPr>
            <p:custDataLst>
              <p:tags r:id="rId6"/>
            </p:custDataLst>
          </p:nvPr>
        </p:nvSpPr>
        <p:spPr>
          <a:xfrm flipV="1">
            <a:off x="6251394" y="3307984"/>
            <a:ext cx="328773" cy="338546"/>
          </a:xfrm>
          <a:prstGeom prst="rtTriangle">
            <a:avLst/>
          </a:prstGeom>
          <a:solidFill>
            <a:srgbClr val="8DB545">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25" name="直角三角形 24"/>
          <p:cNvSpPr/>
          <p:nvPr>
            <p:custDataLst>
              <p:tags r:id="rId7"/>
            </p:custDataLst>
          </p:nvPr>
        </p:nvSpPr>
        <p:spPr>
          <a:xfrm flipV="1">
            <a:off x="5928140" y="3646530"/>
            <a:ext cx="328773" cy="338546"/>
          </a:xfrm>
          <a:prstGeom prst="rtTriangle">
            <a:avLst/>
          </a:prstGeom>
          <a:solidFill>
            <a:srgbClr val="15AA9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26" name="直角三角形 25"/>
          <p:cNvSpPr/>
          <p:nvPr>
            <p:custDataLst>
              <p:tags r:id="rId8"/>
            </p:custDataLst>
          </p:nvPr>
        </p:nvSpPr>
        <p:spPr>
          <a:xfrm flipV="1">
            <a:off x="6578184" y="2969438"/>
            <a:ext cx="328773" cy="338546"/>
          </a:xfrm>
          <a:prstGeom prst="rtTriangle">
            <a:avLst/>
          </a:prstGeom>
          <a:solidFill>
            <a:srgbClr val="F4A51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27" name="直角三角形 26"/>
          <p:cNvSpPr/>
          <p:nvPr>
            <p:custDataLst>
              <p:tags r:id="rId9"/>
            </p:custDataLst>
          </p:nvPr>
        </p:nvSpPr>
        <p:spPr>
          <a:xfrm flipV="1">
            <a:off x="5626930" y="3985076"/>
            <a:ext cx="328773" cy="338546"/>
          </a:xfrm>
          <a:prstGeom prst="rtTriangle">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29" name="直角三角形 28"/>
          <p:cNvSpPr/>
          <p:nvPr>
            <p:custDataLst>
              <p:tags r:id="rId10"/>
            </p:custDataLst>
          </p:nvPr>
        </p:nvSpPr>
        <p:spPr>
          <a:xfrm flipV="1">
            <a:off x="6903999" y="2630893"/>
            <a:ext cx="328773" cy="338546"/>
          </a:xfrm>
          <a:prstGeom prst="rtTriangle">
            <a:avLst/>
          </a:prstGeom>
          <a:solidFill>
            <a:srgbClr val="BA433A">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79" name="矩形 78"/>
          <p:cNvSpPr/>
          <p:nvPr>
            <p:custDataLst>
              <p:tags r:id="rId11"/>
            </p:custDataLst>
          </p:nvPr>
        </p:nvSpPr>
        <p:spPr>
          <a:xfrm>
            <a:off x="6062324" y="2292801"/>
            <a:ext cx="1167984" cy="338546"/>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6</a:t>
            </a:r>
          </a:p>
        </p:txBody>
      </p:sp>
      <p:sp>
        <p:nvSpPr>
          <p:cNvPr id="80" name="矩形 79"/>
          <p:cNvSpPr/>
          <p:nvPr>
            <p:custDataLst>
              <p:tags r:id="rId12"/>
            </p:custDataLst>
          </p:nvPr>
        </p:nvSpPr>
        <p:spPr>
          <a:xfrm>
            <a:off x="6363533" y="1954255"/>
            <a:ext cx="1167984" cy="338546"/>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7</a:t>
            </a:r>
          </a:p>
        </p:txBody>
      </p:sp>
      <p:sp>
        <p:nvSpPr>
          <p:cNvPr id="81" name="矩形 80"/>
          <p:cNvSpPr/>
          <p:nvPr>
            <p:custDataLst>
              <p:tags r:id="rId13"/>
            </p:custDataLst>
          </p:nvPr>
        </p:nvSpPr>
        <p:spPr>
          <a:xfrm>
            <a:off x="6693316" y="1615709"/>
            <a:ext cx="1167984" cy="338546"/>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8</a:t>
            </a:r>
          </a:p>
        </p:txBody>
      </p:sp>
      <p:sp>
        <p:nvSpPr>
          <p:cNvPr id="82" name="矩形 81"/>
          <p:cNvSpPr/>
          <p:nvPr>
            <p:custDataLst>
              <p:tags r:id="rId14"/>
            </p:custDataLst>
          </p:nvPr>
        </p:nvSpPr>
        <p:spPr>
          <a:xfrm>
            <a:off x="7023100" y="1277164"/>
            <a:ext cx="1167984" cy="338546"/>
          </a:xfrm>
          <a:prstGeom prst="rect">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rtlCol="0" anchor="ctr">
            <a:normAutofit/>
          </a:bodyPr>
          <a:lstStyle/>
          <a:p>
            <a:pPr algn="ctr"/>
            <a:r>
              <a:rPr lang="en-US" altLang="zh-CN">
                <a:solidFill>
                  <a:sysClr val="window" lastClr="FFFFFF"/>
                </a:solidFill>
                <a:latin typeface="Arial" panose="020B0604020202020204" pitchFamily="34" charset="0"/>
                <a:ea typeface="黑体" panose="02010609060101010101" charset="-122"/>
                <a:cs typeface="+mn-ea"/>
                <a:sym typeface="Arial" panose="020B0604020202020204" pitchFamily="34" charset="0"/>
              </a:rPr>
              <a:t>9</a:t>
            </a:r>
          </a:p>
        </p:txBody>
      </p:sp>
      <p:sp>
        <p:nvSpPr>
          <p:cNvPr id="84" name="直角三角形 83"/>
          <p:cNvSpPr/>
          <p:nvPr>
            <p:custDataLst>
              <p:tags r:id="rId15"/>
            </p:custDataLst>
          </p:nvPr>
        </p:nvSpPr>
        <p:spPr>
          <a:xfrm flipV="1">
            <a:off x="7854769" y="1615709"/>
            <a:ext cx="328773" cy="338546"/>
          </a:xfrm>
          <a:prstGeom prst="rtTriangle">
            <a:avLst/>
          </a:prstGeom>
          <a:solidFill>
            <a:srgbClr val="8DB545">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85" name="直角三角形 84"/>
          <p:cNvSpPr/>
          <p:nvPr>
            <p:custDataLst>
              <p:tags r:id="rId16"/>
            </p:custDataLst>
          </p:nvPr>
        </p:nvSpPr>
        <p:spPr>
          <a:xfrm flipV="1">
            <a:off x="7531515" y="1954255"/>
            <a:ext cx="328773" cy="338546"/>
          </a:xfrm>
          <a:prstGeom prst="rtTriangle">
            <a:avLst/>
          </a:prstGeom>
          <a:solidFill>
            <a:srgbClr val="15AA9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86" name="直角三角形 85"/>
          <p:cNvSpPr/>
          <p:nvPr>
            <p:custDataLst>
              <p:tags r:id="rId17"/>
            </p:custDataLst>
          </p:nvPr>
        </p:nvSpPr>
        <p:spPr>
          <a:xfrm flipV="1">
            <a:off x="8181559" y="1277163"/>
            <a:ext cx="328773" cy="338546"/>
          </a:xfrm>
          <a:prstGeom prst="rtTriangle">
            <a:avLst/>
          </a:prstGeom>
          <a:solidFill>
            <a:srgbClr val="F4A516">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87" name="直角三角形 86"/>
          <p:cNvSpPr/>
          <p:nvPr>
            <p:custDataLst>
              <p:tags r:id="rId18"/>
            </p:custDataLst>
          </p:nvPr>
        </p:nvSpPr>
        <p:spPr>
          <a:xfrm flipV="1">
            <a:off x="7230305" y="2292801"/>
            <a:ext cx="328773" cy="338546"/>
          </a:xfrm>
          <a:prstGeom prst="rtTriangle">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fontScale="25000" lnSpcReduction="20000"/>
          </a:bodyPr>
          <a:lstStyle/>
          <a:p>
            <a:pPr algn="ctr"/>
            <a:endParaRPr lang="zh-CN" altLang="en-US" sz="525">
              <a:solidFill>
                <a:sysClr val="window" lastClr="FFFFFF"/>
              </a:solidFill>
              <a:sym typeface="Arial" panose="020B0604020202020204" pitchFamily="34" charset="0"/>
            </a:endParaRPr>
          </a:p>
        </p:txBody>
      </p:sp>
      <p:sp>
        <p:nvSpPr>
          <p:cNvPr id="104466" name="未知"/>
          <p:cNvSpPr/>
          <p:nvPr/>
        </p:nvSpPr>
        <p:spPr bwMode="auto">
          <a:xfrm rot="1438490">
            <a:off x="1617345" y="614680"/>
            <a:ext cx="2502535" cy="3998595"/>
          </a:xfrm>
          <a:custGeom>
            <a:avLst/>
            <a:gdLst>
              <a:gd name="T0" fmla="*/ 2147483647 w 1824"/>
              <a:gd name="T1" fmla="*/ 2147483647 h 2648"/>
              <a:gd name="T2" fmla="*/ 2147483647 w 1824"/>
              <a:gd name="T3" fmla="*/ 2147483647 h 2648"/>
              <a:gd name="T4" fmla="*/ 2147483647 w 1824"/>
              <a:gd name="T5" fmla="*/ 2147483647 h 2648"/>
              <a:gd name="T6" fmla="*/ 2147483647 w 1824"/>
              <a:gd name="T7" fmla="*/ 2147483647 h 2648"/>
              <a:gd name="T8" fmla="*/ 2147483647 w 1824"/>
              <a:gd name="T9" fmla="*/ 2147483647 h 2648"/>
              <a:gd name="T10" fmla="*/ 2147483647 w 1824"/>
              <a:gd name="T11" fmla="*/ 2147483647 h 2648"/>
              <a:gd name="T12" fmla="*/ 2147483647 w 1824"/>
              <a:gd name="T13" fmla="*/ 2147483647 h 2648"/>
              <a:gd name="T14" fmla="*/ 2147483647 w 1824"/>
              <a:gd name="T15" fmla="*/ 2147483647 h 2648"/>
              <a:gd name="T16" fmla="*/ 2147483647 w 1824"/>
              <a:gd name="T17" fmla="*/ 2147483647 h 2648"/>
              <a:gd name="T18" fmla="*/ 2147483647 w 1824"/>
              <a:gd name="T19" fmla="*/ 2147483647 h 2648"/>
              <a:gd name="T20" fmla="*/ 2147483647 w 1824"/>
              <a:gd name="T21" fmla="*/ 2147483647 h 2648"/>
              <a:gd name="T22" fmla="*/ 2147483647 w 1824"/>
              <a:gd name="T23" fmla="*/ 2147483647 h 2648"/>
              <a:gd name="T24" fmla="*/ 2147483647 w 1824"/>
              <a:gd name="T25" fmla="*/ 2147483647 h 2648"/>
              <a:gd name="T26" fmla="*/ 2147483647 w 1824"/>
              <a:gd name="T27" fmla="*/ 2147483647 h 2648"/>
              <a:gd name="T28" fmla="*/ 2147483647 w 1824"/>
              <a:gd name="T29" fmla="*/ 2147483647 h 2648"/>
              <a:gd name="T30" fmla="*/ 2147483647 w 1824"/>
              <a:gd name="T31" fmla="*/ 2147483647 h 2648"/>
              <a:gd name="T32" fmla="*/ 2147483647 w 1824"/>
              <a:gd name="T33" fmla="*/ 2147483647 h 2648"/>
              <a:gd name="T34" fmla="*/ 2147483647 w 1824"/>
              <a:gd name="T35" fmla="*/ 2147483647 h 2648"/>
              <a:gd name="T36" fmla="*/ 2147483647 w 1824"/>
              <a:gd name="T37" fmla="*/ 2147483647 h 2648"/>
              <a:gd name="T38" fmla="*/ 2147483647 w 1824"/>
              <a:gd name="T39" fmla="*/ 2147483647 h 2648"/>
              <a:gd name="T40" fmla="*/ 2147483647 w 1824"/>
              <a:gd name="T41" fmla="*/ 2147483647 h 2648"/>
              <a:gd name="T42" fmla="*/ 2147483647 w 1824"/>
              <a:gd name="T43" fmla="*/ 2147483647 h 2648"/>
              <a:gd name="T44" fmla="*/ 2147483647 w 1824"/>
              <a:gd name="T45" fmla="*/ 2147483647 h 2648"/>
              <a:gd name="T46" fmla="*/ 2147483647 w 1824"/>
              <a:gd name="T47" fmla="*/ 2147483647 h 2648"/>
              <a:gd name="T48" fmla="*/ 2147483647 w 1824"/>
              <a:gd name="T49" fmla="*/ 2147483647 h 2648"/>
              <a:gd name="T50" fmla="*/ 2147483647 w 1824"/>
              <a:gd name="T51" fmla="*/ 2147483647 h 2648"/>
              <a:gd name="T52" fmla="*/ 2147483647 w 1824"/>
              <a:gd name="T53" fmla="*/ 2147483647 h 2648"/>
              <a:gd name="T54" fmla="*/ 2147483647 w 1824"/>
              <a:gd name="T55" fmla="*/ 2147483647 h 2648"/>
              <a:gd name="T56" fmla="*/ 2147483647 w 1824"/>
              <a:gd name="T57" fmla="*/ 2147483647 h 2648"/>
              <a:gd name="T58" fmla="*/ 2147483647 w 1824"/>
              <a:gd name="T59" fmla="*/ 2147483647 h 2648"/>
              <a:gd name="T60" fmla="*/ 2147483647 w 1824"/>
              <a:gd name="T61" fmla="*/ 2147483647 h 2648"/>
              <a:gd name="T62" fmla="*/ 2147483647 w 1824"/>
              <a:gd name="T63" fmla="*/ 214748364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kumimoji="1" lang="zh-CN" altLang="en-US" sz="1800" b="1">
              <a:solidFill>
                <a:srgbClr val="FF0000"/>
              </a:solidFill>
              <a:latin typeface="Arial" panose="020B0604020202020204" pitchFamily="34" charset="0"/>
              <a:ea typeface="黑体" panose="02010609060101010101" charset="-122"/>
            </a:endParaRPr>
          </a:p>
        </p:txBody>
      </p:sp>
      <p:sp>
        <p:nvSpPr>
          <p:cNvPr id="89" name="矩形 56"/>
          <p:cNvSpPr>
            <a:spLocks noChangeArrowheads="1"/>
          </p:cNvSpPr>
          <p:nvPr/>
        </p:nvSpPr>
        <p:spPr bwMode="auto">
          <a:xfrm>
            <a:off x="4203543" y="2627317"/>
            <a:ext cx="150876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预算调整审批</a:t>
            </a:r>
          </a:p>
        </p:txBody>
      </p:sp>
      <p:sp>
        <p:nvSpPr>
          <p:cNvPr id="90" name="矩形 57"/>
          <p:cNvSpPr>
            <a:spLocks noChangeArrowheads="1"/>
          </p:cNvSpPr>
          <p:nvPr/>
        </p:nvSpPr>
        <p:spPr bwMode="auto">
          <a:xfrm>
            <a:off x="2460945" y="3977882"/>
            <a:ext cx="19979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项目申报预算审核</a:t>
            </a:r>
          </a:p>
        </p:txBody>
      </p:sp>
      <p:sp>
        <p:nvSpPr>
          <p:cNvPr id="91" name="矩形 59"/>
          <p:cNvSpPr>
            <a:spLocks noChangeArrowheads="1"/>
          </p:cNvSpPr>
          <p:nvPr/>
        </p:nvSpPr>
        <p:spPr bwMode="auto">
          <a:xfrm>
            <a:off x="3473929" y="3293034"/>
            <a:ext cx="15307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预算额度控制</a:t>
            </a:r>
          </a:p>
        </p:txBody>
      </p:sp>
      <p:sp>
        <p:nvSpPr>
          <p:cNvPr id="92" name="矩形 60"/>
          <p:cNvSpPr>
            <a:spLocks noChangeArrowheads="1"/>
          </p:cNvSpPr>
          <p:nvPr/>
        </p:nvSpPr>
        <p:spPr bwMode="auto">
          <a:xfrm>
            <a:off x="4521202" y="2281400"/>
            <a:ext cx="153311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支出账务调整</a:t>
            </a:r>
          </a:p>
        </p:txBody>
      </p:sp>
      <p:sp>
        <p:nvSpPr>
          <p:cNvPr id="93" name="矩形 61"/>
          <p:cNvSpPr>
            <a:spLocks noChangeArrowheads="1"/>
          </p:cNvSpPr>
          <p:nvPr/>
        </p:nvSpPr>
        <p:spPr bwMode="auto">
          <a:xfrm>
            <a:off x="4824413" y="1936116"/>
            <a:ext cx="1574959"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中期财务决算</a:t>
            </a:r>
          </a:p>
        </p:txBody>
      </p:sp>
      <p:sp>
        <p:nvSpPr>
          <p:cNvPr id="94" name="矩形 63"/>
          <p:cNvSpPr>
            <a:spLocks noChangeArrowheads="1"/>
          </p:cNvSpPr>
          <p:nvPr/>
        </p:nvSpPr>
        <p:spPr bwMode="auto">
          <a:xfrm>
            <a:off x="5182715" y="1582027"/>
            <a:ext cx="15307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结题财务验收</a:t>
            </a:r>
          </a:p>
        </p:txBody>
      </p:sp>
      <p:sp>
        <p:nvSpPr>
          <p:cNvPr id="95" name="矩形 65"/>
          <p:cNvSpPr>
            <a:spLocks noChangeArrowheads="1"/>
          </p:cNvSpPr>
          <p:nvPr/>
        </p:nvSpPr>
        <p:spPr bwMode="auto">
          <a:xfrm>
            <a:off x="5491482" y="1235635"/>
            <a:ext cx="153311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经费结余管理</a:t>
            </a:r>
          </a:p>
        </p:txBody>
      </p:sp>
      <p:sp>
        <p:nvSpPr>
          <p:cNvPr id="96" name="矩形 59"/>
          <p:cNvSpPr>
            <a:spLocks noChangeArrowheads="1"/>
          </p:cNvSpPr>
          <p:nvPr/>
        </p:nvSpPr>
        <p:spPr bwMode="auto">
          <a:xfrm>
            <a:off x="1175388" y="3631966"/>
            <a:ext cx="358457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科研经费入账</a:t>
            </a:r>
            <a:r>
              <a:rPr kumimoji="1" lang="en-US" altLang="zh-CN" sz="1800" b="1">
                <a:solidFill>
                  <a:schemeClr val="tx1"/>
                </a:solidFill>
                <a:latin typeface="微软雅黑" panose="020B0503020204020204" pitchFamily="34" charset="-122"/>
                <a:ea typeface="微软雅黑" panose="020B0503020204020204" pitchFamily="34" charset="-122"/>
              </a:rPr>
              <a:t>—</a:t>
            </a:r>
            <a:r>
              <a:rPr kumimoji="1" lang="zh-CN" altLang="en-US" sz="1800" b="1">
                <a:solidFill>
                  <a:srgbClr val="FF0000"/>
                </a:solidFill>
                <a:latin typeface="微软雅黑" panose="020B0503020204020204" pitchFamily="34" charset="-122"/>
                <a:ea typeface="微软雅黑" panose="020B0503020204020204" pitchFamily="34" charset="-122"/>
              </a:rPr>
              <a:t>贴心复印银行回单</a:t>
            </a:r>
          </a:p>
        </p:txBody>
      </p:sp>
      <p:sp>
        <p:nvSpPr>
          <p:cNvPr id="97" name="矩形 56"/>
          <p:cNvSpPr>
            <a:spLocks noChangeArrowheads="1"/>
          </p:cNvSpPr>
          <p:nvPr/>
        </p:nvSpPr>
        <p:spPr bwMode="auto">
          <a:xfrm>
            <a:off x="2269809" y="2953866"/>
            <a:ext cx="316016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kumimoji="1" lang="zh-CN" altLang="en-US" sz="1800" b="1">
                <a:solidFill>
                  <a:schemeClr val="tx1"/>
                </a:solidFill>
                <a:latin typeface="微软雅黑" panose="020B0503020204020204" pitchFamily="34" charset="-122"/>
                <a:ea typeface="微软雅黑" panose="020B0503020204020204" pitchFamily="34" charset="-122"/>
              </a:rPr>
              <a:t>出国预算及人员经费支出审核</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41" y="830548"/>
            <a:ext cx="8443518" cy="2646383"/>
          </a:xfrm>
          <a:prstGeom prst="rect">
            <a:avLst/>
          </a:prstGeom>
        </p:spPr>
      </p:pic>
      <p:sp>
        <p:nvSpPr>
          <p:cNvPr id="38" name="文本框 37"/>
          <p:cNvSpPr txBox="1"/>
          <p:nvPr/>
        </p:nvSpPr>
        <p:spPr>
          <a:xfrm>
            <a:off x="300117" y="3764894"/>
            <a:ext cx="5571253" cy="768350"/>
          </a:xfrm>
          <a:prstGeom prst="rect">
            <a:avLst/>
          </a:prstGeom>
          <a:noFill/>
        </p:spPr>
        <p:txBody>
          <a:bodyPr wrap="square" rtlCol="0">
            <a:spAutoFit/>
          </a:bodyPr>
          <a:lstStyle/>
          <a:p>
            <a:pPr algn="ctr" defTabSz="914400"/>
            <a:r>
              <a:rPr lang="zh-CN" altLang="en-US" sz="4400" b="1" dirty="0" smtClean="0">
                <a:solidFill>
                  <a:srgbClr val="0070C0"/>
                </a:solidFill>
                <a:latin typeface="黑体" pitchFamily="49" charset="-122"/>
                <a:ea typeface="黑体" pitchFamily="49" charset="-122"/>
                <a:cs typeface="Arial" panose="020B0604020202020204" pitchFamily="34" charset="0"/>
                <a:sym typeface="Century Gothic" panose="020B0502020202020204" pitchFamily="34" charset="0"/>
              </a:rPr>
              <a:t>多沟通，多指正！</a:t>
            </a:r>
          </a:p>
        </p:txBody>
      </p:sp>
      <p:sp>
        <p:nvSpPr>
          <p:cNvPr id="4" name="文本框 1"/>
          <p:cNvSpPr txBox="1"/>
          <p:nvPr/>
        </p:nvSpPr>
        <p:spPr>
          <a:xfrm>
            <a:off x="5201145" y="4199219"/>
            <a:ext cx="3863834" cy="723275"/>
          </a:xfrm>
          <a:prstGeom prst="rect">
            <a:avLst/>
          </a:prstGeom>
          <a:noFill/>
        </p:spPr>
        <p:txBody>
          <a:bodyPr wrap="square" rtlCol="0">
            <a:spAutoFit/>
          </a:bodyPr>
          <a:lstStyle/>
          <a:p>
            <a:r>
              <a:rPr lang="zh-CN" altLang="zh-CN" sz="1300" b="1" dirty="0">
                <a:solidFill>
                  <a:schemeClr val="tx2"/>
                </a:solidFill>
                <a:latin typeface="微软雅黑" panose="020B0503020204020204" pitchFamily="34" charset="-122"/>
                <a:ea typeface="微软雅黑" panose="020B0503020204020204" pitchFamily="34" charset="-122"/>
              </a:rPr>
              <a:t>财务处科研经费管理科联系电话：</a:t>
            </a:r>
            <a:r>
              <a:rPr lang="en-US" altLang="zh-CN" sz="1300" b="1" dirty="0">
                <a:solidFill>
                  <a:schemeClr val="tx2"/>
                </a:solidFill>
                <a:latin typeface="微软雅黑" panose="020B0503020204020204" pitchFamily="34" charset="-122"/>
                <a:ea typeface="微软雅黑" panose="020B0503020204020204" pitchFamily="34" charset="-122"/>
              </a:rPr>
              <a:t>020-85228253</a:t>
            </a:r>
          </a:p>
          <a:p>
            <a:endParaRPr lang="en-US" altLang="zh-CN" sz="1400" b="1" dirty="0">
              <a:solidFill>
                <a:schemeClr val="tx2"/>
              </a:solidFill>
              <a:latin typeface="微软雅黑" panose="020B0503020204020204" pitchFamily="34" charset="-122"/>
              <a:ea typeface="微软雅黑" panose="020B0503020204020204" pitchFamily="34" charset="-122"/>
            </a:endParaRPr>
          </a:p>
          <a:p>
            <a:r>
              <a:rPr lang="zh-CN" altLang="en-US" sz="1300" b="1" dirty="0">
                <a:solidFill>
                  <a:schemeClr val="tx2"/>
                </a:solidFill>
                <a:latin typeface="微软雅黑" panose="020B0503020204020204" pitchFamily="34" charset="-122"/>
                <a:ea typeface="微软雅黑" panose="020B0503020204020204" pitchFamily="34" charset="-122"/>
              </a:rPr>
              <a:t>财务科研审核群</a:t>
            </a:r>
            <a:r>
              <a:rPr lang="en-US" altLang="zh-CN" sz="1300" b="1" dirty="0">
                <a:solidFill>
                  <a:schemeClr val="tx2"/>
                </a:solidFill>
                <a:latin typeface="微软雅黑" panose="020B0503020204020204" pitchFamily="34" charset="-122"/>
                <a:ea typeface="微软雅黑" panose="020B0503020204020204" pitchFamily="34" charset="-122"/>
              </a:rPr>
              <a:t>QQ</a:t>
            </a:r>
            <a:r>
              <a:rPr lang="zh-CN" altLang="en-US" sz="1300" b="1" dirty="0">
                <a:solidFill>
                  <a:schemeClr val="tx2"/>
                </a:solidFill>
                <a:latin typeface="微软雅黑" panose="020B0503020204020204" pitchFamily="34" charset="-122"/>
                <a:ea typeface="微软雅黑" panose="020B0503020204020204" pitchFamily="34" charset="-122"/>
              </a:rPr>
              <a:t>号：</a:t>
            </a:r>
            <a:r>
              <a:rPr lang="en-US" altLang="zh-CN" sz="1300" b="1" dirty="0">
                <a:solidFill>
                  <a:schemeClr val="tx2"/>
                </a:solidFill>
                <a:latin typeface="微软雅黑" panose="020B0503020204020204" pitchFamily="34" charset="-122"/>
                <a:ea typeface="微软雅黑" panose="020B0503020204020204" pitchFamily="34" charset="-122"/>
              </a:rPr>
              <a:t>828466252</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113280" y="0"/>
            <a:ext cx="4791075" cy="786130"/>
            <a:chOff x="2854687" y="0"/>
            <a:chExt cx="4115435" cy="786130"/>
          </a:xfrm>
        </p:grpSpPr>
        <p:sp>
          <p:nvSpPr>
            <p:cNvPr id="41" name="矩形 40"/>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矩形 41"/>
            <p:cNvSpPr/>
            <p:nvPr/>
          </p:nvSpPr>
          <p:spPr>
            <a:xfrm>
              <a:off x="2854687" y="140970"/>
              <a:ext cx="4115435" cy="645160"/>
            </a:xfrm>
            <a:prstGeom prst="rect">
              <a:avLst/>
            </a:prstGeom>
          </p:spPr>
          <p:txBody>
            <a:bodyPr wrap="square">
              <a:spAutoFit/>
            </a:bodyPr>
            <a:lstStyle/>
            <a:p>
              <a:pPr algn="ct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434号、11号、50号、25号</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rPr>
                <a:t>文件，一脉相承</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1800" spc="300" dirty="0">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cs typeface="微软雅黑" panose="020B0503020204020204" pitchFamily="34" charset="-122"/>
                <a:sym typeface="Century Gothic" panose="020B0502020202020204" pitchFamily="34" charset="0"/>
              </a:endParaRPr>
            </a:p>
          </p:txBody>
        </p:sp>
      </p:grpSp>
      <p:sp>
        <p:nvSpPr>
          <p:cNvPr id="54" name="Oval 12"/>
          <p:cNvSpPr>
            <a:spLocks noChangeArrowheads="1"/>
          </p:cNvSpPr>
          <p:nvPr/>
        </p:nvSpPr>
        <p:spPr bwMode="gray">
          <a:xfrm>
            <a:off x="603409" y="1081194"/>
            <a:ext cx="1184672" cy="326125"/>
          </a:xfrm>
          <a:prstGeom prst="ellipse">
            <a:avLst/>
          </a:prstGeom>
          <a:gradFill rotWithShape="1">
            <a:gsLst>
              <a:gs pos="0">
                <a:schemeClr val="bg2"/>
              </a:gs>
              <a:gs pos="100000">
                <a:schemeClr val="bg1"/>
              </a:gs>
            </a:gsLst>
            <a:path path="shape">
              <a:fillToRect l="50000" t="50000" r="50000" b="50000"/>
            </a:path>
          </a:gradFill>
          <a:ln w="9525">
            <a:noFill/>
            <a:round/>
          </a:ln>
          <a:effectLst/>
        </p:spPr>
        <p:txBody>
          <a:bodyPr wrap="none" anchor="ctr"/>
          <a:lstStyle/>
          <a:p>
            <a:pPr algn="ct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434</a:t>
            </a:r>
            <a:r>
              <a:rPr lang="zh-CN" altLang="zh-CN" sz="2000" b="1" dirty="0">
                <a:latin typeface="微软雅黑" panose="020B0503020204020204" pitchFamily="34" charset="-122"/>
                <a:ea typeface="微软雅黑" panose="020B0503020204020204" pitchFamily="34" charset="-122"/>
                <a:cs typeface="微软雅黑" panose="020B0503020204020204" pitchFamily="34" charset="-122"/>
              </a:rPr>
              <a:t>号</a:t>
            </a:r>
            <a:r>
              <a:rPr lang="zh-CN"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文</a:t>
            </a:r>
            <a:endParaRPr lang="zh-CN" altLang="zh-CN"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右箭头 54"/>
          <p:cNvSpPr/>
          <p:nvPr/>
        </p:nvSpPr>
        <p:spPr>
          <a:xfrm>
            <a:off x="1842135" y="1207294"/>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56" name="Oval 12"/>
          <p:cNvSpPr>
            <a:spLocks noChangeArrowheads="1"/>
          </p:cNvSpPr>
          <p:nvPr/>
        </p:nvSpPr>
        <p:spPr bwMode="gray">
          <a:xfrm>
            <a:off x="537210" y="1983688"/>
            <a:ext cx="1184672" cy="326125"/>
          </a:xfrm>
          <a:prstGeom prst="ellipse">
            <a:avLst/>
          </a:prstGeom>
          <a:gradFill rotWithShape="1">
            <a:gsLst>
              <a:gs pos="0">
                <a:schemeClr val="bg2"/>
              </a:gs>
              <a:gs pos="100000">
                <a:schemeClr val="bg1"/>
              </a:gs>
            </a:gsLst>
            <a:path path="shape">
              <a:fillToRect l="50000" t="50000" r="50000" b="50000"/>
            </a:path>
          </a:gradFill>
          <a:ln w="9525">
            <a:noFill/>
            <a:round/>
          </a:ln>
          <a:effectLst/>
        </p:spPr>
        <p:txBody>
          <a:bodyPr wrap="none" anchor="ctr"/>
          <a:lstStyle/>
          <a:p>
            <a:pPr algn="ct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号文</a:t>
            </a:r>
          </a:p>
        </p:txBody>
      </p:sp>
      <p:sp>
        <p:nvSpPr>
          <p:cNvPr id="57" name="右箭头 56"/>
          <p:cNvSpPr/>
          <p:nvPr/>
        </p:nvSpPr>
        <p:spPr>
          <a:xfrm>
            <a:off x="1829753" y="2163604"/>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58" name="Oval 12"/>
          <p:cNvSpPr>
            <a:spLocks noChangeArrowheads="1"/>
          </p:cNvSpPr>
          <p:nvPr/>
        </p:nvSpPr>
        <p:spPr bwMode="gray">
          <a:xfrm>
            <a:off x="483394" y="3006197"/>
            <a:ext cx="1184672" cy="326125"/>
          </a:xfrm>
          <a:prstGeom prst="ellipse">
            <a:avLst/>
          </a:prstGeom>
          <a:gradFill rotWithShape="1">
            <a:gsLst>
              <a:gs pos="0">
                <a:schemeClr val="bg2"/>
              </a:gs>
              <a:gs pos="100000">
                <a:schemeClr val="bg1"/>
              </a:gs>
            </a:gsLst>
            <a:path path="shape">
              <a:fillToRect l="50000" t="50000" r="50000" b="50000"/>
            </a:path>
          </a:gradFill>
          <a:ln w="9525">
            <a:noFill/>
            <a:round/>
          </a:ln>
          <a:effectLst/>
        </p:spPr>
        <p:txBody>
          <a:bodyPr wrap="none" anchor="ctr"/>
          <a:lstStyle/>
          <a:p>
            <a:pPr algn="ct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号文</a:t>
            </a:r>
          </a:p>
        </p:txBody>
      </p:sp>
      <p:sp>
        <p:nvSpPr>
          <p:cNvPr id="59" name="右箭头 58"/>
          <p:cNvSpPr/>
          <p:nvPr/>
        </p:nvSpPr>
        <p:spPr>
          <a:xfrm>
            <a:off x="1775936" y="3132296"/>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60" name="Oval 12"/>
          <p:cNvSpPr>
            <a:spLocks noChangeArrowheads="1"/>
          </p:cNvSpPr>
          <p:nvPr/>
        </p:nvSpPr>
        <p:spPr bwMode="gray">
          <a:xfrm>
            <a:off x="537210" y="3974889"/>
            <a:ext cx="1184672" cy="326125"/>
          </a:xfrm>
          <a:prstGeom prst="ellipse">
            <a:avLst/>
          </a:prstGeom>
          <a:gradFill rotWithShape="1">
            <a:gsLst>
              <a:gs pos="0">
                <a:schemeClr val="bg2"/>
              </a:gs>
              <a:gs pos="100000">
                <a:schemeClr val="bg1"/>
              </a:gs>
            </a:gsLst>
            <a:path path="shape">
              <a:fillToRect l="50000" t="50000" r="50000" b="50000"/>
            </a:path>
          </a:gradFill>
          <a:ln w="9525">
            <a:noFill/>
            <a:round/>
          </a:ln>
          <a:effectLst/>
        </p:spPr>
        <p:txBody>
          <a:bodyPr wrap="none" anchor="ctr"/>
          <a:lstStyle/>
          <a:p>
            <a:pPr algn="ct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号文</a:t>
            </a:r>
          </a:p>
        </p:txBody>
      </p:sp>
      <p:sp>
        <p:nvSpPr>
          <p:cNvPr id="61" name="右箭头 60"/>
          <p:cNvSpPr/>
          <p:nvPr/>
        </p:nvSpPr>
        <p:spPr>
          <a:xfrm>
            <a:off x="1775936" y="4154805"/>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62" name="右箭头 61"/>
          <p:cNvSpPr/>
          <p:nvPr/>
        </p:nvSpPr>
        <p:spPr>
          <a:xfrm rot="5400000">
            <a:off x="991553" y="1641158"/>
            <a:ext cx="393859" cy="141923"/>
          </a:xfrm>
          <a:prstGeom prst="rightArrow">
            <a:avLst>
              <a:gd name="adj1" fmla="val 50000"/>
              <a:gd name="adj2" fmla="val 1134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64" name="流程图: 可选过程 63"/>
          <p:cNvSpPr/>
          <p:nvPr/>
        </p:nvSpPr>
        <p:spPr>
          <a:xfrm>
            <a:off x="2473643" y="976789"/>
            <a:ext cx="2693194" cy="526256"/>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针对间接成本补偿、绩效激励不足、经费预算刚性等问题。</a:t>
            </a:r>
          </a:p>
        </p:txBody>
      </p:sp>
      <p:sp>
        <p:nvSpPr>
          <p:cNvPr id="65" name="流程图: 可选过程 64"/>
          <p:cNvSpPr/>
          <p:nvPr/>
        </p:nvSpPr>
        <p:spPr>
          <a:xfrm>
            <a:off x="2461260" y="1674971"/>
            <a:ext cx="2705576" cy="969645"/>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latin typeface="微软雅黑" panose="020B0503020204020204" pitchFamily="34" charset="-122"/>
                <a:ea typeface="微软雅黑" panose="020B0503020204020204" pitchFamily="34" charset="-122"/>
              </a:rPr>
              <a:t>针对科技资源分散重复、预算管理过细过严、结余经费管理刚性、间接费用和绩效支出落实不到位、资金监管不力等问题。</a:t>
            </a:r>
          </a:p>
        </p:txBody>
      </p:sp>
      <p:sp>
        <p:nvSpPr>
          <p:cNvPr id="66" name="流程图: 可选过程 65"/>
          <p:cNvSpPr/>
          <p:nvPr/>
        </p:nvSpPr>
        <p:spPr>
          <a:xfrm>
            <a:off x="2448878" y="2846546"/>
            <a:ext cx="2705576" cy="718661"/>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latin typeface="微软雅黑" panose="020B0503020204020204" pitchFamily="34" charset="-122"/>
                <a:ea typeface="微软雅黑" panose="020B0503020204020204" pitchFamily="34" charset="-122"/>
              </a:rPr>
              <a:t>针对科研项目资金管理等方面存在的一些改革措施落实不到位、管理不够完善等问题。</a:t>
            </a:r>
          </a:p>
        </p:txBody>
      </p:sp>
      <p:sp>
        <p:nvSpPr>
          <p:cNvPr id="67" name="流程图: 可选过程 66"/>
          <p:cNvSpPr/>
          <p:nvPr/>
        </p:nvSpPr>
        <p:spPr>
          <a:xfrm>
            <a:off x="2436495" y="3910489"/>
            <a:ext cx="2705576" cy="601028"/>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latin typeface="微软雅黑" panose="020B0503020204020204" pitchFamily="34" charset="-122"/>
                <a:ea typeface="微软雅黑" panose="020B0503020204020204" pitchFamily="34" charset="-122"/>
              </a:rPr>
              <a:t>针对科研项目资金管理等方面存在的繁文缛节等问题。</a:t>
            </a:r>
          </a:p>
        </p:txBody>
      </p:sp>
      <p:sp>
        <p:nvSpPr>
          <p:cNvPr id="68" name="右箭头 67"/>
          <p:cNvSpPr/>
          <p:nvPr/>
        </p:nvSpPr>
        <p:spPr>
          <a:xfrm rot="5400000">
            <a:off x="979170" y="2597468"/>
            <a:ext cx="393859" cy="141923"/>
          </a:xfrm>
          <a:prstGeom prst="rightArrow">
            <a:avLst>
              <a:gd name="adj1" fmla="val 50000"/>
              <a:gd name="adj2" fmla="val 1134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69" name="右箭头 68"/>
          <p:cNvSpPr/>
          <p:nvPr/>
        </p:nvSpPr>
        <p:spPr>
          <a:xfrm rot="5400000">
            <a:off x="979170" y="3619976"/>
            <a:ext cx="393859" cy="141923"/>
          </a:xfrm>
          <a:prstGeom prst="rightArrow">
            <a:avLst>
              <a:gd name="adj1" fmla="val 50000"/>
              <a:gd name="adj2" fmla="val 11340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70" name="右箭头 69"/>
          <p:cNvSpPr/>
          <p:nvPr/>
        </p:nvSpPr>
        <p:spPr>
          <a:xfrm>
            <a:off x="5220176" y="1248728"/>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71" name="流程图: 可选过程 70"/>
          <p:cNvSpPr/>
          <p:nvPr/>
        </p:nvSpPr>
        <p:spPr>
          <a:xfrm>
            <a:off x="5851684" y="964406"/>
            <a:ext cx="2948940" cy="526256"/>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建立</a:t>
            </a:r>
            <a:r>
              <a:rPr lang="zh-CN" altLang="en-US" sz="1200" b="1" dirty="0">
                <a:solidFill>
                  <a:srgbClr val="FF0000"/>
                </a:solidFill>
                <a:latin typeface="微软雅黑" panose="020B0503020204020204" pitchFamily="34" charset="-122"/>
                <a:ea typeface="微软雅黑" panose="020B0503020204020204" pitchFamily="34" charset="-122"/>
              </a:rPr>
              <a:t>间接成本</a:t>
            </a:r>
            <a:r>
              <a:rPr lang="zh-CN" altLang="en-US" sz="1200" b="1" dirty="0">
                <a:solidFill>
                  <a:schemeClr val="bg1"/>
                </a:solidFill>
                <a:latin typeface="微软雅黑" panose="020B0503020204020204" pitchFamily="34" charset="-122"/>
                <a:ea typeface="微软雅黑" panose="020B0503020204020204" pitchFamily="34" charset="-122"/>
              </a:rPr>
              <a:t>补偿机制、扩大了项目承担单位预算调剂权限等。</a:t>
            </a:r>
          </a:p>
        </p:txBody>
      </p:sp>
      <p:sp>
        <p:nvSpPr>
          <p:cNvPr id="72" name="流程图: 可选过程 71"/>
          <p:cNvSpPr/>
          <p:nvPr/>
        </p:nvSpPr>
        <p:spPr>
          <a:xfrm>
            <a:off x="5851684" y="1750695"/>
            <a:ext cx="2948464" cy="760571"/>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提出：建立统筹协调与决策机制、完善项目预算和支出管理、</a:t>
            </a:r>
            <a:r>
              <a:rPr lang="zh-CN" altLang="en-US" sz="1200" b="1" dirty="0">
                <a:solidFill>
                  <a:srgbClr val="FF0000"/>
                </a:solidFill>
                <a:latin typeface="微软雅黑" panose="020B0503020204020204" pitchFamily="34" charset="-122"/>
                <a:ea typeface="微软雅黑" panose="020B0503020204020204" pitchFamily="34" charset="-122"/>
              </a:rPr>
              <a:t>结余资金留用</a:t>
            </a:r>
            <a:r>
              <a:rPr lang="zh-CN" altLang="en-US" sz="1200" b="1" dirty="0">
                <a:solidFill>
                  <a:schemeClr val="bg1"/>
                </a:solidFill>
                <a:latin typeface="微软雅黑" panose="020B0503020204020204" pitchFamily="34" charset="-122"/>
                <a:ea typeface="微软雅黑" panose="020B0503020204020204" pitchFamily="34" charset="-122"/>
              </a:rPr>
              <a:t>、强化资金使用监管等。</a:t>
            </a:r>
          </a:p>
        </p:txBody>
      </p:sp>
      <p:sp>
        <p:nvSpPr>
          <p:cNvPr id="73" name="右箭头 72"/>
          <p:cNvSpPr/>
          <p:nvPr/>
        </p:nvSpPr>
        <p:spPr>
          <a:xfrm>
            <a:off x="5207794" y="2151221"/>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74" name="流程图: 可选过程 73"/>
          <p:cNvSpPr/>
          <p:nvPr/>
        </p:nvSpPr>
        <p:spPr>
          <a:xfrm>
            <a:off x="5839301" y="2734628"/>
            <a:ext cx="2961799" cy="894398"/>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以人为本、</a:t>
            </a:r>
            <a:r>
              <a:rPr lang="zh-CN" altLang="en-US" sz="1200" b="1" dirty="0">
                <a:solidFill>
                  <a:srgbClr val="FF0000"/>
                </a:solidFill>
                <a:latin typeface="微软雅黑" panose="020B0503020204020204" pitchFamily="34" charset="-122"/>
                <a:ea typeface="微软雅黑" panose="020B0503020204020204" pitchFamily="34" charset="-122"/>
              </a:rPr>
              <a:t>简政放权</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松绑＋激励</a:t>
            </a:r>
            <a:r>
              <a:rPr lang="en-US" altLang="zh-CN"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，扩大中央高校、科研院所在科研项目资金、差旅会议、科研仪器设备采购、基本建设等方面自主权。</a:t>
            </a:r>
          </a:p>
        </p:txBody>
      </p:sp>
      <p:sp>
        <p:nvSpPr>
          <p:cNvPr id="76" name="流程图: 可选过程 75"/>
          <p:cNvSpPr/>
          <p:nvPr/>
        </p:nvSpPr>
        <p:spPr>
          <a:xfrm>
            <a:off x="5839301" y="3837146"/>
            <a:ext cx="2960847" cy="760571"/>
          </a:xfrm>
          <a:prstGeom prst="flowChartAlternateProcess">
            <a:avLst/>
          </a:prstGeom>
          <a:solidFill>
            <a:srgbClr val="0BA29B"/>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提出简化项目申报和过程管理、合并财务与技术验收、开展科研经费</a:t>
            </a:r>
            <a:r>
              <a:rPr lang="zh-CN" altLang="en-US" sz="1200" b="1" dirty="0">
                <a:solidFill>
                  <a:srgbClr val="FF0000"/>
                </a:solidFill>
                <a:latin typeface="微软雅黑" panose="020B0503020204020204" pitchFamily="34" charset="-122"/>
                <a:ea typeface="微软雅黑" panose="020B0503020204020204" pitchFamily="34" charset="-122"/>
              </a:rPr>
              <a:t>使用自主权</a:t>
            </a:r>
            <a:r>
              <a:rPr lang="zh-CN" altLang="en-US" sz="1200" b="1" dirty="0">
                <a:solidFill>
                  <a:schemeClr val="bg1"/>
                </a:solidFill>
                <a:latin typeface="微软雅黑" panose="020B0503020204020204" pitchFamily="34" charset="-122"/>
                <a:ea typeface="微软雅黑" panose="020B0503020204020204" pitchFamily="34" charset="-122"/>
              </a:rPr>
              <a:t>试点等。</a:t>
            </a:r>
          </a:p>
        </p:txBody>
      </p:sp>
      <p:sp>
        <p:nvSpPr>
          <p:cNvPr id="77" name="右箭头 76"/>
          <p:cNvSpPr/>
          <p:nvPr/>
        </p:nvSpPr>
        <p:spPr>
          <a:xfrm>
            <a:off x="5195411" y="3161348"/>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
        <p:nvSpPr>
          <p:cNvPr id="78" name="右箭头 77"/>
          <p:cNvSpPr/>
          <p:nvPr/>
        </p:nvSpPr>
        <p:spPr>
          <a:xfrm>
            <a:off x="5195411" y="4130040"/>
            <a:ext cx="577691" cy="6572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b="1" dirty="0"/>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2854687" y="0"/>
            <a:ext cx="3538220" cy="509270"/>
            <a:chOff x="2854687" y="0"/>
            <a:chExt cx="3538220" cy="509270"/>
          </a:xfrm>
        </p:grpSpPr>
        <p:sp>
          <p:nvSpPr>
            <p:cNvPr id="41" name="矩形 40"/>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矩形 41"/>
            <p:cNvSpPr/>
            <p:nvPr/>
          </p:nvSpPr>
          <p:spPr>
            <a:xfrm>
              <a:off x="2854687" y="140970"/>
              <a:ext cx="3538220" cy="368300"/>
            </a:xfrm>
            <a:prstGeom prst="rect">
              <a:avLst/>
            </a:prstGeom>
          </p:spPr>
          <p:txBody>
            <a:bodyPr wrap="square">
              <a:spAutoFit/>
            </a:bodyPr>
            <a:lstStyle/>
            <a:p>
              <a:pPr algn="ctr">
                <a:buClrTx/>
                <a:buSzTx/>
                <a:buFontTx/>
              </a:pP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rPr>
                <a:t>2018年下半年以来的主要新政策</a:t>
              </a:r>
            </a:p>
          </p:txBody>
        </p:sp>
      </p:grpSp>
      <p:sp>
        <p:nvSpPr>
          <p:cNvPr id="4" name="Parallelogram 3"/>
          <p:cNvSpPr/>
          <p:nvPr>
            <p:custDataLst>
              <p:tags r:id="rId1"/>
            </p:custDataLst>
          </p:nvPr>
        </p:nvSpPr>
        <p:spPr>
          <a:xfrm>
            <a:off x="71120" y="2747855"/>
            <a:ext cx="1333500" cy="257175"/>
          </a:xfrm>
          <a:prstGeom prst="parallelogram">
            <a:avLst>
              <a:gd name="adj" fmla="val 50926"/>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00" b="1" dirty="0" smtClean="0">
                <a:latin typeface="微软雅黑" panose="020B0503020204020204" pitchFamily="34" charset="-122"/>
                <a:ea typeface="微软雅黑" panose="020B0503020204020204" pitchFamily="34" charset="-122"/>
              </a:rPr>
              <a:t>201</a:t>
            </a:r>
            <a:r>
              <a:rPr lang="en-US" sz="1000" b="1" dirty="0" smtClean="0">
                <a:latin typeface="微软雅黑" panose="020B0503020204020204" pitchFamily="34" charset="-122"/>
                <a:ea typeface="微软雅黑" panose="020B0503020204020204" pitchFamily="34" charset="-122"/>
              </a:rPr>
              <a:t>8</a:t>
            </a:r>
            <a:r>
              <a:rPr lang="zh-CN" altLang="en-US" sz="1000" b="1" dirty="0" smtClean="0">
                <a:latin typeface="微软雅黑" panose="020B0503020204020204" pitchFamily="34" charset="-122"/>
                <a:ea typeface="微软雅黑" panose="020B0503020204020204" pitchFamily="34" charset="-122"/>
              </a:rPr>
              <a:t>年</a:t>
            </a:r>
            <a:r>
              <a:rPr lang="en-US" altLang="zh-CN" sz="1000" b="1" dirty="0" smtClean="0">
                <a:latin typeface="微软雅黑" panose="020B0503020204020204" pitchFamily="34" charset="-122"/>
                <a:ea typeface="微软雅黑" panose="020B0503020204020204" pitchFamily="34" charset="-122"/>
              </a:rPr>
              <a:t>7</a:t>
            </a:r>
            <a:r>
              <a:rPr lang="zh-CN" altLang="en-US" sz="1000" b="1" dirty="0" smtClean="0">
                <a:latin typeface="微软雅黑" panose="020B0503020204020204" pitchFamily="34" charset="-122"/>
                <a:ea typeface="微软雅黑" panose="020B0503020204020204" pitchFamily="34" charset="-122"/>
              </a:rPr>
              <a:t>月</a:t>
            </a:r>
          </a:p>
        </p:txBody>
      </p:sp>
      <p:sp>
        <p:nvSpPr>
          <p:cNvPr id="5" name="Parallelogram 4"/>
          <p:cNvSpPr/>
          <p:nvPr>
            <p:custDataLst>
              <p:tags r:id="rId2"/>
            </p:custDataLst>
          </p:nvPr>
        </p:nvSpPr>
        <p:spPr>
          <a:xfrm>
            <a:off x="1404620" y="2747855"/>
            <a:ext cx="1333500" cy="257175"/>
          </a:xfrm>
          <a:prstGeom prst="parallelogram">
            <a:avLst>
              <a:gd name="adj" fmla="val 50926"/>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50" dirty="0" smtClean="0">
                <a:latin typeface="微软雅黑" panose="020B0503020204020204" pitchFamily="34" charset="-122"/>
                <a:ea typeface="微软雅黑" panose="020B0503020204020204" pitchFamily="34" charset="-122"/>
              </a:rPr>
              <a:t>201</a:t>
            </a:r>
            <a:r>
              <a:rPr lang="en-US" sz="1050" dirty="0" smtClean="0">
                <a:latin typeface="微软雅黑" panose="020B0503020204020204" pitchFamily="34" charset="-122"/>
                <a:ea typeface="微软雅黑" panose="020B0503020204020204" pitchFamily="34" charset="-122"/>
              </a:rPr>
              <a:t>8</a:t>
            </a:r>
            <a:r>
              <a:rPr lang="zh-CN" altLang="en-US" sz="1050" dirty="0" smtClean="0">
                <a:latin typeface="微软雅黑" panose="020B0503020204020204" pitchFamily="34" charset="-122"/>
                <a:ea typeface="微软雅黑" panose="020B0503020204020204" pitchFamily="34" charset="-122"/>
              </a:rPr>
              <a:t>年</a:t>
            </a:r>
            <a:r>
              <a:rPr lang="en-US" altLang="zh-CN" sz="1050" dirty="0" smtClean="0">
                <a:latin typeface="微软雅黑" panose="020B0503020204020204" pitchFamily="34" charset="-122"/>
                <a:ea typeface="微软雅黑" panose="020B0503020204020204" pitchFamily="34" charset="-122"/>
              </a:rPr>
              <a:t>9</a:t>
            </a:r>
            <a:r>
              <a:rPr lang="zh-CN" altLang="en-US" sz="1050" dirty="0" smtClean="0">
                <a:latin typeface="微软雅黑" panose="020B0503020204020204" pitchFamily="34" charset="-122"/>
                <a:ea typeface="微软雅黑" panose="020B0503020204020204" pitchFamily="34" charset="-122"/>
              </a:rPr>
              <a:t>月</a:t>
            </a:r>
          </a:p>
        </p:txBody>
      </p:sp>
      <p:sp>
        <p:nvSpPr>
          <p:cNvPr id="6" name="Parallelogram 5"/>
          <p:cNvSpPr/>
          <p:nvPr>
            <p:custDataLst>
              <p:tags r:id="rId3"/>
            </p:custDataLst>
          </p:nvPr>
        </p:nvSpPr>
        <p:spPr>
          <a:xfrm>
            <a:off x="2738120" y="2747855"/>
            <a:ext cx="1333500" cy="257175"/>
          </a:xfrm>
          <a:prstGeom prst="parallelogram">
            <a:avLst>
              <a:gd name="adj" fmla="val 50926"/>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50" dirty="0" smtClean="0">
                <a:latin typeface="微软雅黑" panose="020B0503020204020204" pitchFamily="34" charset="-122"/>
                <a:ea typeface="微软雅黑" panose="020B0503020204020204" pitchFamily="34" charset="-122"/>
              </a:rPr>
              <a:t>201</a:t>
            </a:r>
            <a:r>
              <a:rPr lang="en-US" altLang="id-ID" sz="1050" dirty="0" smtClean="0">
                <a:latin typeface="微软雅黑" panose="020B0503020204020204" pitchFamily="34" charset="-122"/>
                <a:ea typeface="微软雅黑" panose="020B0503020204020204" pitchFamily="34" charset="-122"/>
              </a:rPr>
              <a:t>8</a:t>
            </a:r>
            <a:r>
              <a:rPr lang="zh-CN" altLang="en-US" sz="1050" dirty="0" smtClean="0">
                <a:latin typeface="微软雅黑" panose="020B0503020204020204" pitchFamily="34" charset="-122"/>
                <a:ea typeface="微软雅黑" panose="020B0503020204020204" pitchFamily="34" charset="-122"/>
              </a:rPr>
              <a:t>年</a:t>
            </a:r>
            <a:r>
              <a:rPr lang="en-US" altLang="zh-CN" sz="1050" dirty="0" smtClean="0">
                <a:latin typeface="微软雅黑" panose="020B0503020204020204" pitchFamily="34" charset="-122"/>
                <a:ea typeface="微软雅黑" panose="020B0503020204020204" pitchFamily="34" charset="-122"/>
              </a:rPr>
              <a:t>11</a:t>
            </a:r>
            <a:r>
              <a:rPr lang="zh-CN" altLang="en-US" sz="1050" dirty="0" smtClean="0">
                <a:latin typeface="微软雅黑" panose="020B0503020204020204" pitchFamily="34" charset="-122"/>
                <a:ea typeface="微软雅黑" panose="020B0503020204020204" pitchFamily="34" charset="-122"/>
              </a:rPr>
              <a:t>月</a:t>
            </a:r>
          </a:p>
        </p:txBody>
      </p:sp>
      <p:sp>
        <p:nvSpPr>
          <p:cNvPr id="7" name="Parallelogram 6"/>
          <p:cNvSpPr/>
          <p:nvPr>
            <p:custDataLst>
              <p:tags r:id="rId4"/>
            </p:custDataLst>
          </p:nvPr>
        </p:nvSpPr>
        <p:spPr>
          <a:xfrm>
            <a:off x="4071620" y="2747855"/>
            <a:ext cx="1333500" cy="257175"/>
          </a:xfrm>
          <a:prstGeom prst="parallelogram">
            <a:avLst>
              <a:gd name="adj" fmla="val 50926"/>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50" dirty="0" smtClean="0">
                <a:latin typeface="微软雅黑" panose="020B0503020204020204" pitchFamily="34" charset="-122"/>
                <a:ea typeface="微软雅黑" panose="020B0503020204020204" pitchFamily="34" charset="-122"/>
              </a:rPr>
              <a:t>201</a:t>
            </a:r>
            <a:r>
              <a:rPr lang="en-US" altLang="id-ID" sz="1050" dirty="0" smtClean="0">
                <a:latin typeface="微软雅黑" panose="020B0503020204020204" pitchFamily="34" charset="-122"/>
                <a:ea typeface="微软雅黑" panose="020B0503020204020204" pitchFamily="34" charset="-122"/>
              </a:rPr>
              <a:t>8</a:t>
            </a:r>
            <a:r>
              <a:rPr lang="zh-CN" altLang="en-US" sz="1050" dirty="0" smtClean="0">
                <a:latin typeface="微软雅黑" panose="020B0503020204020204" pitchFamily="34" charset="-122"/>
                <a:ea typeface="微软雅黑" panose="020B0503020204020204" pitchFamily="34" charset="-122"/>
              </a:rPr>
              <a:t>年</a:t>
            </a:r>
            <a:r>
              <a:rPr lang="en-US" altLang="zh-CN" sz="1050" dirty="0" smtClean="0">
                <a:latin typeface="微软雅黑" panose="020B0503020204020204" pitchFamily="34" charset="-122"/>
                <a:ea typeface="微软雅黑" panose="020B0503020204020204" pitchFamily="34" charset="-122"/>
              </a:rPr>
              <a:t>12</a:t>
            </a:r>
            <a:r>
              <a:rPr lang="zh-CN" altLang="en-US" sz="1050" dirty="0" smtClean="0">
                <a:latin typeface="微软雅黑" panose="020B0503020204020204" pitchFamily="34" charset="-122"/>
                <a:ea typeface="微软雅黑" panose="020B0503020204020204" pitchFamily="34" charset="-122"/>
              </a:rPr>
              <a:t>月</a:t>
            </a:r>
          </a:p>
        </p:txBody>
      </p:sp>
      <p:sp>
        <p:nvSpPr>
          <p:cNvPr id="8" name="Parallelogram 7"/>
          <p:cNvSpPr/>
          <p:nvPr>
            <p:custDataLst>
              <p:tags r:id="rId5"/>
            </p:custDataLst>
          </p:nvPr>
        </p:nvSpPr>
        <p:spPr>
          <a:xfrm>
            <a:off x="5405120" y="2747855"/>
            <a:ext cx="1333500" cy="257175"/>
          </a:xfrm>
          <a:prstGeom prst="parallelogram">
            <a:avLst>
              <a:gd name="adj" fmla="val 50926"/>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50" dirty="0" smtClean="0">
                <a:latin typeface="微软雅黑" panose="020B0503020204020204" pitchFamily="34" charset="-122"/>
                <a:ea typeface="微软雅黑" panose="020B0503020204020204" pitchFamily="34" charset="-122"/>
              </a:rPr>
              <a:t>201</a:t>
            </a:r>
            <a:r>
              <a:rPr lang="en-US" sz="1050" dirty="0" smtClean="0">
                <a:latin typeface="微软雅黑" panose="020B0503020204020204" pitchFamily="34" charset="-122"/>
                <a:ea typeface="微软雅黑" panose="020B0503020204020204" pitchFamily="34" charset="-122"/>
              </a:rPr>
              <a:t>9</a:t>
            </a:r>
            <a:r>
              <a:rPr lang="zh-CN" altLang="en-US" sz="1050" dirty="0" smtClean="0">
                <a:latin typeface="微软雅黑" panose="020B0503020204020204" pitchFamily="34" charset="-122"/>
                <a:ea typeface="微软雅黑" panose="020B0503020204020204" pitchFamily="34" charset="-122"/>
              </a:rPr>
              <a:t>年</a:t>
            </a:r>
          </a:p>
        </p:txBody>
      </p:sp>
      <p:cxnSp>
        <p:nvCxnSpPr>
          <p:cNvPr id="10" name="Straight Connector 9"/>
          <p:cNvCxnSpPr/>
          <p:nvPr>
            <p:custDataLst>
              <p:tags r:id="rId6"/>
            </p:custDataLst>
          </p:nvPr>
        </p:nvCxnSpPr>
        <p:spPr>
          <a:xfrm flipH="1">
            <a:off x="734470" y="3005030"/>
            <a:ext cx="6800" cy="108602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13" name="TextBox 12"/>
          <p:cNvSpPr txBox="1"/>
          <p:nvPr>
            <p:custDataLst>
              <p:tags r:id="rId7"/>
            </p:custDataLst>
          </p:nvPr>
        </p:nvSpPr>
        <p:spPr>
          <a:xfrm>
            <a:off x="791210" y="3623945"/>
            <a:ext cx="1965960" cy="1064260"/>
          </a:xfrm>
          <a:prstGeom prst="rect">
            <a:avLst/>
          </a:prstGeom>
          <a:noFill/>
        </p:spPr>
        <p:txBody>
          <a:bodyPr wrap="square" tIns="0" rtlCol="0">
            <a:noAutofit/>
            <a:scene3d>
              <a:camera prst="orthographicFront"/>
              <a:lightRig rig="threePt" dir="t"/>
            </a:scene3d>
          </a:bodyPr>
          <a:lstStyle/>
          <a:p>
            <a:pPr>
              <a:lnSpc>
                <a:spcPct val="120000"/>
              </a:lnSpc>
            </a:pP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国务院</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关于优化科研</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管理提升</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科研绩效若干措施的</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通知</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发</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2018〕25</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spc="15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5" name="Straight Connector 14"/>
          <p:cNvCxnSpPr/>
          <p:nvPr>
            <p:custDataLst>
              <p:tags r:id="rId8"/>
            </p:custDataLst>
          </p:nvPr>
        </p:nvCxnSpPr>
        <p:spPr>
          <a:xfrm flipH="1" flipV="1">
            <a:off x="2058666" y="1661830"/>
            <a:ext cx="6800" cy="108602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6" name="Straight Connector 15"/>
          <p:cNvCxnSpPr/>
          <p:nvPr>
            <p:custDataLst>
              <p:tags r:id="rId9"/>
            </p:custDataLst>
          </p:nvPr>
        </p:nvCxnSpPr>
        <p:spPr>
          <a:xfrm flipH="1">
            <a:off x="3376039" y="3005030"/>
            <a:ext cx="6800" cy="108602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7" name="Straight Connector 16"/>
          <p:cNvCxnSpPr/>
          <p:nvPr>
            <p:custDataLst>
              <p:tags r:id="rId10"/>
            </p:custDataLst>
          </p:nvPr>
        </p:nvCxnSpPr>
        <p:spPr>
          <a:xfrm flipH="1" flipV="1">
            <a:off x="4700234" y="1661829"/>
            <a:ext cx="6800" cy="108602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8" name="Straight Connector 17"/>
          <p:cNvCxnSpPr/>
          <p:nvPr>
            <p:custDataLst>
              <p:tags r:id="rId11"/>
            </p:custDataLst>
          </p:nvPr>
        </p:nvCxnSpPr>
        <p:spPr>
          <a:xfrm flipH="1">
            <a:off x="5502013" y="3005030"/>
            <a:ext cx="6800" cy="1086025"/>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20" name="TextBox 19"/>
          <p:cNvSpPr txBox="1"/>
          <p:nvPr>
            <p:custDataLst>
              <p:tags r:id="rId12"/>
            </p:custDataLst>
          </p:nvPr>
        </p:nvSpPr>
        <p:spPr>
          <a:xfrm>
            <a:off x="2103755" y="989965"/>
            <a:ext cx="2596515" cy="1096010"/>
          </a:xfrm>
          <a:prstGeom prst="rect">
            <a:avLst/>
          </a:prstGeom>
          <a:noFill/>
        </p:spPr>
        <p:txBody>
          <a:bodyPr wrap="square" tIns="0" rtlCol="0">
            <a:noAutofit/>
            <a:scene3d>
              <a:camera prst="orthographicFront"/>
              <a:lightRig rig="threePt" dir="t"/>
            </a:scene3d>
          </a:bodyPr>
          <a:lstStyle/>
          <a:p>
            <a:pPr eaLnBrk="1" hangingPunct="1">
              <a:spcBef>
                <a:spcPct val="20000"/>
              </a:spcBef>
            </a:pP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国家自然科学基金委员会关于国家自然科学基金资助项目资金管理的补充</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通知</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国科金发财</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〔2018〕88</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20000"/>
              </a:spcBef>
            </a:pP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spc="15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TextBox 23"/>
          <p:cNvSpPr txBox="1"/>
          <p:nvPr>
            <p:custDataLst>
              <p:tags r:id="rId13"/>
            </p:custDataLst>
          </p:nvPr>
        </p:nvSpPr>
        <p:spPr>
          <a:xfrm>
            <a:off x="4745355" y="694055"/>
            <a:ext cx="4204970" cy="2320925"/>
          </a:xfrm>
          <a:prstGeom prst="rect">
            <a:avLst/>
          </a:prstGeom>
          <a:noFill/>
        </p:spPr>
        <p:txBody>
          <a:bodyPr wrap="square" tIns="0" rtlCol="0">
            <a:noAutofit/>
            <a:scene3d>
              <a:camera prst="orthographicFront"/>
              <a:lightRig rig="threePt" dir="t"/>
            </a:scene3d>
          </a:bodyPr>
          <a:lstStyle/>
          <a:p>
            <a:pPr marL="171450" indent="-171450">
              <a:lnSpc>
                <a:spcPct val="120000"/>
              </a:lnSpc>
              <a:buFont typeface="Arial" panose="020B0604020202020204" pitchFamily="34" charset="0"/>
              <a:buChar char="•"/>
            </a:pP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关于</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印发</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国家自然科学基金委员会关于进一步加强依托单位科学基金管理工作的若干意见</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通知  （</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国科金发计</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〔2018〕105</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eaLnBrk="1" hangingPunct="1">
              <a:spcBef>
                <a:spcPct val="20000"/>
              </a:spcBef>
              <a:buFont typeface="Arial" panose="020B0604020202020204" pitchFamily="34" charset="0"/>
              <a:buChar char="•"/>
            </a:pP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科技</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部 发展改革委 财政部关于印发</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进一步深化管理</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改革激发</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创新活力确保完成国家科技重大专项既定目标的十项措施</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通知   </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国科发重</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〔2018〕315</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eaLnBrk="1" hangingPunct="1">
              <a:spcBef>
                <a:spcPct val="20000"/>
              </a:spcBef>
              <a:buFont typeface="Arial" panose="020B0604020202020204" pitchFamily="34" charset="0"/>
              <a:buChar char="•"/>
            </a:pP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国务院办公厅关于抓好赋予科研机构和人员更大自主权有关文件贯彻落实工作的通知</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（国办发</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〔2018〕127</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20000"/>
              </a:lnSpc>
            </a:pPr>
            <a:endParaRPr lang="en-US" altLang="zh-CN" sz="1200" spc="15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extBox 25"/>
          <p:cNvSpPr txBox="1"/>
          <p:nvPr>
            <p:custDataLst>
              <p:tags r:id="rId14"/>
            </p:custDataLst>
          </p:nvPr>
        </p:nvSpPr>
        <p:spPr>
          <a:xfrm>
            <a:off x="3383280" y="3671570"/>
            <a:ext cx="1887220" cy="969010"/>
          </a:xfrm>
          <a:prstGeom prst="rect">
            <a:avLst/>
          </a:prstGeom>
          <a:noFill/>
        </p:spPr>
        <p:txBody>
          <a:bodyPr wrap="square" tIns="0" rtlCol="0">
            <a:noAutofit/>
            <a:scene3d>
              <a:camera prst="orthographicFront"/>
              <a:lightRig rig="threePt" dir="t"/>
            </a:scene3d>
          </a:bodyPr>
          <a:lstStyle/>
          <a:p>
            <a:pPr eaLnBrk="1" hangingPunct="1">
              <a:spcBef>
                <a:spcPct val="20000"/>
              </a:spcBef>
            </a:pP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教育部办公厅关于进一步落实优化科研管理提升科研绩效若干措施的通知</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教技厅</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〔2018〕5</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spcBef>
                <a:spcPct val="20000"/>
              </a:spcBef>
            </a:pP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spc="15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2" name="Group 31"/>
          <p:cNvGrpSpPr/>
          <p:nvPr>
            <p:custDataLst>
              <p:tags r:id="rId15"/>
            </p:custDataLst>
          </p:nvPr>
        </p:nvGrpSpPr>
        <p:grpSpPr>
          <a:xfrm>
            <a:off x="615066" y="2325699"/>
            <a:ext cx="351947" cy="351947"/>
            <a:chOff x="2005013" y="1077913"/>
            <a:chExt cx="688975" cy="688975"/>
          </a:xfrm>
          <a:solidFill>
            <a:srgbClr val="0BA29B"/>
          </a:solidFill>
        </p:grpSpPr>
        <p:sp>
          <p:nvSpPr>
            <p:cNvPr id="33" name="Freeform 5"/>
            <p:cNvSpPr>
              <a:spLocks noEditPoints="1"/>
            </p:cNvSpPr>
            <p:nvPr>
              <p:custDataLst>
                <p:tags r:id="rId32"/>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34" name="Freeform 6"/>
            <p:cNvSpPr/>
            <p:nvPr>
              <p:custDataLst>
                <p:tags r:id="rId33"/>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sp>
        <p:nvSpPr>
          <p:cNvPr id="35" name="Freeform 55"/>
          <p:cNvSpPr>
            <a:spLocks noEditPoints="1"/>
          </p:cNvSpPr>
          <p:nvPr>
            <p:custDataLst>
              <p:tags r:id="rId16"/>
            </p:custDataLst>
          </p:nvPr>
        </p:nvSpPr>
        <p:spPr bwMode="auto">
          <a:xfrm>
            <a:off x="5900874" y="2431355"/>
            <a:ext cx="358879" cy="257996"/>
          </a:xfrm>
          <a:custGeom>
            <a:avLst/>
            <a:gdLst>
              <a:gd name="T0" fmla="*/ 2486 w 16058"/>
              <a:gd name="T1" fmla="*/ 10403 h 11544"/>
              <a:gd name="T2" fmla="*/ 1591 w 16058"/>
              <a:gd name="T3" fmla="*/ 9798 h 11544"/>
              <a:gd name="T4" fmla="*/ 1075 w 16058"/>
              <a:gd name="T5" fmla="*/ 8845 h 11544"/>
              <a:gd name="T6" fmla="*/ 1034 w 16058"/>
              <a:gd name="T7" fmla="*/ 7911 h 11544"/>
              <a:gd name="T8" fmla="*/ 1269 w 16058"/>
              <a:gd name="T9" fmla="*/ 7227 h 11544"/>
              <a:gd name="T10" fmla="*/ 1712 w 16058"/>
              <a:gd name="T11" fmla="*/ 6654 h 11544"/>
              <a:gd name="T12" fmla="*/ 2311 w 16058"/>
              <a:gd name="T13" fmla="*/ 6236 h 11544"/>
              <a:gd name="T14" fmla="*/ 2677 w 16058"/>
              <a:gd name="T15" fmla="*/ 5951 h 11544"/>
              <a:gd name="T16" fmla="*/ 2739 w 16058"/>
              <a:gd name="T17" fmla="*/ 5626 h 11544"/>
              <a:gd name="T18" fmla="*/ 2564 w 16058"/>
              <a:gd name="T19" fmla="*/ 5102 h 11544"/>
              <a:gd name="T20" fmla="*/ 2509 w 16058"/>
              <a:gd name="T21" fmla="*/ 4790 h 11544"/>
              <a:gd name="T22" fmla="*/ 2634 w 16058"/>
              <a:gd name="T23" fmla="*/ 4225 h 11544"/>
              <a:gd name="T24" fmla="*/ 3014 w 16058"/>
              <a:gd name="T25" fmla="*/ 3763 h 11544"/>
              <a:gd name="T26" fmla="*/ 3573 w 16058"/>
              <a:gd name="T27" fmla="*/ 3528 h 11544"/>
              <a:gd name="T28" fmla="*/ 4022 w 16058"/>
              <a:gd name="T29" fmla="*/ 3524 h 11544"/>
              <a:gd name="T30" fmla="*/ 4410 w 16058"/>
              <a:gd name="T31" fmla="*/ 3616 h 11544"/>
              <a:gd name="T32" fmla="*/ 4822 w 16058"/>
              <a:gd name="T33" fmla="*/ 3718 h 11544"/>
              <a:gd name="T34" fmla="*/ 5077 w 16058"/>
              <a:gd name="T35" fmla="*/ 3578 h 11544"/>
              <a:gd name="T36" fmla="*/ 5304 w 16058"/>
              <a:gd name="T37" fmla="*/ 3154 h 11544"/>
              <a:gd name="T38" fmla="*/ 5986 w 16058"/>
              <a:gd name="T39" fmla="*/ 2112 h 11544"/>
              <a:gd name="T40" fmla="*/ 6970 w 16058"/>
              <a:gd name="T41" fmla="*/ 1377 h 11544"/>
              <a:gd name="T42" fmla="*/ 8153 w 16058"/>
              <a:gd name="T43" fmla="*/ 1025 h 11544"/>
              <a:gd name="T44" fmla="*/ 9661 w 16058"/>
              <a:gd name="T45" fmla="*/ 1190 h 11544"/>
              <a:gd name="T46" fmla="*/ 10994 w 16058"/>
              <a:gd name="T47" fmla="*/ 2023 h 11544"/>
              <a:gd name="T48" fmla="*/ 11831 w 16058"/>
              <a:gd name="T49" fmla="*/ 3370 h 11544"/>
              <a:gd name="T50" fmla="*/ 12046 w 16058"/>
              <a:gd name="T51" fmla="*/ 4561 h 11544"/>
              <a:gd name="T52" fmla="*/ 12173 w 16058"/>
              <a:gd name="T53" fmla="*/ 4853 h 11544"/>
              <a:gd name="T54" fmla="*/ 12517 w 16058"/>
              <a:gd name="T55" fmla="*/ 5002 h 11544"/>
              <a:gd name="T56" fmla="*/ 13610 w 16058"/>
              <a:gd name="T57" fmla="*/ 5356 h 11544"/>
              <a:gd name="T58" fmla="*/ 14494 w 16058"/>
              <a:gd name="T59" fmla="*/ 6116 h 11544"/>
              <a:gd name="T60" fmla="*/ 14988 w 16058"/>
              <a:gd name="T61" fmla="*/ 7177 h 11544"/>
              <a:gd name="T62" fmla="*/ 14968 w 16058"/>
              <a:gd name="T63" fmla="*/ 8469 h 11544"/>
              <a:gd name="T64" fmla="*/ 14337 w 16058"/>
              <a:gd name="T65" fmla="*/ 9634 h 11544"/>
              <a:gd name="T66" fmla="*/ 13243 w 16058"/>
              <a:gd name="T67" fmla="*/ 10372 h 11544"/>
              <a:gd name="T68" fmla="*/ 12944 w 16058"/>
              <a:gd name="T69" fmla="*/ 3664 h 11544"/>
              <a:gd name="T70" fmla="*/ 12111 w 16058"/>
              <a:gd name="T71" fmla="*/ 1788 h 11544"/>
              <a:gd name="T72" fmla="*/ 10564 w 16058"/>
              <a:gd name="T73" fmla="*/ 487 h 11544"/>
              <a:gd name="T74" fmla="*/ 8531 w 16058"/>
              <a:gd name="T75" fmla="*/ 0 h 11544"/>
              <a:gd name="T76" fmla="*/ 6922 w 16058"/>
              <a:gd name="T77" fmla="*/ 297 h 11544"/>
              <a:gd name="T78" fmla="*/ 5572 w 16058"/>
              <a:gd name="T79" fmla="*/ 1115 h 11544"/>
              <a:gd name="T80" fmla="*/ 4587 w 16058"/>
              <a:gd name="T81" fmla="*/ 2341 h 11544"/>
              <a:gd name="T82" fmla="*/ 4112 w 16058"/>
              <a:gd name="T83" fmla="*/ 2541 h 11544"/>
              <a:gd name="T84" fmla="*/ 3533 w 16058"/>
              <a:gd name="T85" fmla="*/ 2521 h 11544"/>
              <a:gd name="T86" fmla="*/ 2501 w 16058"/>
              <a:gd name="T87" fmla="*/ 2896 h 11544"/>
              <a:gd name="T88" fmla="*/ 1778 w 16058"/>
              <a:gd name="T89" fmla="*/ 3692 h 11544"/>
              <a:gd name="T90" fmla="*/ 1505 w 16058"/>
              <a:gd name="T91" fmla="*/ 4768 h 11544"/>
              <a:gd name="T92" fmla="*/ 1558 w 16058"/>
              <a:gd name="T93" fmla="*/ 5217 h 11544"/>
              <a:gd name="T94" fmla="*/ 1281 w 16058"/>
              <a:gd name="T95" fmla="*/ 5706 h 11544"/>
              <a:gd name="T96" fmla="*/ 564 w 16058"/>
              <a:gd name="T97" fmla="*/ 6461 h 11544"/>
              <a:gd name="T98" fmla="*/ 118 w 16058"/>
              <a:gd name="T99" fmla="*/ 7414 h 11544"/>
              <a:gd name="T100" fmla="*/ 17 w 16058"/>
              <a:gd name="T101" fmla="*/ 8615 h 11544"/>
              <a:gd name="T102" fmla="*/ 557 w 16058"/>
              <a:gd name="T103" fmla="*/ 10106 h 11544"/>
              <a:gd name="T104" fmla="*/ 1707 w 16058"/>
              <a:gd name="T105" fmla="*/ 11150 h 11544"/>
              <a:gd name="T106" fmla="*/ 3262 w 16058"/>
              <a:gd name="T107" fmla="*/ 11543 h 11544"/>
              <a:gd name="T108" fmla="*/ 13589 w 16058"/>
              <a:gd name="T109" fmla="*/ 11315 h 11544"/>
              <a:gd name="T110" fmla="*/ 15080 w 16058"/>
              <a:gd name="T111" fmla="*/ 10310 h 11544"/>
              <a:gd name="T112" fmla="*/ 15940 w 16058"/>
              <a:gd name="T113" fmla="*/ 8720 h 11544"/>
              <a:gd name="T114" fmla="*/ 15965 w 16058"/>
              <a:gd name="T115" fmla="*/ 6945 h 11544"/>
              <a:gd name="T116" fmla="*/ 15283 w 16058"/>
              <a:gd name="T117" fmla="*/ 5493 h 11544"/>
              <a:gd name="T118" fmla="*/ 14075 w 16058"/>
              <a:gd name="T119" fmla="*/ 4467 h 1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58" h="11544">
                <a:moveTo>
                  <a:pt x="12294" y="10539"/>
                </a:moveTo>
                <a:lnTo>
                  <a:pt x="12294" y="10540"/>
                </a:lnTo>
                <a:lnTo>
                  <a:pt x="3262" y="10540"/>
                </a:lnTo>
                <a:lnTo>
                  <a:pt x="3145" y="10537"/>
                </a:lnTo>
                <a:lnTo>
                  <a:pt x="3031" y="10528"/>
                </a:lnTo>
                <a:lnTo>
                  <a:pt x="2919" y="10514"/>
                </a:lnTo>
                <a:lnTo>
                  <a:pt x="2807" y="10494"/>
                </a:lnTo>
                <a:lnTo>
                  <a:pt x="2698" y="10469"/>
                </a:lnTo>
                <a:lnTo>
                  <a:pt x="2591" y="10438"/>
                </a:lnTo>
                <a:lnTo>
                  <a:pt x="2486" y="10403"/>
                </a:lnTo>
                <a:lnTo>
                  <a:pt x="2384" y="10363"/>
                </a:lnTo>
                <a:lnTo>
                  <a:pt x="2284" y="10316"/>
                </a:lnTo>
                <a:lnTo>
                  <a:pt x="2187" y="10267"/>
                </a:lnTo>
                <a:lnTo>
                  <a:pt x="2092" y="10212"/>
                </a:lnTo>
                <a:lnTo>
                  <a:pt x="2000" y="10154"/>
                </a:lnTo>
                <a:lnTo>
                  <a:pt x="1912" y="10091"/>
                </a:lnTo>
                <a:lnTo>
                  <a:pt x="1827" y="10023"/>
                </a:lnTo>
                <a:lnTo>
                  <a:pt x="1744" y="9952"/>
                </a:lnTo>
                <a:lnTo>
                  <a:pt x="1666" y="9878"/>
                </a:lnTo>
                <a:lnTo>
                  <a:pt x="1591" y="9798"/>
                </a:lnTo>
                <a:lnTo>
                  <a:pt x="1520" y="9717"/>
                </a:lnTo>
                <a:lnTo>
                  <a:pt x="1453" y="9632"/>
                </a:lnTo>
                <a:lnTo>
                  <a:pt x="1390" y="9543"/>
                </a:lnTo>
                <a:lnTo>
                  <a:pt x="1331" y="9451"/>
                </a:lnTo>
                <a:lnTo>
                  <a:pt x="1277" y="9357"/>
                </a:lnTo>
                <a:lnTo>
                  <a:pt x="1226" y="9259"/>
                </a:lnTo>
                <a:lnTo>
                  <a:pt x="1181" y="9159"/>
                </a:lnTo>
                <a:lnTo>
                  <a:pt x="1141" y="9057"/>
                </a:lnTo>
                <a:lnTo>
                  <a:pt x="1105" y="8952"/>
                </a:lnTo>
                <a:lnTo>
                  <a:pt x="1075" y="8845"/>
                </a:lnTo>
                <a:lnTo>
                  <a:pt x="1050" y="8736"/>
                </a:lnTo>
                <a:lnTo>
                  <a:pt x="1030" y="8624"/>
                </a:lnTo>
                <a:lnTo>
                  <a:pt x="1016" y="8512"/>
                </a:lnTo>
                <a:lnTo>
                  <a:pt x="1007" y="8397"/>
                </a:lnTo>
                <a:lnTo>
                  <a:pt x="1004" y="8281"/>
                </a:lnTo>
                <a:lnTo>
                  <a:pt x="1005" y="8207"/>
                </a:lnTo>
                <a:lnTo>
                  <a:pt x="1009" y="8131"/>
                </a:lnTo>
                <a:lnTo>
                  <a:pt x="1015" y="8057"/>
                </a:lnTo>
                <a:lnTo>
                  <a:pt x="1024" y="7984"/>
                </a:lnTo>
                <a:lnTo>
                  <a:pt x="1034" y="7911"/>
                </a:lnTo>
                <a:lnTo>
                  <a:pt x="1048" y="7839"/>
                </a:lnTo>
                <a:lnTo>
                  <a:pt x="1063" y="7768"/>
                </a:lnTo>
                <a:lnTo>
                  <a:pt x="1081" y="7697"/>
                </a:lnTo>
                <a:lnTo>
                  <a:pt x="1101" y="7627"/>
                </a:lnTo>
                <a:lnTo>
                  <a:pt x="1123" y="7558"/>
                </a:lnTo>
                <a:lnTo>
                  <a:pt x="1148" y="7490"/>
                </a:lnTo>
                <a:lnTo>
                  <a:pt x="1175" y="7423"/>
                </a:lnTo>
                <a:lnTo>
                  <a:pt x="1203" y="7356"/>
                </a:lnTo>
                <a:lnTo>
                  <a:pt x="1235" y="7291"/>
                </a:lnTo>
                <a:lnTo>
                  <a:pt x="1269" y="7227"/>
                </a:lnTo>
                <a:lnTo>
                  <a:pt x="1304" y="7165"/>
                </a:lnTo>
                <a:lnTo>
                  <a:pt x="1341" y="7102"/>
                </a:lnTo>
                <a:lnTo>
                  <a:pt x="1381" y="7041"/>
                </a:lnTo>
                <a:lnTo>
                  <a:pt x="1422" y="6982"/>
                </a:lnTo>
                <a:lnTo>
                  <a:pt x="1465" y="6924"/>
                </a:lnTo>
                <a:lnTo>
                  <a:pt x="1511" y="6867"/>
                </a:lnTo>
                <a:lnTo>
                  <a:pt x="1559" y="6811"/>
                </a:lnTo>
                <a:lnTo>
                  <a:pt x="1608" y="6757"/>
                </a:lnTo>
                <a:lnTo>
                  <a:pt x="1659" y="6705"/>
                </a:lnTo>
                <a:lnTo>
                  <a:pt x="1712" y="6654"/>
                </a:lnTo>
                <a:lnTo>
                  <a:pt x="1767" y="6604"/>
                </a:lnTo>
                <a:lnTo>
                  <a:pt x="1825" y="6555"/>
                </a:lnTo>
                <a:lnTo>
                  <a:pt x="1883" y="6509"/>
                </a:lnTo>
                <a:lnTo>
                  <a:pt x="1943" y="6464"/>
                </a:lnTo>
                <a:lnTo>
                  <a:pt x="2005" y="6421"/>
                </a:lnTo>
                <a:lnTo>
                  <a:pt x="2069" y="6380"/>
                </a:lnTo>
                <a:lnTo>
                  <a:pt x="2135" y="6341"/>
                </a:lnTo>
                <a:lnTo>
                  <a:pt x="2198" y="6304"/>
                </a:lnTo>
                <a:lnTo>
                  <a:pt x="2256" y="6269"/>
                </a:lnTo>
                <a:lnTo>
                  <a:pt x="2311" y="6236"/>
                </a:lnTo>
                <a:lnTo>
                  <a:pt x="2364" y="6205"/>
                </a:lnTo>
                <a:lnTo>
                  <a:pt x="2412" y="6174"/>
                </a:lnTo>
                <a:lnTo>
                  <a:pt x="2456" y="6145"/>
                </a:lnTo>
                <a:lnTo>
                  <a:pt x="2498" y="6116"/>
                </a:lnTo>
                <a:lnTo>
                  <a:pt x="2535" y="6088"/>
                </a:lnTo>
                <a:lnTo>
                  <a:pt x="2570" y="6061"/>
                </a:lnTo>
                <a:lnTo>
                  <a:pt x="2601" y="6033"/>
                </a:lnTo>
                <a:lnTo>
                  <a:pt x="2629" y="6006"/>
                </a:lnTo>
                <a:lnTo>
                  <a:pt x="2655" y="5979"/>
                </a:lnTo>
                <a:lnTo>
                  <a:pt x="2677" y="5951"/>
                </a:lnTo>
                <a:lnTo>
                  <a:pt x="2696" y="5923"/>
                </a:lnTo>
                <a:lnTo>
                  <a:pt x="2712" y="5895"/>
                </a:lnTo>
                <a:lnTo>
                  <a:pt x="2725" y="5866"/>
                </a:lnTo>
                <a:lnTo>
                  <a:pt x="2735" y="5836"/>
                </a:lnTo>
                <a:lnTo>
                  <a:pt x="2742" y="5805"/>
                </a:lnTo>
                <a:lnTo>
                  <a:pt x="2747" y="5773"/>
                </a:lnTo>
                <a:lnTo>
                  <a:pt x="2748" y="5738"/>
                </a:lnTo>
                <a:lnTo>
                  <a:pt x="2748" y="5703"/>
                </a:lnTo>
                <a:lnTo>
                  <a:pt x="2744" y="5665"/>
                </a:lnTo>
                <a:lnTo>
                  <a:pt x="2739" y="5626"/>
                </a:lnTo>
                <a:lnTo>
                  <a:pt x="2730" y="5585"/>
                </a:lnTo>
                <a:lnTo>
                  <a:pt x="2720" y="5542"/>
                </a:lnTo>
                <a:lnTo>
                  <a:pt x="2707" y="5495"/>
                </a:lnTo>
                <a:lnTo>
                  <a:pt x="2691" y="5446"/>
                </a:lnTo>
                <a:lnTo>
                  <a:pt x="2674" y="5395"/>
                </a:lnTo>
                <a:lnTo>
                  <a:pt x="2654" y="5340"/>
                </a:lnTo>
                <a:lnTo>
                  <a:pt x="2632" y="5282"/>
                </a:lnTo>
                <a:lnTo>
                  <a:pt x="2607" y="5220"/>
                </a:lnTo>
                <a:lnTo>
                  <a:pt x="2581" y="5156"/>
                </a:lnTo>
                <a:lnTo>
                  <a:pt x="2564" y="5102"/>
                </a:lnTo>
                <a:lnTo>
                  <a:pt x="2549" y="5050"/>
                </a:lnTo>
                <a:lnTo>
                  <a:pt x="2537" y="5000"/>
                </a:lnTo>
                <a:lnTo>
                  <a:pt x="2527" y="4950"/>
                </a:lnTo>
                <a:lnTo>
                  <a:pt x="2523" y="4926"/>
                </a:lnTo>
                <a:lnTo>
                  <a:pt x="2519" y="4903"/>
                </a:lnTo>
                <a:lnTo>
                  <a:pt x="2516" y="4880"/>
                </a:lnTo>
                <a:lnTo>
                  <a:pt x="2514" y="4857"/>
                </a:lnTo>
                <a:lnTo>
                  <a:pt x="2512" y="4834"/>
                </a:lnTo>
                <a:lnTo>
                  <a:pt x="2510" y="4812"/>
                </a:lnTo>
                <a:lnTo>
                  <a:pt x="2509" y="4790"/>
                </a:lnTo>
                <a:lnTo>
                  <a:pt x="2509" y="4768"/>
                </a:lnTo>
                <a:lnTo>
                  <a:pt x="2511" y="4704"/>
                </a:lnTo>
                <a:lnTo>
                  <a:pt x="2516" y="4640"/>
                </a:lnTo>
                <a:lnTo>
                  <a:pt x="2524" y="4577"/>
                </a:lnTo>
                <a:lnTo>
                  <a:pt x="2535" y="4516"/>
                </a:lnTo>
                <a:lnTo>
                  <a:pt x="2549" y="4455"/>
                </a:lnTo>
                <a:lnTo>
                  <a:pt x="2565" y="4395"/>
                </a:lnTo>
                <a:lnTo>
                  <a:pt x="2585" y="4337"/>
                </a:lnTo>
                <a:lnTo>
                  <a:pt x="2608" y="4280"/>
                </a:lnTo>
                <a:lnTo>
                  <a:pt x="2634" y="4225"/>
                </a:lnTo>
                <a:lnTo>
                  <a:pt x="2661" y="4171"/>
                </a:lnTo>
                <a:lnTo>
                  <a:pt x="2691" y="4118"/>
                </a:lnTo>
                <a:lnTo>
                  <a:pt x="2724" y="4067"/>
                </a:lnTo>
                <a:lnTo>
                  <a:pt x="2759" y="4018"/>
                </a:lnTo>
                <a:lnTo>
                  <a:pt x="2796" y="3971"/>
                </a:lnTo>
                <a:lnTo>
                  <a:pt x="2835" y="3925"/>
                </a:lnTo>
                <a:lnTo>
                  <a:pt x="2877" y="3881"/>
                </a:lnTo>
                <a:lnTo>
                  <a:pt x="2921" y="3839"/>
                </a:lnTo>
                <a:lnTo>
                  <a:pt x="2966" y="3800"/>
                </a:lnTo>
                <a:lnTo>
                  <a:pt x="3014" y="3763"/>
                </a:lnTo>
                <a:lnTo>
                  <a:pt x="3063" y="3728"/>
                </a:lnTo>
                <a:lnTo>
                  <a:pt x="3113" y="3696"/>
                </a:lnTo>
                <a:lnTo>
                  <a:pt x="3166" y="3665"/>
                </a:lnTo>
                <a:lnTo>
                  <a:pt x="3221" y="3638"/>
                </a:lnTo>
                <a:lnTo>
                  <a:pt x="3276" y="3612"/>
                </a:lnTo>
                <a:lnTo>
                  <a:pt x="3333" y="3589"/>
                </a:lnTo>
                <a:lnTo>
                  <a:pt x="3391" y="3570"/>
                </a:lnTo>
                <a:lnTo>
                  <a:pt x="3450" y="3553"/>
                </a:lnTo>
                <a:lnTo>
                  <a:pt x="3512" y="3539"/>
                </a:lnTo>
                <a:lnTo>
                  <a:pt x="3573" y="3528"/>
                </a:lnTo>
                <a:lnTo>
                  <a:pt x="3636" y="3520"/>
                </a:lnTo>
                <a:lnTo>
                  <a:pt x="3699" y="3515"/>
                </a:lnTo>
                <a:lnTo>
                  <a:pt x="3764" y="3513"/>
                </a:lnTo>
                <a:lnTo>
                  <a:pt x="3779" y="3513"/>
                </a:lnTo>
                <a:lnTo>
                  <a:pt x="3821" y="3512"/>
                </a:lnTo>
                <a:lnTo>
                  <a:pt x="3851" y="3512"/>
                </a:lnTo>
                <a:lnTo>
                  <a:pt x="3886" y="3513"/>
                </a:lnTo>
                <a:lnTo>
                  <a:pt x="3927" y="3515"/>
                </a:lnTo>
                <a:lnTo>
                  <a:pt x="3972" y="3519"/>
                </a:lnTo>
                <a:lnTo>
                  <a:pt x="4022" y="3524"/>
                </a:lnTo>
                <a:lnTo>
                  <a:pt x="4074" y="3531"/>
                </a:lnTo>
                <a:lnTo>
                  <a:pt x="4130" y="3540"/>
                </a:lnTo>
                <a:lnTo>
                  <a:pt x="4189" y="3552"/>
                </a:lnTo>
                <a:lnTo>
                  <a:pt x="4219" y="3559"/>
                </a:lnTo>
                <a:lnTo>
                  <a:pt x="4250" y="3566"/>
                </a:lnTo>
                <a:lnTo>
                  <a:pt x="4281" y="3575"/>
                </a:lnTo>
                <a:lnTo>
                  <a:pt x="4314" y="3584"/>
                </a:lnTo>
                <a:lnTo>
                  <a:pt x="4345" y="3594"/>
                </a:lnTo>
                <a:lnTo>
                  <a:pt x="4378" y="3604"/>
                </a:lnTo>
                <a:lnTo>
                  <a:pt x="4410" y="3616"/>
                </a:lnTo>
                <a:lnTo>
                  <a:pt x="4443" y="3629"/>
                </a:lnTo>
                <a:lnTo>
                  <a:pt x="4495" y="3649"/>
                </a:lnTo>
                <a:lnTo>
                  <a:pt x="4544" y="3667"/>
                </a:lnTo>
                <a:lnTo>
                  <a:pt x="4592" y="3682"/>
                </a:lnTo>
                <a:lnTo>
                  <a:pt x="4636" y="3694"/>
                </a:lnTo>
                <a:lnTo>
                  <a:pt x="4678" y="3704"/>
                </a:lnTo>
                <a:lnTo>
                  <a:pt x="4717" y="3711"/>
                </a:lnTo>
                <a:lnTo>
                  <a:pt x="4754" y="3716"/>
                </a:lnTo>
                <a:lnTo>
                  <a:pt x="4789" y="3718"/>
                </a:lnTo>
                <a:lnTo>
                  <a:pt x="4822" y="3718"/>
                </a:lnTo>
                <a:lnTo>
                  <a:pt x="4855" y="3715"/>
                </a:lnTo>
                <a:lnTo>
                  <a:pt x="4884" y="3710"/>
                </a:lnTo>
                <a:lnTo>
                  <a:pt x="4912" y="3702"/>
                </a:lnTo>
                <a:lnTo>
                  <a:pt x="4939" y="3692"/>
                </a:lnTo>
                <a:lnTo>
                  <a:pt x="4964" y="3679"/>
                </a:lnTo>
                <a:lnTo>
                  <a:pt x="4989" y="3664"/>
                </a:lnTo>
                <a:lnTo>
                  <a:pt x="5012" y="3646"/>
                </a:lnTo>
                <a:lnTo>
                  <a:pt x="5034" y="3626"/>
                </a:lnTo>
                <a:lnTo>
                  <a:pt x="5056" y="3603"/>
                </a:lnTo>
                <a:lnTo>
                  <a:pt x="5077" y="3578"/>
                </a:lnTo>
                <a:lnTo>
                  <a:pt x="5097" y="3551"/>
                </a:lnTo>
                <a:lnTo>
                  <a:pt x="5117" y="3522"/>
                </a:lnTo>
                <a:lnTo>
                  <a:pt x="5138" y="3490"/>
                </a:lnTo>
                <a:lnTo>
                  <a:pt x="5158" y="3456"/>
                </a:lnTo>
                <a:lnTo>
                  <a:pt x="5177" y="3420"/>
                </a:lnTo>
                <a:lnTo>
                  <a:pt x="5197" y="3382"/>
                </a:lnTo>
                <a:lnTo>
                  <a:pt x="5218" y="3340"/>
                </a:lnTo>
                <a:lnTo>
                  <a:pt x="5238" y="3297"/>
                </a:lnTo>
                <a:lnTo>
                  <a:pt x="5260" y="3251"/>
                </a:lnTo>
                <a:lnTo>
                  <a:pt x="5304" y="3154"/>
                </a:lnTo>
                <a:lnTo>
                  <a:pt x="5353" y="3047"/>
                </a:lnTo>
                <a:lnTo>
                  <a:pt x="5409" y="2932"/>
                </a:lnTo>
                <a:lnTo>
                  <a:pt x="5469" y="2820"/>
                </a:lnTo>
                <a:lnTo>
                  <a:pt x="5532" y="2710"/>
                </a:lnTo>
                <a:lnTo>
                  <a:pt x="5599" y="2603"/>
                </a:lnTo>
                <a:lnTo>
                  <a:pt x="5669" y="2499"/>
                </a:lnTo>
                <a:lnTo>
                  <a:pt x="5744" y="2398"/>
                </a:lnTo>
                <a:lnTo>
                  <a:pt x="5821" y="2300"/>
                </a:lnTo>
                <a:lnTo>
                  <a:pt x="5902" y="2204"/>
                </a:lnTo>
                <a:lnTo>
                  <a:pt x="5986" y="2112"/>
                </a:lnTo>
                <a:lnTo>
                  <a:pt x="6072" y="2024"/>
                </a:lnTo>
                <a:lnTo>
                  <a:pt x="6161" y="1938"/>
                </a:lnTo>
                <a:lnTo>
                  <a:pt x="6255" y="1856"/>
                </a:lnTo>
                <a:lnTo>
                  <a:pt x="6349" y="1777"/>
                </a:lnTo>
                <a:lnTo>
                  <a:pt x="6447" y="1701"/>
                </a:lnTo>
                <a:lnTo>
                  <a:pt x="6547" y="1629"/>
                </a:lnTo>
                <a:lnTo>
                  <a:pt x="6650" y="1560"/>
                </a:lnTo>
                <a:lnTo>
                  <a:pt x="6754" y="1496"/>
                </a:lnTo>
                <a:lnTo>
                  <a:pt x="6862" y="1434"/>
                </a:lnTo>
                <a:lnTo>
                  <a:pt x="6970" y="1377"/>
                </a:lnTo>
                <a:lnTo>
                  <a:pt x="7082" y="1323"/>
                </a:lnTo>
                <a:lnTo>
                  <a:pt x="7195" y="1274"/>
                </a:lnTo>
                <a:lnTo>
                  <a:pt x="7309" y="1228"/>
                </a:lnTo>
                <a:lnTo>
                  <a:pt x="7426" y="1186"/>
                </a:lnTo>
                <a:lnTo>
                  <a:pt x="7543" y="1148"/>
                </a:lnTo>
                <a:lnTo>
                  <a:pt x="7663" y="1115"/>
                </a:lnTo>
                <a:lnTo>
                  <a:pt x="7784" y="1086"/>
                </a:lnTo>
                <a:lnTo>
                  <a:pt x="7906" y="1061"/>
                </a:lnTo>
                <a:lnTo>
                  <a:pt x="8029" y="1041"/>
                </a:lnTo>
                <a:lnTo>
                  <a:pt x="8153" y="1025"/>
                </a:lnTo>
                <a:lnTo>
                  <a:pt x="8278" y="1013"/>
                </a:lnTo>
                <a:lnTo>
                  <a:pt x="8404" y="1007"/>
                </a:lnTo>
                <a:lnTo>
                  <a:pt x="8531" y="1004"/>
                </a:lnTo>
                <a:lnTo>
                  <a:pt x="8699" y="1008"/>
                </a:lnTo>
                <a:lnTo>
                  <a:pt x="8866" y="1020"/>
                </a:lnTo>
                <a:lnTo>
                  <a:pt x="9030" y="1039"/>
                </a:lnTo>
                <a:lnTo>
                  <a:pt x="9192" y="1066"/>
                </a:lnTo>
                <a:lnTo>
                  <a:pt x="9351" y="1100"/>
                </a:lnTo>
                <a:lnTo>
                  <a:pt x="9507" y="1142"/>
                </a:lnTo>
                <a:lnTo>
                  <a:pt x="9661" y="1190"/>
                </a:lnTo>
                <a:lnTo>
                  <a:pt x="9811" y="1246"/>
                </a:lnTo>
                <a:lnTo>
                  <a:pt x="9959" y="1308"/>
                </a:lnTo>
                <a:lnTo>
                  <a:pt x="10102" y="1376"/>
                </a:lnTo>
                <a:lnTo>
                  <a:pt x="10242" y="1451"/>
                </a:lnTo>
                <a:lnTo>
                  <a:pt x="10378" y="1532"/>
                </a:lnTo>
                <a:lnTo>
                  <a:pt x="10510" y="1619"/>
                </a:lnTo>
                <a:lnTo>
                  <a:pt x="10638" y="1711"/>
                </a:lnTo>
                <a:lnTo>
                  <a:pt x="10761" y="1810"/>
                </a:lnTo>
                <a:lnTo>
                  <a:pt x="10880" y="1914"/>
                </a:lnTo>
                <a:lnTo>
                  <a:pt x="10994" y="2023"/>
                </a:lnTo>
                <a:lnTo>
                  <a:pt x="11103" y="2137"/>
                </a:lnTo>
                <a:lnTo>
                  <a:pt x="11207" y="2256"/>
                </a:lnTo>
                <a:lnTo>
                  <a:pt x="11306" y="2381"/>
                </a:lnTo>
                <a:lnTo>
                  <a:pt x="11398" y="2509"/>
                </a:lnTo>
                <a:lnTo>
                  <a:pt x="11486" y="2643"/>
                </a:lnTo>
                <a:lnTo>
                  <a:pt x="11568" y="2780"/>
                </a:lnTo>
                <a:lnTo>
                  <a:pt x="11643" y="2922"/>
                </a:lnTo>
                <a:lnTo>
                  <a:pt x="11712" y="3067"/>
                </a:lnTo>
                <a:lnTo>
                  <a:pt x="11775" y="3217"/>
                </a:lnTo>
                <a:lnTo>
                  <a:pt x="11831" y="3370"/>
                </a:lnTo>
                <a:lnTo>
                  <a:pt x="11880" y="3526"/>
                </a:lnTo>
                <a:lnTo>
                  <a:pt x="11922" y="3686"/>
                </a:lnTo>
                <a:lnTo>
                  <a:pt x="11957" y="3848"/>
                </a:lnTo>
                <a:lnTo>
                  <a:pt x="11985" y="4014"/>
                </a:lnTo>
                <a:lnTo>
                  <a:pt x="12005" y="4183"/>
                </a:lnTo>
                <a:lnTo>
                  <a:pt x="12016" y="4309"/>
                </a:lnTo>
                <a:lnTo>
                  <a:pt x="12027" y="4420"/>
                </a:lnTo>
                <a:lnTo>
                  <a:pt x="12032" y="4471"/>
                </a:lnTo>
                <a:lnTo>
                  <a:pt x="12038" y="4517"/>
                </a:lnTo>
                <a:lnTo>
                  <a:pt x="12046" y="4561"/>
                </a:lnTo>
                <a:lnTo>
                  <a:pt x="12053" y="4601"/>
                </a:lnTo>
                <a:lnTo>
                  <a:pt x="12061" y="4638"/>
                </a:lnTo>
                <a:lnTo>
                  <a:pt x="12070" y="4673"/>
                </a:lnTo>
                <a:lnTo>
                  <a:pt x="12081" y="4706"/>
                </a:lnTo>
                <a:lnTo>
                  <a:pt x="12092" y="4736"/>
                </a:lnTo>
                <a:lnTo>
                  <a:pt x="12105" y="4763"/>
                </a:lnTo>
                <a:lnTo>
                  <a:pt x="12119" y="4788"/>
                </a:lnTo>
                <a:lnTo>
                  <a:pt x="12135" y="4812"/>
                </a:lnTo>
                <a:lnTo>
                  <a:pt x="12153" y="4833"/>
                </a:lnTo>
                <a:lnTo>
                  <a:pt x="12173" y="4853"/>
                </a:lnTo>
                <a:lnTo>
                  <a:pt x="12195" y="4872"/>
                </a:lnTo>
                <a:lnTo>
                  <a:pt x="12220" y="4889"/>
                </a:lnTo>
                <a:lnTo>
                  <a:pt x="12247" y="4905"/>
                </a:lnTo>
                <a:lnTo>
                  <a:pt x="12276" y="4920"/>
                </a:lnTo>
                <a:lnTo>
                  <a:pt x="12308" y="4935"/>
                </a:lnTo>
                <a:lnTo>
                  <a:pt x="12344" y="4949"/>
                </a:lnTo>
                <a:lnTo>
                  <a:pt x="12383" y="4962"/>
                </a:lnTo>
                <a:lnTo>
                  <a:pt x="12424" y="4976"/>
                </a:lnTo>
                <a:lnTo>
                  <a:pt x="12468" y="4989"/>
                </a:lnTo>
                <a:lnTo>
                  <a:pt x="12517" y="5002"/>
                </a:lnTo>
                <a:lnTo>
                  <a:pt x="12568" y="5015"/>
                </a:lnTo>
                <a:lnTo>
                  <a:pt x="12684" y="5043"/>
                </a:lnTo>
                <a:lnTo>
                  <a:pt x="12816" y="5073"/>
                </a:lnTo>
                <a:lnTo>
                  <a:pt x="12937" y="5099"/>
                </a:lnTo>
                <a:lnTo>
                  <a:pt x="13055" y="5129"/>
                </a:lnTo>
                <a:lnTo>
                  <a:pt x="13171" y="5165"/>
                </a:lnTo>
                <a:lnTo>
                  <a:pt x="13285" y="5206"/>
                </a:lnTo>
                <a:lnTo>
                  <a:pt x="13395" y="5252"/>
                </a:lnTo>
                <a:lnTo>
                  <a:pt x="13505" y="5302"/>
                </a:lnTo>
                <a:lnTo>
                  <a:pt x="13610" y="5356"/>
                </a:lnTo>
                <a:lnTo>
                  <a:pt x="13714" y="5415"/>
                </a:lnTo>
                <a:lnTo>
                  <a:pt x="13813" y="5477"/>
                </a:lnTo>
                <a:lnTo>
                  <a:pt x="13910" y="5545"/>
                </a:lnTo>
                <a:lnTo>
                  <a:pt x="14004" y="5615"/>
                </a:lnTo>
                <a:lnTo>
                  <a:pt x="14095" y="5690"/>
                </a:lnTo>
                <a:lnTo>
                  <a:pt x="14181" y="5768"/>
                </a:lnTo>
                <a:lnTo>
                  <a:pt x="14266" y="5850"/>
                </a:lnTo>
                <a:lnTo>
                  <a:pt x="14346" y="5935"/>
                </a:lnTo>
                <a:lnTo>
                  <a:pt x="14422" y="6024"/>
                </a:lnTo>
                <a:lnTo>
                  <a:pt x="14494" y="6116"/>
                </a:lnTo>
                <a:lnTo>
                  <a:pt x="14564" y="6210"/>
                </a:lnTo>
                <a:lnTo>
                  <a:pt x="14628" y="6307"/>
                </a:lnTo>
                <a:lnTo>
                  <a:pt x="14689" y="6408"/>
                </a:lnTo>
                <a:lnTo>
                  <a:pt x="14745" y="6511"/>
                </a:lnTo>
                <a:lnTo>
                  <a:pt x="14796" y="6617"/>
                </a:lnTo>
                <a:lnTo>
                  <a:pt x="14845" y="6724"/>
                </a:lnTo>
                <a:lnTo>
                  <a:pt x="14888" y="6834"/>
                </a:lnTo>
                <a:lnTo>
                  <a:pt x="14926" y="6947"/>
                </a:lnTo>
                <a:lnTo>
                  <a:pt x="14959" y="7060"/>
                </a:lnTo>
                <a:lnTo>
                  <a:pt x="14988" y="7177"/>
                </a:lnTo>
                <a:lnTo>
                  <a:pt x="15012" y="7294"/>
                </a:lnTo>
                <a:lnTo>
                  <a:pt x="15030" y="7414"/>
                </a:lnTo>
                <a:lnTo>
                  <a:pt x="15044" y="7534"/>
                </a:lnTo>
                <a:lnTo>
                  <a:pt x="15052" y="7656"/>
                </a:lnTo>
                <a:lnTo>
                  <a:pt x="15055" y="7779"/>
                </a:lnTo>
                <a:lnTo>
                  <a:pt x="15051" y="7922"/>
                </a:lnTo>
                <a:lnTo>
                  <a:pt x="15040" y="8061"/>
                </a:lnTo>
                <a:lnTo>
                  <a:pt x="15023" y="8199"/>
                </a:lnTo>
                <a:lnTo>
                  <a:pt x="14999" y="8335"/>
                </a:lnTo>
                <a:lnTo>
                  <a:pt x="14968" y="8469"/>
                </a:lnTo>
                <a:lnTo>
                  <a:pt x="14931" y="8599"/>
                </a:lnTo>
                <a:lnTo>
                  <a:pt x="14887" y="8728"/>
                </a:lnTo>
                <a:lnTo>
                  <a:pt x="14838" y="8853"/>
                </a:lnTo>
                <a:lnTo>
                  <a:pt x="14782" y="8975"/>
                </a:lnTo>
                <a:lnTo>
                  <a:pt x="14721" y="9094"/>
                </a:lnTo>
                <a:lnTo>
                  <a:pt x="14655" y="9209"/>
                </a:lnTo>
                <a:lnTo>
                  <a:pt x="14583" y="9322"/>
                </a:lnTo>
                <a:lnTo>
                  <a:pt x="14505" y="9430"/>
                </a:lnTo>
                <a:lnTo>
                  <a:pt x="14424" y="9535"/>
                </a:lnTo>
                <a:lnTo>
                  <a:pt x="14337" y="9634"/>
                </a:lnTo>
                <a:lnTo>
                  <a:pt x="14245" y="9730"/>
                </a:lnTo>
                <a:lnTo>
                  <a:pt x="14150" y="9822"/>
                </a:lnTo>
                <a:lnTo>
                  <a:pt x="14050" y="9909"/>
                </a:lnTo>
                <a:lnTo>
                  <a:pt x="13945" y="9990"/>
                </a:lnTo>
                <a:lnTo>
                  <a:pt x="13837" y="10068"/>
                </a:lnTo>
                <a:lnTo>
                  <a:pt x="13725" y="10140"/>
                </a:lnTo>
                <a:lnTo>
                  <a:pt x="13609" y="10206"/>
                </a:lnTo>
                <a:lnTo>
                  <a:pt x="13491" y="10267"/>
                </a:lnTo>
                <a:lnTo>
                  <a:pt x="13368" y="10322"/>
                </a:lnTo>
                <a:lnTo>
                  <a:pt x="13243" y="10372"/>
                </a:lnTo>
                <a:lnTo>
                  <a:pt x="13114" y="10416"/>
                </a:lnTo>
                <a:lnTo>
                  <a:pt x="12984" y="10453"/>
                </a:lnTo>
                <a:lnTo>
                  <a:pt x="12850" y="10484"/>
                </a:lnTo>
                <a:lnTo>
                  <a:pt x="12715" y="10508"/>
                </a:lnTo>
                <a:lnTo>
                  <a:pt x="12576" y="10525"/>
                </a:lnTo>
                <a:lnTo>
                  <a:pt x="12437" y="10536"/>
                </a:lnTo>
                <a:lnTo>
                  <a:pt x="12294" y="10539"/>
                </a:lnTo>
                <a:close/>
                <a:moveTo>
                  <a:pt x="13004" y="4087"/>
                </a:moveTo>
                <a:lnTo>
                  <a:pt x="12979" y="3874"/>
                </a:lnTo>
                <a:lnTo>
                  <a:pt x="12944" y="3664"/>
                </a:lnTo>
                <a:lnTo>
                  <a:pt x="12899" y="3457"/>
                </a:lnTo>
                <a:lnTo>
                  <a:pt x="12845" y="3254"/>
                </a:lnTo>
                <a:lnTo>
                  <a:pt x="12782" y="3054"/>
                </a:lnTo>
                <a:lnTo>
                  <a:pt x="12711" y="2860"/>
                </a:lnTo>
                <a:lnTo>
                  <a:pt x="12631" y="2669"/>
                </a:lnTo>
                <a:lnTo>
                  <a:pt x="12542" y="2482"/>
                </a:lnTo>
                <a:lnTo>
                  <a:pt x="12446" y="2301"/>
                </a:lnTo>
                <a:lnTo>
                  <a:pt x="12343" y="2124"/>
                </a:lnTo>
                <a:lnTo>
                  <a:pt x="12230" y="1953"/>
                </a:lnTo>
                <a:lnTo>
                  <a:pt x="12111" y="1788"/>
                </a:lnTo>
                <a:lnTo>
                  <a:pt x="11985" y="1628"/>
                </a:lnTo>
                <a:lnTo>
                  <a:pt x="11852" y="1473"/>
                </a:lnTo>
                <a:lnTo>
                  <a:pt x="11711" y="1326"/>
                </a:lnTo>
                <a:lnTo>
                  <a:pt x="11566" y="1184"/>
                </a:lnTo>
                <a:lnTo>
                  <a:pt x="11413" y="1050"/>
                </a:lnTo>
                <a:lnTo>
                  <a:pt x="11254" y="922"/>
                </a:lnTo>
                <a:lnTo>
                  <a:pt x="11090" y="802"/>
                </a:lnTo>
                <a:lnTo>
                  <a:pt x="10919" y="690"/>
                </a:lnTo>
                <a:lnTo>
                  <a:pt x="10745" y="584"/>
                </a:lnTo>
                <a:lnTo>
                  <a:pt x="10564" y="487"/>
                </a:lnTo>
                <a:lnTo>
                  <a:pt x="10378" y="397"/>
                </a:lnTo>
                <a:lnTo>
                  <a:pt x="10189" y="316"/>
                </a:lnTo>
                <a:lnTo>
                  <a:pt x="9995" y="244"/>
                </a:lnTo>
                <a:lnTo>
                  <a:pt x="9796" y="181"/>
                </a:lnTo>
                <a:lnTo>
                  <a:pt x="9594" y="126"/>
                </a:lnTo>
                <a:lnTo>
                  <a:pt x="9388" y="81"/>
                </a:lnTo>
                <a:lnTo>
                  <a:pt x="9178" y="46"/>
                </a:lnTo>
                <a:lnTo>
                  <a:pt x="8965" y="21"/>
                </a:lnTo>
                <a:lnTo>
                  <a:pt x="8750" y="5"/>
                </a:lnTo>
                <a:lnTo>
                  <a:pt x="8531" y="0"/>
                </a:lnTo>
                <a:lnTo>
                  <a:pt x="8361" y="3"/>
                </a:lnTo>
                <a:lnTo>
                  <a:pt x="8194" y="12"/>
                </a:lnTo>
                <a:lnTo>
                  <a:pt x="8027" y="28"/>
                </a:lnTo>
                <a:lnTo>
                  <a:pt x="7863" y="49"/>
                </a:lnTo>
                <a:lnTo>
                  <a:pt x="7701" y="76"/>
                </a:lnTo>
                <a:lnTo>
                  <a:pt x="7540" y="109"/>
                </a:lnTo>
                <a:lnTo>
                  <a:pt x="7383" y="149"/>
                </a:lnTo>
                <a:lnTo>
                  <a:pt x="7227" y="193"/>
                </a:lnTo>
                <a:lnTo>
                  <a:pt x="7074" y="242"/>
                </a:lnTo>
                <a:lnTo>
                  <a:pt x="6922" y="297"/>
                </a:lnTo>
                <a:lnTo>
                  <a:pt x="6773" y="357"/>
                </a:lnTo>
                <a:lnTo>
                  <a:pt x="6628" y="423"/>
                </a:lnTo>
                <a:lnTo>
                  <a:pt x="6485" y="493"/>
                </a:lnTo>
                <a:lnTo>
                  <a:pt x="6345" y="568"/>
                </a:lnTo>
                <a:lnTo>
                  <a:pt x="6208" y="648"/>
                </a:lnTo>
                <a:lnTo>
                  <a:pt x="6075" y="733"/>
                </a:lnTo>
                <a:lnTo>
                  <a:pt x="5943" y="821"/>
                </a:lnTo>
                <a:lnTo>
                  <a:pt x="5817" y="915"/>
                </a:lnTo>
                <a:lnTo>
                  <a:pt x="5693" y="1013"/>
                </a:lnTo>
                <a:lnTo>
                  <a:pt x="5572" y="1115"/>
                </a:lnTo>
                <a:lnTo>
                  <a:pt x="5456" y="1221"/>
                </a:lnTo>
                <a:lnTo>
                  <a:pt x="5342" y="1331"/>
                </a:lnTo>
                <a:lnTo>
                  <a:pt x="5234" y="1444"/>
                </a:lnTo>
                <a:lnTo>
                  <a:pt x="5129" y="1562"/>
                </a:lnTo>
                <a:lnTo>
                  <a:pt x="5027" y="1683"/>
                </a:lnTo>
                <a:lnTo>
                  <a:pt x="4931" y="1809"/>
                </a:lnTo>
                <a:lnTo>
                  <a:pt x="4837" y="1936"/>
                </a:lnTo>
                <a:lnTo>
                  <a:pt x="4750" y="2068"/>
                </a:lnTo>
                <a:lnTo>
                  <a:pt x="4666" y="2203"/>
                </a:lnTo>
                <a:lnTo>
                  <a:pt x="4587" y="2341"/>
                </a:lnTo>
                <a:lnTo>
                  <a:pt x="4512" y="2481"/>
                </a:lnTo>
                <a:lnTo>
                  <a:pt x="4443" y="2625"/>
                </a:lnTo>
                <a:lnTo>
                  <a:pt x="4402" y="2613"/>
                </a:lnTo>
                <a:lnTo>
                  <a:pt x="4362" y="2601"/>
                </a:lnTo>
                <a:lnTo>
                  <a:pt x="4321" y="2589"/>
                </a:lnTo>
                <a:lnTo>
                  <a:pt x="4279" y="2579"/>
                </a:lnTo>
                <a:lnTo>
                  <a:pt x="4237" y="2568"/>
                </a:lnTo>
                <a:lnTo>
                  <a:pt x="4196" y="2559"/>
                </a:lnTo>
                <a:lnTo>
                  <a:pt x="4154" y="2549"/>
                </a:lnTo>
                <a:lnTo>
                  <a:pt x="4112" y="2541"/>
                </a:lnTo>
                <a:lnTo>
                  <a:pt x="4070" y="2534"/>
                </a:lnTo>
                <a:lnTo>
                  <a:pt x="4027" y="2528"/>
                </a:lnTo>
                <a:lnTo>
                  <a:pt x="3983" y="2522"/>
                </a:lnTo>
                <a:lnTo>
                  <a:pt x="3940" y="2518"/>
                </a:lnTo>
                <a:lnTo>
                  <a:pt x="3896" y="2514"/>
                </a:lnTo>
                <a:lnTo>
                  <a:pt x="3853" y="2511"/>
                </a:lnTo>
                <a:lnTo>
                  <a:pt x="3809" y="2510"/>
                </a:lnTo>
                <a:lnTo>
                  <a:pt x="3764" y="2509"/>
                </a:lnTo>
                <a:lnTo>
                  <a:pt x="3647" y="2512"/>
                </a:lnTo>
                <a:lnTo>
                  <a:pt x="3533" y="2521"/>
                </a:lnTo>
                <a:lnTo>
                  <a:pt x="3420" y="2535"/>
                </a:lnTo>
                <a:lnTo>
                  <a:pt x="3309" y="2556"/>
                </a:lnTo>
                <a:lnTo>
                  <a:pt x="3200" y="2581"/>
                </a:lnTo>
                <a:lnTo>
                  <a:pt x="3092" y="2611"/>
                </a:lnTo>
                <a:lnTo>
                  <a:pt x="2988" y="2647"/>
                </a:lnTo>
                <a:lnTo>
                  <a:pt x="2884" y="2687"/>
                </a:lnTo>
                <a:lnTo>
                  <a:pt x="2785" y="2732"/>
                </a:lnTo>
                <a:lnTo>
                  <a:pt x="2688" y="2782"/>
                </a:lnTo>
                <a:lnTo>
                  <a:pt x="2593" y="2837"/>
                </a:lnTo>
                <a:lnTo>
                  <a:pt x="2501" y="2896"/>
                </a:lnTo>
                <a:lnTo>
                  <a:pt x="2413" y="2958"/>
                </a:lnTo>
                <a:lnTo>
                  <a:pt x="2327" y="3025"/>
                </a:lnTo>
                <a:lnTo>
                  <a:pt x="2245" y="3097"/>
                </a:lnTo>
                <a:lnTo>
                  <a:pt x="2167" y="3172"/>
                </a:lnTo>
                <a:lnTo>
                  <a:pt x="2093" y="3250"/>
                </a:lnTo>
                <a:lnTo>
                  <a:pt x="2021" y="3331"/>
                </a:lnTo>
                <a:lnTo>
                  <a:pt x="1954" y="3417"/>
                </a:lnTo>
                <a:lnTo>
                  <a:pt x="1891" y="3506"/>
                </a:lnTo>
                <a:lnTo>
                  <a:pt x="1833" y="3597"/>
                </a:lnTo>
                <a:lnTo>
                  <a:pt x="1778" y="3692"/>
                </a:lnTo>
                <a:lnTo>
                  <a:pt x="1728" y="3789"/>
                </a:lnTo>
                <a:lnTo>
                  <a:pt x="1683" y="3889"/>
                </a:lnTo>
                <a:lnTo>
                  <a:pt x="1643" y="3992"/>
                </a:lnTo>
                <a:lnTo>
                  <a:pt x="1607" y="4097"/>
                </a:lnTo>
                <a:lnTo>
                  <a:pt x="1577" y="4204"/>
                </a:lnTo>
                <a:lnTo>
                  <a:pt x="1552" y="4313"/>
                </a:lnTo>
                <a:lnTo>
                  <a:pt x="1532" y="4424"/>
                </a:lnTo>
                <a:lnTo>
                  <a:pt x="1517" y="4537"/>
                </a:lnTo>
                <a:lnTo>
                  <a:pt x="1508" y="4652"/>
                </a:lnTo>
                <a:lnTo>
                  <a:pt x="1505" y="4768"/>
                </a:lnTo>
                <a:lnTo>
                  <a:pt x="1506" y="4815"/>
                </a:lnTo>
                <a:lnTo>
                  <a:pt x="1507" y="4860"/>
                </a:lnTo>
                <a:lnTo>
                  <a:pt x="1510" y="4906"/>
                </a:lnTo>
                <a:lnTo>
                  <a:pt x="1514" y="4951"/>
                </a:lnTo>
                <a:lnTo>
                  <a:pt x="1519" y="4997"/>
                </a:lnTo>
                <a:lnTo>
                  <a:pt x="1526" y="5042"/>
                </a:lnTo>
                <a:lnTo>
                  <a:pt x="1532" y="5086"/>
                </a:lnTo>
                <a:lnTo>
                  <a:pt x="1540" y="5130"/>
                </a:lnTo>
                <a:lnTo>
                  <a:pt x="1548" y="5174"/>
                </a:lnTo>
                <a:lnTo>
                  <a:pt x="1558" y="5217"/>
                </a:lnTo>
                <a:lnTo>
                  <a:pt x="1568" y="5261"/>
                </a:lnTo>
                <a:lnTo>
                  <a:pt x="1579" y="5304"/>
                </a:lnTo>
                <a:lnTo>
                  <a:pt x="1590" y="5347"/>
                </a:lnTo>
                <a:lnTo>
                  <a:pt x="1603" y="5389"/>
                </a:lnTo>
                <a:lnTo>
                  <a:pt x="1616" y="5431"/>
                </a:lnTo>
                <a:lnTo>
                  <a:pt x="1629" y="5473"/>
                </a:lnTo>
                <a:lnTo>
                  <a:pt x="1539" y="5528"/>
                </a:lnTo>
                <a:lnTo>
                  <a:pt x="1451" y="5585"/>
                </a:lnTo>
                <a:lnTo>
                  <a:pt x="1365" y="5644"/>
                </a:lnTo>
                <a:lnTo>
                  <a:pt x="1281" y="5706"/>
                </a:lnTo>
                <a:lnTo>
                  <a:pt x="1198" y="5771"/>
                </a:lnTo>
                <a:lnTo>
                  <a:pt x="1118" y="5839"/>
                </a:lnTo>
                <a:lnTo>
                  <a:pt x="1041" y="5909"/>
                </a:lnTo>
                <a:lnTo>
                  <a:pt x="965" y="5981"/>
                </a:lnTo>
                <a:lnTo>
                  <a:pt x="892" y="6056"/>
                </a:lnTo>
                <a:lnTo>
                  <a:pt x="821" y="6133"/>
                </a:lnTo>
                <a:lnTo>
                  <a:pt x="753" y="6211"/>
                </a:lnTo>
                <a:lnTo>
                  <a:pt x="687" y="6292"/>
                </a:lnTo>
                <a:lnTo>
                  <a:pt x="624" y="6376"/>
                </a:lnTo>
                <a:lnTo>
                  <a:pt x="564" y="6461"/>
                </a:lnTo>
                <a:lnTo>
                  <a:pt x="506" y="6548"/>
                </a:lnTo>
                <a:lnTo>
                  <a:pt x="451" y="6638"/>
                </a:lnTo>
                <a:lnTo>
                  <a:pt x="398" y="6729"/>
                </a:lnTo>
                <a:lnTo>
                  <a:pt x="349" y="6821"/>
                </a:lnTo>
                <a:lnTo>
                  <a:pt x="303" y="6917"/>
                </a:lnTo>
                <a:lnTo>
                  <a:pt x="260" y="7013"/>
                </a:lnTo>
                <a:lnTo>
                  <a:pt x="220" y="7110"/>
                </a:lnTo>
                <a:lnTo>
                  <a:pt x="183" y="7210"/>
                </a:lnTo>
                <a:lnTo>
                  <a:pt x="149" y="7311"/>
                </a:lnTo>
                <a:lnTo>
                  <a:pt x="118" y="7414"/>
                </a:lnTo>
                <a:lnTo>
                  <a:pt x="91" y="7518"/>
                </a:lnTo>
                <a:lnTo>
                  <a:pt x="67" y="7623"/>
                </a:lnTo>
                <a:lnTo>
                  <a:pt x="47" y="7730"/>
                </a:lnTo>
                <a:lnTo>
                  <a:pt x="30" y="7838"/>
                </a:lnTo>
                <a:lnTo>
                  <a:pt x="17" y="7948"/>
                </a:lnTo>
                <a:lnTo>
                  <a:pt x="8" y="8057"/>
                </a:lnTo>
                <a:lnTo>
                  <a:pt x="2" y="8168"/>
                </a:lnTo>
                <a:lnTo>
                  <a:pt x="0" y="8281"/>
                </a:lnTo>
                <a:lnTo>
                  <a:pt x="4" y="8449"/>
                </a:lnTo>
                <a:lnTo>
                  <a:pt x="17" y="8615"/>
                </a:lnTo>
                <a:lnTo>
                  <a:pt x="37" y="8778"/>
                </a:lnTo>
                <a:lnTo>
                  <a:pt x="66" y="8938"/>
                </a:lnTo>
                <a:lnTo>
                  <a:pt x="102" y="9097"/>
                </a:lnTo>
                <a:lnTo>
                  <a:pt x="147" y="9251"/>
                </a:lnTo>
                <a:lnTo>
                  <a:pt x="198" y="9403"/>
                </a:lnTo>
                <a:lnTo>
                  <a:pt x="256" y="9551"/>
                </a:lnTo>
                <a:lnTo>
                  <a:pt x="322" y="9695"/>
                </a:lnTo>
                <a:lnTo>
                  <a:pt x="393" y="9837"/>
                </a:lnTo>
                <a:lnTo>
                  <a:pt x="473" y="9973"/>
                </a:lnTo>
                <a:lnTo>
                  <a:pt x="557" y="10106"/>
                </a:lnTo>
                <a:lnTo>
                  <a:pt x="648" y="10233"/>
                </a:lnTo>
                <a:lnTo>
                  <a:pt x="745" y="10357"/>
                </a:lnTo>
                <a:lnTo>
                  <a:pt x="847" y="10475"/>
                </a:lnTo>
                <a:lnTo>
                  <a:pt x="955" y="10588"/>
                </a:lnTo>
                <a:lnTo>
                  <a:pt x="1069" y="10696"/>
                </a:lnTo>
                <a:lnTo>
                  <a:pt x="1187" y="10798"/>
                </a:lnTo>
                <a:lnTo>
                  <a:pt x="1310" y="10896"/>
                </a:lnTo>
                <a:lnTo>
                  <a:pt x="1438" y="10986"/>
                </a:lnTo>
                <a:lnTo>
                  <a:pt x="1571" y="11071"/>
                </a:lnTo>
                <a:lnTo>
                  <a:pt x="1707" y="11150"/>
                </a:lnTo>
                <a:lnTo>
                  <a:pt x="1848" y="11222"/>
                </a:lnTo>
                <a:lnTo>
                  <a:pt x="1992" y="11287"/>
                </a:lnTo>
                <a:lnTo>
                  <a:pt x="2141" y="11345"/>
                </a:lnTo>
                <a:lnTo>
                  <a:pt x="2292" y="11396"/>
                </a:lnTo>
                <a:lnTo>
                  <a:pt x="2447" y="11441"/>
                </a:lnTo>
                <a:lnTo>
                  <a:pt x="2604" y="11478"/>
                </a:lnTo>
                <a:lnTo>
                  <a:pt x="2765" y="11506"/>
                </a:lnTo>
                <a:lnTo>
                  <a:pt x="2929" y="11527"/>
                </a:lnTo>
                <a:lnTo>
                  <a:pt x="3094" y="11539"/>
                </a:lnTo>
                <a:lnTo>
                  <a:pt x="3262" y="11543"/>
                </a:lnTo>
                <a:lnTo>
                  <a:pt x="3262" y="11544"/>
                </a:lnTo>
                <a:lnTo>
                  <a:pt x="12294" y="11544"/>
                </a:lnTo>
                <a:lnTo>
                  <a:pt x="12294" y="11543"/>
                </a:lnTo>
                <a:lnTo>
                  <a:pt x="12488" y="11539"/>
                </a:lnTo>
                <a:lnTo>
                  <a:pt x="12680" y="11524"/>
                </a:lnTo>
                <a:lnTo>
                  <a:pt x="12867" y="11500"/>
                </a:lnTo>
                <a:lnTo>
                  <a:pt x="13053" y="11467"/>
                </a:lnTo>
                <a:lnTo>
                  <a:pt x="13236" y="11425"/>
                </a:lnTo>
                <a:lnTo>
                  <a:pt x="13414" y="11374"/>
                </a:lnTo>
                <a:lnTo>
                  <a:pt x="13589" y="11315"/>
                </a:lnTo>
                <a:lnTo>
                  <a:pt x="13760" y="11248"/>
                </a:lnTo>
                <a:lnTo>
                  <a:pt x="13926" y="11173"/>
                </a:lnTo>
                <a:lnTo>
                  <a:pt x="14089" y="11089"/>
                </a:lnTo>
                <a:lnTo>
                  <a:pt x="14246" y="10999"/>
                </a:lnTo>
                <a:lnTo>
                  <a:pt x="14399" y="10901"/>
                </a:lnTo>
                <a:lnTo>
                  <a:pt x="14547" y="10796"/>
                </a:lnTo>
                <a:lnTo>
                  <a:pt x="14689" y="10684"/>
                </a:lnTo>
                <a:lnTo>
                  <a:pt x="14826" y="10565"/>
                </a:lnTo>
                <a:lnTo>
                  <a:pt x="14956" y="10441"/>
                </a:lnTo>
                <a:lnTo>
                  <a:pt x="15080" y="10310"/>
                </a:lnTo>
                <a:lnTo>
                  <a:pt x="15199" y="10174"/>
                </a:lnTo>
                <a:lnTo>
                  <a:pt x="15310" y="10031"/>
                </a:lnTo>
                <a:lnTo>
                  <a:pt x="15416" y="9884"/>
                </a:lnTo>
                <a:lnTo>
                  <a:pt x="15513" y="9731"/>
                </a:lnTo>
                <a:lnTo>
                  <a:pt x="15604" y="9574"/>
                </a:lnTo>
                <a:lnTo>
                  <a:pt x="15687" y="9411"/>
                </a:lnTo>
                <a:lnTo>
                  <a:pt x="15762" y="9244"/>
                </a:lnTo>
                <a:lnTo>
                  <a:pt x="15830" y="9074"/>
                </a:lnTo>
                <a:lnTo>
                  <a:pt x="15888" y="8899"/>
                </a:lnTo>
                <a:lnTo>
                  <a:pt x="15940" y="8720"/>
                </a:lnTo>
                <a:lnTo>
                  <a:pt x="15982" y="8538"/>
                </a:lnTo>
                <a:lnTo>
                  <a:pt x="16015" y="8352"/>
                </a:lnTo>
                <a:lnTo>
                  <a:pt x="16039" y="8164"/>
                </a:lnTo>
                <a:lnTo>
                  <a:pt x="16053" y="7973"/>
                </a:lnTo>
                <a:lnTo>
                  <a:pt x="16058" y="7779"/>
                </a:lnTo>
                <a:lnTo>
                  <a:pt x="16054" y="7608"/>
                </a:lnTo>
                <a:lnTo>
                  <a:pt x="16043" y="7439"/>
                </a:lnTo>
                <a:lnTo>
                  <a:pt x="16024" y="7272"/>
                </a:lnTo>
                <a:lnTo>
                  <a:pt x="15998" y="7107"/>
                </a:lnTo>
                <a:lnTo>
                  <a:pt x="15965" y="6945"/>
                </a:lnTo>
                <a:lnTo>
                  <a:pt x="15926" y="6785"/>
                </a:lnTo>
                <a:lnTo>
                  <a:pt x="15878" y="6629"/>
                </a:lnTo>
                <a:lnTo>
                  <a:pt x="15825" y="6475"/>
                </a:lnTo>
                <a:lnTo>
                  <a:pt x="15766" y="6324"/>
                </a:lnTo>
                <a:lnTo>
                  <a:pt x="15700" y="6176"/>
                </a:lnTo>
                <a:lnTo>
                  <a:pt x="15628" y="6032"/>
                </a:lnTo>
                <a:lnTo>
                  <a:pt x="15550" y="5892"/>
                </a:lnTo>
                <a:lnTo>
                  <a:pt x="15467" y="5755"/>
                </a:lnTo>
                <a:lnTo>
                  <a:pt x="15378" y="5623"/>
                </a:lnTo>
                <a:lnTo>
                  <a:pt x="15283" y="5493"/>
                </a:lnTo>
                <a:lnTo>
                  <a:pt x="15183" y="5369"/>
                </a:lnTo>
                <a:lnTo>
                  <a:pt x="15078" y="5250"/>
                </a:lnTo>
                <a:lnTo>
                  <a:pt x="14968" y="5134"/>
                </a:lnTo>
                <a:lnTo>
                  <a:pt x="14854" y="5023"/>
                </a:lnTo>
                <a:lnTo>
                  <a:pt x="14734" y="4917"/>
                </a:lnTo>
                <a:lnTo>
                  <a:pt x="14611" y="4817"/>
                </a:lnTo>
                <a:lnTo>
                  <a:pt x="14483" y="4721"/>
                </a:lnTo>
                <a:lnTo>
                  <a:pt x="14351" y="4630"/>
                </a:lnTo>
                <a:lnTo>
                  <a:pt x="14215" y="4546"/>
                </a:lnTo>
                <a:lnTo>
                  <a:pt x="14075" y="4467"/>
                </a:lnTo>
                <a:lnTo>
                  <a:pt x="13931" y="4394"/>
                </a:lnTo>
                <a:lnTo>
                  <a:pt x="13785" y="4327"/>
                </a:lnTo>
                <a:lnTo>
                  <a:pt x="13634" y="4266"/>
                </a:lnTo>
                <a:lnTo>
                  <a:pt x="13482" y="4212"/>
                </a:lnTo>
                <a:lnTo>
                  <a:pt x="13325" y="4164"/>
                </a:lnTo>
                <a:lnTo>
                  <a:pt x="13166" y="4121"/>
                </a:lnTo>
                <a:lnTo>
                  <a:pt x="13004" y="4087"/>
                </a:lnTo>
                <a:close/>
              </a:path>
            </a:pathLst>
          </a:custGeom>
          <a:solidFill>
            <a:srgbClr val="0BA29B"/>
          </a:solidFill>
          <a:ln>
            <a:noFill/>
          </a:ln>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nvGrpSpPr>
          <p:cNvPr id="36" name="Group 35"/>
          <p:cNvGrpSpPr/>
          <p:nvPr>
            <p:custDataLst>
              <p:tags r:id="rId17"/>
            </p:custDataLst>
          </p:nvPr>
        </p:nvGrpSpPr>
        <p:grpSpPr>
          <a:xfrm>
            <a:off x="1886446" y="3083938"/>
            <a:ext cx="358040" cy="357216"/>
            <a:chOff x="4594225" y="2119313"/>
            <a:chExt cx="690563" cy="688975"/>
          </a:xfrm>
          <a:solidFill>
            <a:srgbClr val="A5A5A5"/>
          </a:solidFill>
        </p:grpSpPr>
        <p:sp>
          <p:nvSpPr>
            <p:cNvPr id="37" name="Freeform 74"/>
            <p:cNvSpPr>
              <a:spLocks noEditPoints="1"/>
            </p:cNvSpPr>
            <p:nvPr>
              <p:custDataLst>
                <p:tags r:id="rId29"/>
              </p:custDataLst>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38" name="Freeform 75"/>
            <p:cNvSpPr>
              <a:spLocks noEditPoints="1"/>
            </p:cNvSpPr>
            <p:nvPr>
              <p:custDataLst>
                <p:tags r:id="rId30"/>
              </p:custDataLst>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39" name="Freeform 76"/>
            <p:cNvSpPr>
              <a:spLocks noEditPoints="1"/>
            </p:cNvSpPr>
            <p:nvPr>
              <p:custDataLst>
                <p:tags r:id="rId31"/>
              </p:custDataLst>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grpSp>
        <p:nvGrpSpPr>
          <p:cNvPr id="2" name="Group 39"/>
          <p:cNvGrpSpPr/>
          <p:nvPr>
            <p:custDataLst>
              <p:tags r:id="rId18"/>
            </p:custDataLst>
          </p:nvPr>
        </p:nvGrpSpPr>
        <p:grpSpPr>
          <a:xfrm>
            <a:off x="3219725" y="2380843"/>
            <a:ext cx="312627" cy="292505"/>
            <a:chOff x="6964363" y="2108200"/>
            <a:chExt cx="690562" cy="646113"/>
          </a:xfrm>
          <a:solidFill>
            <a:srgbClr val="0BA29B"/>
          </a:solidFill>
        </p:grpSpPr>
        <p:sp>
          <p:nvSpPr>
            <p:cNvPr id="3" name="Freeform 91"/>
            <p:cNvSpPr>
              <a:spLocks noEditPoints="1"/>
            </p:cNvSpPr>
            <p:nvPr>
              <p:custDataLst>
                <p:tags r:id="rId27"/>
              </p:custDataLst>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11" name="Freeform 92"/>
            <p:cNvSpPr>
              <a:spLocks noEditPoints="1"/>
            </p:cNvSpPr>
            <p:nvPr>
              <p:custDataLst>
                <p:tags r:id="rId28"/>
              </p:custDataLst>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sp>
        <p:nvSpPr>
          <p:cNvPr id="30" name="TextBox 29"/>
          <p:cNvSpPr txBox="1"/>
          <p:nvPr>
            <p:custDataLst>
              <p:tags r:id="rId19"/>
            </p:custDataLst>
          </p:nvPr>
        </p:nvSpPr>
        <p:spPr>
          <a:xfrm>
            <a:off x="5497830" y="3084830"/>
            <a:ext cx="3632200" cy="2058670"/>
          </a:xfrm>
          <a:prstGeom prst="rect">
            <a:avLst/>
          </a:prstGeom>
          <a:noFill/>
        </p:spPr>
        <p:txBody>
          <a:bodyPr wrap="square" tIns="0" rtlCol="0">
            <a:noAutofit/>
            <a:scene3d>
              <a:camera prst="orthographicFront"/>
              <a:lightRig rig="threePt" dir="t"/>
            </a:scene3d>
          </a:bodyPr>
          <a:lstStyle/>
          <a:p>
            <a:pPr>
              <a:lnSpc>
                <a:spcPct val="12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《关于进一步优化国家重点研发计划项目和资金管理的通知》(国科发资</a:t>
            </a:r>
            <a:r>
              <a:rPr lang="en-US" altLang="zh-CN"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[2019]45</a:t>
            </a: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r>
              <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《中共教育部党组关于抓好赋予科研管理更大自主权有关文件贯彻落实工作的通知》</a:t>
            </a: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（教党函</a:t>
            </a:r>
            <a:r>
              <a:rPr lang="en-US" altLang="zh-CN"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〔2019〕37</a:t>
            </a:r>
            <a:r>
              <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 </a:t>
            </a:r>
            <a:r>
              <a:rPr lang="zh-CN" altLang="en-US" sz="12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20000"/>
              </a:lnSpc>
            </a:pP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广东省人民政府印发关于进一步促进科技创新若干政策措施的通知</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（粤府</a:t>
            </a:r>
            <a:r>
              <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〔2019〕1</a:t>
            </a:r>
            <a:r>
              <a:rPr lang="zh-CN" altLang="en-US"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p>
          <a:p>
            <a:pPr>
              <a:lnSpc>
                <a:spcPct val="120000"/>
              </a:lnSpc>
            </a:pPr>
            <a:r>
              <a:rPr lang="zh-CN" altLang="en-US" sz="12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《广东省财厅 广东省审计厅关于省级财政科研项目资金的管理监督办法》 </a:t>
            </a:r>
            <a:r>
              <a:rPr lang="zh-CN" altLang="en-US" sz="12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（粤财规</a:t>
            </a:r>
            <a:r>
              <a:rPr lang="en-US" altLang="zh-CN" sz="12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〔2019〕5</a:t>
            </a:r>
            <a:r>
              <a:rPr lang="zh-CN" altLang="en-US" sz="1200" b="1" dirty="0" smtClean="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1200" b="1" dirty="0">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en-US" altLang="zh-CN" sz="12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altLang="en-US" sz="1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endParaRPr lang="zh-CN" altLang="en-US" sz="1200" spc="15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Parallelogram 4"/>
          <p:cNvSpPr/>
          <p:nvPr>
            <p:custDataLst>
              <p:tags r:id="rId20"/>
            </p:custDataLst>
          </p:nvPr>
        </p:nvSpPr>
        <p:spPr>
          <a:xfrm>
            <a:off x="1404620" y="2748490"/>
            <a:ext cx="1333500" cy="257175"/>
          </a:xfrm>
          <a:prstGeom prst="parallelogram">
            <a:avLst>
              <a:gd name="adj" fmla="val 50926"/>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00" b="1" dirty="0" smtClean="0">
                <a:latin typeface="微软雅黑" panose="020B0503020204020204" pitchFamily="34" charset="-122"/>
                <a:ea typeface="微软雅黑" panose="020B0503020204020204" pitchFamily="34" charset="-122"/>
              </a:rPr>
              <a:t>201</a:t>
            </a:r>
            <a:r>
              <a:rPr lang="en-US" sz="1000" b="1" dirty="0" smtClean="0">
                <a:latin typeface="微软雅黑" panose="020B0503020204020204" pitchFamily="34" charset="-122"/>
                <a:ea typeface="微软雅黑" panose="020B0503020204020204" pitchFamily="34" charset="-122"/>
              </a:rPr>
              <a:t>8</a:t>
            </a:r>
            <a:r>
              <a:rPr lang="zh-CN" altLang="en-US" sz="1000" b="1" dirty="0" smtClean="0">
                <a:latin typeface="微软雅黑" panose="020B0503020204020204" pitchFamily="34" charset="-122"/>
                <a:ea typeface="微软雅黑" panose="020B0503020204020204" pitchFamily="34" charset="-122"/>
              </a:rPr>
              <a:t>年</a:t>
            </a:r>
            <a:r>
              <a:rPr lang="en-US" altLang="zh-CN" sz="1000" b="1" dirty="0" smtClean="0">
                <a:latin typeface="微软雅黑" panose="020B0503020204020204" pitchFamily="34" charset="-122"/>
                <a:ea typeface="微软雅黑" panose="020B0503020204020204" pitchFamily="34" charset="-122"/>
              </a:rPr>
              <a:t>9</a:t>
            </a:r>
            <a:r>
              <a:rPr lang="zh-CN" altLang="en-US" sz="1000" b="1" dirty="0" smtClean="0">
                <a:latin typeface="微软雅黑" panose="020B0503020204020204" pitchFamily="34" charset="-122"/>
                <a:ea typeface="微软雅黑" panose="020B0503020204020204" pitchFamily="34" charset="-122"/>
              </a:rPr>
              <a:t>月</a:t>
            </a:r>
          </a:p>
        </p:txBody>
      </p:sp>
      <p:sp>
        <p:nvSpPr>
          <p:cNvPr id="19" name="Parallelogram 5"/>
          <p:cNvSpPr/>
          <p:nvPr>
            <p:custDataLst>
              <p:tags r:id="rId21"/>
            </p:custDataLst>
          </p:nvPr>
        </p:nvSpPr>
        <p:spPr>
          <a:xfrm>
            <a:off x="2738120" y="2748490"/>
            <a:ext cx="1333500" cy="257175"/>
          </a:xfrm>
          <a:prstGeom prst="parallelogram">
            <a:avLst>
              <a:gd name="adj" fmla="val 50926"/>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00" b="1" dirty="0" smtClean="0">
                <a:latin typeface="微软雅黑" panose="020B0503020204020204" pitchFamily="34" charset="-122"/>
                <a:ea typeface="微软雅黑" panose="020B0503020204020204" pitchFamily="34" charset="-122"/>
              </a:rPr>
              <a:t>201</a:t>
            </a:r>
            <a:r>
              <a:rPr lang="en-US" altLang="id-ID" sz="1000" b="1" dirty="0" smtClean="0">
                <a:latin typeface="微软雅黑" panose="020B0503020204020204" pitchFamily="34" charset="-122"/>
                <a:ea typeface="微软雅黑" panose="020B0503020204020204" pitchFamily="34" charset="-122"/>
              </a:rPr>
              <a:t>8</a:t>
            </a:r>
            <a:r>
              <a:rPr lang="zh-CN" altLang="en-US" sz="1000" b="1" dirty="0" smtClean="0">
                <a:latin typeface="微软雅黑" panose="020B0503020204020204" pitchFamily="34" charset="-122"/>
                <a:ea typeface="微软雅黑" panose="020B0503020204020204" pitchFamily="34" charset="-122"/>
              </a:rPr>
              <a:t>年</a:t>
            </a:r>
            <a:r>
              <a:rPr lang="en-US" altLang="zh-CN" sz="1000" b="1" dirty="0" smtClean="0">
                <a:latin typeface="微软雅黑" panose="020B0503020204020204" pitchFamily="34" charset="-122"/>
                <a:ea typeface="微软雅黑" panose="020B0503020204020204" pitchFamily="34" charset="-122"/>
              </a:rPr>
              <a:t>11</a:t>
            </a:r>
            <a:r>
              <a:rPr lang="zh-CN" altLang="en-US" sz="1000" b="1" dirty="0" smtClean="0">
                <a:latin typeface="微软雅黑" panose="020B0503020204020204" pitchFamily="34" charset="-122"/>
                <a:ea typeface="微软雅黑" panose="020B0503020204020204" pitchFamily="34" charset="-122"/>
              </a:rPr>
              <a:t>月</a:t>
            </a:r>
          </a:p>
        </p:txBody>
      </p:sp>
      <p:grpSp>
        <p:nvGrpSpPr>
          <p:cNvPr id="9" name="组合 8"/>
          <p:cNvGrpSpPr/>
          <p:nvPr/>
        </p:nvGrpSpPr>
        <p:grpSpPr>
          <a:xfrm>
            <a:off x="4071620" y="2748280"/>
            <a:ext cx="1333500" cy="634365"/>
            <a:chOff x="6412" y="4328"/>
            <a:chExt cx="2100" cy="999"/>
          </a:xfrm>
        </p:grpSpPr>
        <p:grpSp>
          <p:nvGrpSpPr>
            <p:cNvPr id="43" name="Group 42"/>
            <p:cNvGrpSpPr/>
            <p:nvPr>
              <p:custDataLst>
                <p:tags r:id="rId23"/>
              </p:custDataLst>
            </p:nvPr>
          </p:nvGrpSpPr>
          <p:grpSpPr>
            <a:xfrm>
              <a:off x="7264" y="4807"/>
              <a:ext cx="359" cy="521"/>
              <a:chOff x="8591550" y="2065338"/>
              <a:chExt cx="474663" cy="688975"/>
            </a:xfrm>
            <a:solidFill>
              <a:srgbClr val="A5A5A5"/>
            </a:solidFill>
          </p:grpSpPr>
          <p:sp>
            <p:nvSpPr>
              <p:cNvPr id="44" name="Freeform 100"/>
              <p:cNvSpPr>
                <a:spLocks noEditPoints="1"/>
              </p:cNvSpPr>
              <p:nvPr>
                <p:custDataLst>
                  <p:tags r:id="rId25"/>
                </p:custDataLst>
              </p:nvPr>
            </p:nvSpPr>
            <p:spPr bwMode="auto">
              <a:xfrm>
                <a:off x="8591550" y="2065338"/>
                <a:ext cx="474663" cy="688975"/>
              </a:xfrm>
              <a:custGeom>
                <a:avLst/>
                <a:gdLst>
                  <a:gd name="T0" fmla="*/ 2887 w 11063"/>
                  <a:gd name="T1" fmla="*/ 9929 h 16058"/>
                  <a:gd name="T2" fmla="*/ 2451 w 11063"/>
                  <a:gd name="T3" fmla="*/ 9123 h 16058"/>
                  <a:gd name="T4" fmla="*/ 1855 w 11063"/>
                  <a:gd name="T5" fmla="*/ 8041 h 16058"/>
                  <a:gd name="T6" fmla="*/ 1427 w 11063"/>
                  <a:gd name="T7" fmla="*/ 7165 h 16058"/>
                  <a:gd name="T8" fmla="*/ 1122 w 11063"/>
                  <a:gd name="T9" fmla="*/ 6318 h 16058"/>
                  <a:gd name="T10" fmla="*/ 1006 w 11063"/>
                  <a:gd name="T11" fmla="*/ 5520 h 16058"/>
                  <a:gd name="T12" fmla="*/ 1362 w 11063"/>
                  <a:gd name="T13" fmla="*/ 3764 h 16058"/>
                  <a:gd name="T14" fmla="*/ 2332 w 11063"/>
                  <a:gd name="T15" fmla="*/ 2327 h 16058"/>
                  <a:gd name="T16" fmla="*/ 3771 w 11063"/>
                  <a:gd name="T17" fmla="*/ 1359 h 16058"/>
                  <a:gd name="T18" fmla="*/ 5532 w 11063"/>
                  <a:gd name="T19" fmla="*/ 1004 h 16058"/>
                  <a:gd name="T20" fmla="*/ 7292 w 11063"/>
                  <a:gd name="T21" fmla="*/ 1359 h 16058"/>
                  <a:gd name="T22" fmla="*/ 8731 w 11063"/>
                  <a:gd name="T23" fmla="*/ 2327 h 16058"/>
                  <a:gd name="T24" fmla="*/ 9701 w 11063"/>
                  <a:gd name="T25" fmla="*/ 3764 h 16058"/>
                  <a:gd name="T26" fmla="*/ 10057 w 11063"/>
                  <a:gd name="T27" fmla="*/ 5520 h 16058"/>
                  <a:gd name="T28" fmla="*/ 9941 w 11063"/>
                  <a:gd name="T29" fmla="*/ 6314 h 16058"/>
                  <a:gd name="T30" fmla="*/ 9636 w 11063"/>
                  <a:gd name="T31" fmla="*/ 7163 h 16058"/>
                  <a:gd name="T32" fmla="*/ 9207 w 11063"/>
                  <a:gd name="T33" fmla="*/ 8042 h 16058"/>
                  <a:gd name="T34" fmla="*/ 8612 w 11063"/>
                  <a:gd name="T35" fmla="*/ 9129 h 16058"/>
                  <a:gd name="T36" fmla="*/ 8179 w 11063"/>
                  <a:gd name="T37" fmla="*/ 9932 h 16058"/>
                  <a:gd name="T38" fmla="*/ 5484 w 11063"/>
                  <a:gd name="T39" fmla="*/ 15054 h 16058"/>
                  <a:gd name="T40" fmla="*/ 5160 w 11063"/>
                  <a:gd name="T41" fmla="*/ 15030 h 16058"/>
                  <a:gd name="T42" fmla="*/ 4907 w 11063"/>
                  <a:gd name="T43" fmla="*/ 14937 h 16058"/>
                  <a:gd name="T44" fmla="*/ 4698 w 11063"/>
                  <a:gd name="T45" fmla="*/ 14732 h 16058"/>
                  <a:gd name="T46" fmla="*/ 6658 w 11063"/>
                  <a:gd name="T47" fmla="*/ 14161 h 16058"/>
                  <a:gd name="T48" fmla="*/ 6436 w 11063"/>
                  <a:gd name="T49" fmla="*/ 14651 h 16058"/>
                  <a:gd name="T50" fmla="*/ 6202 w 11063"/>
                  <a:gd name="T51" fmla="*/ 14919 h 16058"/>
                  <a:gd name="T52" fmla="*/ 5915 w 11063"/>
                  <a:gd name="T53" fmla="*/ 15031 h 16058"/>
                  <a:gd name="T54" fmla="*/ 5532 w 11063"/>
                  <a:gd name="T55" fmla="*/ 15054 h 16058"/>
                  <a:gd name="T56" fmla="*/ 3763 w 11063"/>
                  <a:gd name="T57" fmla="*/ 12094 h 16058"/>
                  <a:gd name="T58" fmla="*/ 3603 w 11063"/>
                  <a:gd name="T59" fmla="*/ 11605 h 16058"/>
                  <a:gd name="T60" fmla="*/ 7351 w 11063"/>
                  <a:gd name="T61" fmla="*/ 11943 h 16058"/>
                  <a:gd name="T62" fmla="*/ 4290 w 11063"/>
                  <a:gd name="T63" fmla="*/ 13799 h 16058"/>
                  <a:gd name="T64" fmla="*/ 4145 w 11063"/>
                  <a:gd name="T65" fmla="*/ 13340 h 16058"/>
                  <a:gd name="T66" fmla="*/ 7149 w 11063"/>
                  <a:gd name="T67" fmla="*/ 12594 h 16058"/>
                  <a:gd name="T68" fmla="*/ 7016 w 11063"/>
                  <a:gd name="T69" fmla="*/ 13038 h 16058"/>
                  <a:gd name="T70" fmla="*/ 6835 w 11063"/>
                  <a:gd name="T71" fmla="*/ 13637 h 16058"/>
                  <a:gd name="T72" fmla="*/ 3630 w 11063"/>
                  <a:gd name="T73" fmla="*/ 335 h 16058"/>
                  <a:gd name="T74" fmla="*/ 1812 w 11063"/>
                  <a:gd name="T75" fmla="*/ 1434 h 16058"/>
                  <a:gd name="T76" fmla="*/ 545 w 11063"/>
                  <a:gd name="T77" fmla="*/ 3127 h 16058"/>
                  <a:gd name="T78" fmla="*/ 7 w 11063"/>
                  <a:gd name="T79" fmla="*/ 5236 h 16058"/>
                  <a:gd name="T80" fmla="*/ 234 w 11063"/>
                  <a:gd name="T81" fmla="*/ 6861 h 16058"/>
                  <a:gd name="T82" fmla="*/ 910 w 11063"/>
                  <a:gd name="T83" fmla="*/ 8405 h 16058"/>
                  <a:gd name="T84" fmla="*/ 1748 w 11063"/>
                  <a:gd name="T85" fmla="*/ 9927 h 16058"/>
                  <a:gd name="T86" fmla="*/ 2463 w 11063"/>
                  <a:gd name="T87" fmla="*/ 11392 h 16058"/>
                  <a:gd name="T88" fmla="*/ 3065 w 11063"/>
                  <a:gd name="T89" fmla="*/ 13245 h 16058"/>
                  <a:gd name="T90" fmla="*/ 3552 w 11063"/>
                  <a:gd name="T91" fmla="*/ 14718 h 16058"/>
                  <a:gd name="T92" fmla="*/ 4207 w 11063"/>
                  <a:gd name="T93" fmla="*/ 15672 h 16058"/>
                  <a:gd name="T94" fmla="*/ 5340 w 11063"/>
                  <a:gd name="T95" fmla="*/ 16053 h 16058"/>
                  <a:gd name="T96" fmla="*/ 6643 w 11063"/>
                  <a:gd name="T97" fmla="*/ 15823 h 16058"/>
                  <a:gd name="T98" fmla="*/ 7387 w 11063"/>
                  <a:gd name="T99" fmla="*/ 15011 h 16058"/>
                  <a:gd name="T100" fmla="*/ 7880 w 11063"/>
                  <a:gd name="T101" fmla="*/ 13666 h 16058"/>
                  <a:gd name="T102" fmla="*/ 8442 w 11063"/>
                  <a:gd name="T103" fmla="*/ 11841 h 16058"/>
                  <a:gd name="T104" fmla="*/ 9115 w 11063"/>
                  <a:gd name="T105" fmla="*/ 10307 h 16058"/>
                  <a:gd name="T106" fmla="*/ 9949 w 11063"/>
                  <a:gd name="T107" fmla="*/ 8788 h 16058"/>
                  <a:gd name="T108" fmla="*/ 10691 w 11063"/>
                  <a:gd name="T109" fmla="*/ 7241 h 16058"/>
                  <a:gd name="T110" fmla="*/ 11058 w 11063"/>
                  <a:gd name="T111" fmla="*/ 5709 h 16058"/>
                  <a:gd name="T112" fmla="*/ 10727 w 11063"/>
                  <a:gd name="T113" fmla="*/ 3622 h 16058"/>
                  <a:gd name="T114" fmla="*/ 9626 w 11063"/>
                  <a:gd name="T115" fmla="*/ 1809 h 16058"/>
                  <a:gd name="T116" fmla="*/ 7929 w 11063"/>
                  <a:gd name="T117" fmla="*/ 544 h 16058"/>
                  <a:gd name="T118" fmla="*/ 5816 w 11063"/>
                  <a:gd name="T119" fmla="*/ 7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63" h="16058">
                    <a:moveTo>
                      <a:pt x="7881" y="10538"/>
                    </a:moveTo>
                    <a:lnTo>
                      <a:pt x="3187" y="10538"/>
                    </a:lnTo>
                    <a:lnTo>
                      <a:pt x="3140" y="10437"/>
                    </a:lnTo>
                    <a:lnTo>
                      <a:pt x="3092" y="10335"/>
                    </a:lnTo>
                    <a:lnTo>
                      <a:pt x="3041" y="10234"/>
                    </a:lnTo>
                    <a:lnTo>
                      <a:pt x="2991" y="10132"/>
                    </a:lnTo>
                    <a:lnTo>
                      <a:pt x="2940" y="10030"/>
                    </a:lnTo>
                    <a:lnTo>
                      <a:pt x="2887" y="9929"/>
                    </a:lnTo>
                    <a:lnTo>
                      <a:pt x="2835" y="9827"/>
                    </a:lnTo>
                    <a:lnTo>
                      <a:pt x="2781" y="9727"/>
                    </a:lnTo>
                    <a:lnTo>
                      <a:pt x="2728" y="9626"/>
                    </a:lnTo>
                    <a:lnTo>
                      <a:pt x="2672" y="9524"/>
                    </a:lnTo>
                    <a:lnTo>
                      <a:pt x="2618" y="9424"/>
                    </a:lnTo>
                    <a:lnTo>
                      <a:pt x="2563" y="9324"/>
                    </a:lnTo>
                    <a:lnTo>
                      <a:pt x="2507" y="9223"/>
                    </a:lnTo>
                    <a:lnTo>
                      <a:pt x="2451" y="9123"/>
                    </a:lnTo>
                    <a:lnTo>
                      <a:pt x="2396" y="9024"/>
                    </a:lnTo>
                    <a:lnTo>
                      <a:pt x="2340" y="8924"/>
                    </a:lnTo>
                    <a:lnTo>
                      <a:pt x="2217" y="8703"/>
                    </a:lnTo>
                    <a:lnTo>
                      <a:pt x="2094" y="8483"/>
                    </a:lnTo>
                    <a:lnTo>
                      <a:pt x="2034" y="8372"/>
                    </a:lnTo>
                    <a:lnTo>
                      <a:pt x="1973" y="8262"/>
                    </a:lnTo>
                    <a:lnTo>
                      <a:pt x="1914" y="8151"/>
                    </a:lnTo>
                    <a:lnTo>
                      <a:pt x="1855" y="8041"/>
                    </a:lnTo>
                    <a:lnTo>
                      <a:pt x="1796" y="7931"/>
                    </a:lnTo>
                    <a:lnTo>
                      <a:pt x="1740" y="7820"/>
                    </a:lnTo>
                    <a:lnTo>
                      <a:pt x="1684" y="7711"/>
                    </a:lnTo>
                    <a:lnTo>
                      <a:pt x="1629" y="7600"/>
                    </a:lnTo>
                    <a:lnTo>
                      <a:pt x="1576" y="7491"/>
                    </a:lnTo>
                    <a:lnTo>
                      <a:pt x="1525" y="7383"/>
                    </a:lnTo>
                    <a:lnTo>
                      <a:pt x="1475" y="7273"/>
                    </a:lnTo>
                    <a:lnTo>
                      <a:pt x="1427" y="7165"/>
                    </a:lnTo>
                    <a:lnTo>
                      <a:pt x="1381" y="7057"/>
                    </a:lnTo>
                    <a:lnTo>
                      <a:pt x="1337" y="6950"/>
                    </a:lnTo>
                    <a:lnTo>
                      <a:pt x="1294" y="6843"/>
                    </a:lnTo>
                    <a:lnTo>
                      <a:pt x="1255" y="6736"/>
                    </a:lnTo>
                    <a:lnTo>
                      <a:pt x="1218" y="6631"/>
                    </a:lnTo>
                    <a:lnTo>
                      <a:pt x="1183" y="6526"/>
                    </a:lnTo>
                    <a:lnTo>
                      <a:pt x="1151" y="6421"/>
                    </a:lnTo>
                    <a:lnTo>
                      <a:pt x="1122" y="6318"/>
                    </a:lnTo>
                    <a:lnTo>
                      <a:pt x="1095" y="6214"/>
                    </a:lnTo>
                    <a:lnTo>
                      <a:pt x="1072" y="6112"/>
                    </a:lnTo>
                    <a:lnTo>
                      <a:pt x="1053" y="6012"/>
                    </a:lnTo>
                    <a:lnTo>
                      <a:pt x="1036" y="5911"/>
                    </a:lnTo>
                    <a:lnTo>
                      <a:pt x="1023" y="5812"/>
                    </a:lnTo>
                    <a:lnTo>
                      <a:pt x="1014" y="5714"/>
                    </a:lnTo>
                    <a:lnTo>
                      <a:pt x="1008" y="5616"/>
                    </a:lnTo>
                    <a:lnTo>
                      <a:pt x="1006" y="5520"/>
                    </a:lnTo>
                    <a:lnTo>
                      <a:pt x="1012" y="5288"/>
                    </a:lnTo>
                    <a:lnTo>
                      <a:pt x="1029" y="5059"/>
                    </a:lnTo>
                    <a:lnTo>
                      <a:pt x="1058" y="4833"/>
                    </a:lnTo>
                    <a:lnTo>
                      <a:pt x="1098" y="4611"/>
                    </a:lnTo>
                    <a:lnTo>
                      <a:pt x="1149" y="4393"/>
                    </a:lnTo>
                    <a:lnTo>
                      <a:pt x="1210" y="4178"/>
                    </a:lnTo>
                    <a:lnTo>
                      <a:pt x="1280" y="3968"/>
                    </a:lnTo>
                    <a:lnTo>
                      <a:pt x="1362" y="3764"/>
                    </a:lnTo>
                    <a:lnTo>
                      <a:pt x="1452" y="3564"/>
                    </a:lnTo>
                    <a:lnTo>
                      <a:pt x="1553" y="3369"/>
                    </a:lnTo>
                    <a:lnTo>
                      <a:pt x="1661" y="3179"/>
                    </a:lnTo>
                    <a:lnTo>
                      <a:pt x="1779" y="2997"/>
                    </a:lnTo>
                    <a:lnTo>
                      <a:pt x="1906" y="2819"/>
                    </a:lnTo>
                    <a:lnTo>
                      <a:pt x="2041" y="2649"/>
                    </a:lnTo>
                    <a:lnTo>
                      <a:pt x="2182" y="2485"/>
                    </a:lnTo>
                    <a:lnTo>
                      <a:pt x="2332" y="2327"/>
                    </a:lnTo>
                    <a:lnTo>
                      <a:pt x="2490" y="2178"/>
                    </a:lnTo>
                    <a:lnTo>
                      <a:pt x="2654" y="2036"/>
                    </a:lnTo>
                    <a:lnTo>
                      <a:pt x="2825" y="1902"/>
                    </a:lnTo>
                    <a:lnTo>
                      <a:pt x="3003" y="1776"/>
                    </a:lnTo>
                    <a:lnTo>
                      <a:pt x="3186" y="1658"/>
                    </a:lnTo>
                    <a:lnTo>
                      <a:pt x="3376" y="1550"/>
                    </a:lnTo>
                    <a:lnTo>
                      <a:pt x="3571" y="1449"/>
                    </a:lnTo>
                    <a:lnTo>
                      <a:pt x="3771" y="1359"/>
                    </a:lnTo>
                    <a:lnTo>
                      <a:pt x="3977" y="1279"/>
                    </a:lnTo>
                    <a:lnTo>
                      <a:pt x="4187" y="1207"/>
                    </a:lnTo>
                    <a:lnTo>
                      <a:pt x="4402" y="1146"/>
                    </a:lnTo>
                    <a:lnTo>
                      <a:pt x="4620" y="1096"/>
                    </a:lnTo>
                    <a:lnTo>
                      <a:pt x="4843" y="1056"/>
                    </a:lnTo>
                    <a:lnTo>
                      <a:pt x="5069" y="1027"/>
                    </a:lnTo>
                    <a:lnTo>
                      <a:pt x="5299" y="1010"/>
                    </a:lnTo>
                    <a:lnTo>
                      <a:pt x="5532" y="1004"/>
                    </a:lnTo>
                    <a:lnTo>
                      <a:pt x="5764" y="1010"/>
                    </a:lnTo>
                    <a:lnTo>
                      <a:pt x="5993" y="1027"/>
                    </a:lnTo>
                    <a:lnTo>
                      <a:pt x="6219" y="1056"/>
                    </a:lnTo>
                    <a:lnTo>
                      <a:pt x="6443" y="1096"/>
                    </a:lnTo>
                    <a:lnTo>
                      <a:pt x="6661" y="1146"/>
                    </a:lnTo>
                    <a:lnTo>
                      <a:pt x="6876" y="1207"/>
                    </a:lnTo>
                    <a:lnTo>
                      <a:pt x="7086" y="1279"/>
                    </a:lnTo>
                    <a:lnTo>
                      <a:pt x="7292" y="1359"/>
                    </a:lnTo>
                    <a:lnTo>
                      <a:pt x="7492" y="1449"/>
                    </a:lnTo>
                    <a:lnTo>
                      <a:pt x="7687" y="1550"/>
                    </a:lnTo>
                    <a:lnTo>
                      <a:pt x="7877" y="1658"/>
                    </a:lnTo>
                    <a:lnTo>
                      <a:pt x="8060" y="1776"/>
                    </a:lnTo>
                    <a:lnTo>
                      <a:pt x="8238" y="1902"/>
                    </a:lnTo>
                    <a:lnTo>
                      <a:pt x="8409" y="2036"/>
                    </a:lnTo>
                    <a:lnTo>
                      <a:pt x="8573" y="2178"/>
                    </a:lnTo>
                    <a:lnTo>
                      <a:pt x="8731" y="2327"/>
                    </a:lnTo>
                    <a:lnTo>
                      <a:pt x="8881" y="2485"/>
                    </a:lnTo>
                    <a:lnTo>
                      <a:pt x="9022" y="2649"/>
                    </a:lnTo>
                    <a:lnTo>
                      <a:pt x="9157" y="2819"/>
                    </a:lnTo>
                    <a:lnTo>
                      <a:pt x="9283" y="2997"/>
                    </a:lnTo>
                    <a:lnTo>
                      <a:pt x="9402" y="3179"/>
                    </a:lnTo>
                    <a:lnTo>
                      <a:pt x="9510" y="3369"/>
                    </a:lnTo>
                    <a:lnTo>
                      <a:pt x="9611" y="3564"/>
                    </a:lnTo>
                    <a:lnTo>
                      <a:pt x="9701" y="3764"/>
                    </a:lnTo>
                    <a:lnTo>
                      <a:pt x="9783" y="3968"/>
                    </a:lnTo>
                    <a:lnTo>
                      <a:pt x="9853" y="4178"/>
                    </a:lnTo>
                    <a:lnTo>
                      <a:pt x="9914" y="4393"/>
                    </a:lnTo>
                    <a:lnTo>
                      <a:pt x="9965" y="4611"/>
                    </a:lnTo>
                    <a:lnTo>
                      <a:pt x="10005" y="4833"/>
                    </a:lnTo>
                    <a:lnTo>
                      <a:pt x="10034" y="5059"/>
                    </a:lnTo>
                    <a:lnTo>
                      <a:pt x="10051" y="5288"/>
                    </a:lnTo>
                    <a:lnTo>
                      <a:pt x="10057" y="5520"/>
                    </a:lnTo>
                    <a:lnTo>
                      <a:pt x="10055" y="5615"/>
                    </a:lnTo>
                    <a:lnTo>
                      <a:pt x="10049" y="5713"/>
                    </a:lnTo>
                    <a:lnTo>
                      <a:pt x="10040" y="5810"/>
                    </a:lnTo>
                    <a:lnTo>
                      <a:pt x="10027" y="5908"/>
                    </a:lnTo>
                    <a:lnTo>
                      <a:pt x="10010" y="6009"/>
                    </a:lnTo>
                    <a:lnTo>
                      <a:pt x="9990" y="6110"/>
                    </a:lnTo>
                    <a:lnTo>
                      <a:pt x="9967" y="6211"/>
                    </a:lnTo>
                    <a:lnTo>
                      <a:pt x="9941" y="6314"/>
                    </a:lnTo>
                    <a:lnTo>
                      <a:pt x="9911" y="6418"/>
                    </a:lnTo>
                    <a:lnTo>
                      <a:pt x="9880" y="6523"/>
                    </a:lnTo>
                    <a:lnTo>
                      <a:pt x="9845" y="6627"/>
                    </a:lnTo>
                    <a:lnTo>
                      <a:pt x="9808" y="6733"/>
                    </a:lnTo>
                    <a:lnTo>
                      <a:pt x="9769" y="6840"/>
                    </a:lnTo>
                    <a:lnTo>
                      <a:pt x="9726" y="6947"/>
                    </a:lnTo>
                    <a:lnTo>
                      <a:pt x="9682" y="7054"/>
                    </a:lnTo>
                    <a:lnTo>
                      <a:pt x="9636" y="7163"/>
                    </a:lnTo>
                    <a:lnTo>
                      <a:pt x="9588" y="7271"/>
                    </a:lnTo>
                    <a:lnTo>
                      <a:pt x="9538" y="7381"/>
                    </a:lnTo>
                    <a:lnTo>
                      <a:pt x="9486" y="7490"/>
                    </a:lnTo>
                    <a:lnTo>
                      <a:pt x="9433" y="7599"/>
                    </a:lnTo>
                    <a:lnTo>
                      <a:pt x="9378" y="7710"/>
                    </a:lnTo>
                    <a:lnTo>
                      <a:pt x="9323" y="7820"/>
                    </a:lnTo>
                    <a:lnTo>
                      <a:pt x="9266" y="7932"/>
                    </a:lnTo>
                    <a:lnTo>
                      <a:pt x="9207" y="8042"/>
                    </a:lnTo>
                    <a:lnTo>
                      <a:pt x="9149" y="8153"/>
                    </a:lnTo>
                    <a:lnTo>
                      <a:pt x="9089" y="8264"/>
                    </a:lnTo>
                    <a:lnTo>
                      <a:pt x="9028" y="8375"/>
                    </a:lnTo>
                    <a:lnTo>
                      <a:pt x="8968" y="8487"/>
                    </a:lnTo>
                    <a:lnTo>
                      <a:pt x="8845" y="8708"/>
                    </a:lnTo>
                    <a:lnTo>
                      <a:pt x="8722" y="8930"/>
                    </a:lnTo>
                    <a:lnTo>
                      <a:pt x="8667" y="9029"/>
                    </a:lnTo>
                    <a:lnTo>
                      <a:pt x="8612" y="9129"/>
                    </a:lnTo>
                    <a:lnTo>
                      <a:pt x="8557" y="9228"/>
                    </a:lnTo>
                    <a:lnTo>
                      <a:pt x="8501" y="9329"/>
                    </a:lnTo>
                    <a:lnTo>
                      <a:pt x="8447" y="9429"/>
                    </a:lnTo>
                    <a:lnTo>
                      <a:pt x="8392" y="9529"/>
                    </a:lnTo>
                    <a:lnTo>
                      <a:pt x="8338" y="9630"/>
                    </a:lnTo>
                    <a:lnTo>
                      <a:pt x="8284" y="9730"/>
                    </a:lnTo>
                    <a:lnTo>
                      <a:pt x="8231" y="9831"/>
                    </a:lnTo>
                    <a:lnTo>
                      <a:pt x="8179" y="9932"/>
                    </a:lnTo>
                    <a:lnTo>
                      <a:pt x="8127" y="10033"/>
                    </a:lnTo>
                    <a:lnTo>
                      <a:pt x="8076" y="10134"/>
                    </a:lnTo>
                    <a:lnTo>
                      <a:pt x="8026" y="10235"/>
                    </a:lnTo>
                    <a:lnTo>
                      <a:pt x="7976" y="10336"/>
                    </a:lnTo>
                    <a:lnTo>
                      <a:pt x="7928" y="10437"/>
                    </a:lnTo>
                    <a:lnTo>
                      <a:pt x="7881" y="10538"/>
                    </a:lnTo>
                    <a:close/>
                    <a:moveTo>
                      <a:pt x="5532" y="15054"/>
                    </a:moveTo>
                    <a:lnTo>
                      <a:pt x="5484" y="15054"/>
                    </a:lnTo>
                    <a:lnTo>
                      <a:pt x="5439" y="15053"/>
                    </a:lnTo>
                    <a:lnTo>
                      <a:pt x="5395" y="15052"/>
                    </a:lnTo>
                    <a:lnTo>
                      <a:pt x="5352" y="15050"/>
                    </a:lnTo>
                    <a:lnTo>
                      <a:pt x="5311" y="15048"/>
                    </a:lnTo>
                    <a:lnTo>
                      <a:pt x="5272" y="15045"/>
                    </a:lnTo>
                    <a:lnTo>
                      <a:pt x="5234" y="15041"/>
                    </a:lnTo>
                    <a:lnTo>
                      <a:pt x="5197" y="15036"/>
                    </a:lnTo>
                    <a:lnTo>
                      <a:pt x="5160" y="15030"/>
                    </a:lnTo>
                    <a:lnTo>
                      <a:pt x="5125" y="15023"/>
                    </a:lnTo>
                    <a:lnTo>
                      <a:pt x="5091" y="15015"/>
                    </a:lnTo>
                    <a:lnTo>
                      <a:pt x="5059" y="15006"/>
                    </a:lnTo>
                    <a:lnTo>
                      <a:pt x="5027" y="14995"/>
                    </a:lnTo>
                    <a:lnTo>
                      <a:pt x="4995" y="14983"/>
                    </a:lnTo>
                    <a:lnTo>
                      <a:pt x="4965" y="14969"/>
                    </a:lnTo>
                    <a:lnTo>
                      <a:pt x="4936" y="14954"/>
                    </a:lnTo>
                    <a:lnTo>
                      <a:pt x="4907" y="14937"/>
                    </a:lnTo>
                    <a:lnTo>
                      <a:pt x="4880" y="14919"/>
                    </a:lnTo>
                    <a:lnTo>
                      <a:pt x="4852" y="14898"/>
                    </a:lnTo>
                    <a:lnTo>
                      <a:pt x="4825" y="14876"/>
                    </a:lnTo>
                    <a:lnTo>
                      <a:pt x="4799" y="14852"/>
                    </a:lnTo>
                    <a:lnTo>
                      <a:pt x="4773" y="14825"/>
                    </a:lnTo>
                    <a:lnTo>
                      <a:pt x="4748" y="14796"/>
                    </a:lnTo>
                    <a:lnTo>
                      <a:pt x="4723" y="14765"/>
                    </a:lnTo>
                    <a:lnTo>
                      <a:pt x="4698" y="14732"/>
                    </a:lnTo>
                    <a:lnTo>
                      <a:pt x="4673" y="14696"/>
                    </a:lnTo>
                    <a:lnTo>
                      <a:pt x="4648" y="14658"/>
                    </a:lnTo>
                    <a:lnTo>
                      <a:pt x="4624" y="14618"/>
                    </a:lnTo>
                    <a:lnTo>
                      <a:pt x="4600" y="14574"/>
                    </a:lnTo>
                    <a:lnTo>
                      <a:pt x="4576" y="14527"/>
                    </a:lnTo>
                    <a:lnTo>
                      <a:pt x="4552" y="14479"/>
                    </a:lnTo>
                    <a:lnTo>
                      <a:pt x="4527" y="14427"/>
                    </a:lnTo>
                    <a:lnTo>
                      <a:pt x="6658" y="14161"/>
                    </a:lnTo>
                    <a:lnTo>
                      <a:pt x="6630" y="14236"/>
                    </a:lnTo>
                    <a:lnTo>
                      <a:pt x="6602" y="14308"/>
                    </a:lnTo>
                    <a:lnTo>
                      <a:pt x="6573" y="14375"/>
                    </a:lnTo>
                    <a:lnTo>
                      <a:pt x="6546" y="14438"/>
                    </a:lnTo>
                    <a:lnTo>
                      <a:pt x="6518" y="14496"/>
                    </a:lnTo>
                    <a:lnTo>
                      <a:pt x="6491" y="14552"/>
                    </a:lnTo>
                    <a:lnTo>
                      <a:pt x="6464" y="14603"/>
                    </a:lnTo>
                    <a:lnTo>
                      <a:pt x="6436" y="14651"/>
                    </a:lnTo>
                    <a:lnTo>
                      <a:pt x="6408" y="14695"/>
                    </a:lnTo>
                    <a:lnTo>
                      <a:pt x="6380" y="14736"/>
                    </a:lnTo>
                    <a:lnTo>
                      <a:pt x="6352" y="14773"/>
                    </a:lnTo>
                    <a:lnTo>
                      <a:pt x="6323" y="14808"/>
                    </a:lnTo>
                    <a:lnTo>
                      <a:pt x="6294" y="14841"/>
                    </a:lnTo>
                    <a:lnTo>
                      <a:pt x="6264" y="14869"/>
                    </a:lnTo>
                    <a:lnTo>
                      <a:pt x="6233" y="14895"/>
                    </a:lnTo>
                    <a:lnTo>
                      <a:pt x="6202" y="14919"/>
                    </a:lnTo>
                    <a:lnTo>
                      <a:pt x="6170" y="14940"/>
                    </a:lnTo>
                    <a:lnTo>
                      <a:pt x="6137" y="14959"/>
                    </a:lnTo>
                    <a:lnTo>
                      <a:pt x="6103" y="14976"/>
                    </a:lnTo>
                    <a:lnTo>
                      <a:pt x="6068" y="14990"/>
                    </a:lnTo>
                    <a:lnTo>
                      <a:pt x="6031" y="15003"/>
                    </a:lnTo>
                    <a:lnTo>
                      <a:pt x="5994" y="15014"/>
                    </a:lnTo>
                    <a:lnTo>
                      <a:pt x="5955" y="15023"/>
                    </a:lnTo>
                    <a:lnTo>
                      <a:pt x="5915" y="15031"/>
                    </a:lnTo>
                    <a:lnTo>
                      <a:pt x="5873" y="15038"/>
                    </a:lnTo>
                    <a:lnTo>
                      <a:pt x="5829" y="15043"/>
                    </a:lnTo>
                    <a:lnTo>
                      <a:pt x="5785" y="15047"/>
                    </a:lnTo>
                    <a:lnTo>
                      <a:pt x="5738" y="15050"/>
                    </a:lnTo>
                    <a:lnTo>
                      <a:pt x="5689" y="15052"/>
                    </a:lnTo>
                    <a:lnTo>
                      <a:pt x="5638" y="15053"/>
                    </a:lnTo>
                    <a:lnTo>
                      <a:pt x="5586" y="15054"/>
                    </a:lnTo>
                    <a:lnTo>
                      <a:pt x="5532" y="15054"/>
                    </a:lnTo>
                    <a:close/>
                    <a:moveTo>
                      <a:pt x="3890" y="12499"/>
                    </a:moveTo>
                    <a:lnTo>
                      <a:pt x="3873" y="12442"/>
                    </a:lnTo>
                    <a:lnTo>
                      <a:pt x="3855" y="12386"/>
                    </a:lnTo>
                    <a:lnTo>
                      <a:pt x="3838" y="12328"/>
                    </a:lnTo>
                    <a:lnTo>
                      <a:pt x="3820" y="12269"/>
                    </a:lnTo>
                    <a:lnTo>
                      <a:pt x="3802" y="12211"/>
                    </a:lnTo>
                    <a:lnTo>
                      <a:pt x="3783" y="12153"/>
                    </a:lnTo>
                    <a:lnTo>
                      <a:pt x="3763" y="12094"/>
                    </a:lnTo>
                    <a:lnTo>
                      <a:pt x="3744" y="12033"/>
                    </a:lnTo>
                    <a:lnTo>
                      <a:pt x="3725" y="11974"/>
                    </a:lnTo>
                    <a:lnTo>
                      <a:pt x="3705" y="11913"/>
                    </a:lnTo>
                    <a:lnTo>
                      <a:pt x="3685" y="11853"/>
                    </a:lnTo>
                    <a:lnTo>
                      <a:pt x="3665" y="11792"/>
                    </a:lnTo>
                    <a:lnTo>
                      <a:pt x="3645" y="11729"/>
                    </a:lnTo>
                    <a:lnTo>
                      <a:pt x="3624" y="11667"/>
                    </a:lnTo>
                    <a:lnTo>
                      <a:pt x="3603" y="11605"/>
                    </a:lnTo>
                    <a:lnTo>
                      <a:pt x="3581" y="11542"/>
                    </a:lnTo>
                    <a:lnTo>
                      <a:pt x="7487" y="11542"/>
                    </a:lnTo>
                    <a:lnTo>
                      <a:pt x="7464" y="11609"/>
                    </a:lnTo>
                    <a:lnTo>
                      <a:pt x="7440" y="11677"/>
                    </a:lnTo>
                    <a:lnTo>
                      <a:pt x="7417" y="11744"/>
                    </a:lnTo>
                    <a:lnTo>
                      <a:pt x="7395" y="11811"/>
                    </a:lnTo>
                    <a:lnTo>
                      <a:pt x="7373" y="11878"/>
                    </a:lnTo>
                    <a:lnTo>
                      <a:pt x="7351" y="11943"/>
                    </a:lnTo>
                    <a:lnTo>
                      <a:pt x="7330" y="12008"/>
                    </a:lnTo>
                    <a:lnTo>
                      <a:pt x="7309" y="12074"/>
                    </a:lnTo>
                    <a:lnTo>
                      <a:pt x="3890" y="12499"/>
                    </a:lnTo>
                    <a:close/>
                    <a:moveTo>
                      <a:pt x="6835" y="13637"/>
                    </a:moveTo>
                    <a:lnTo>
                      <a:pt x="4342" y="13948"/>
                    </a:lnTo>
                    <a:lnTo>
                      <a:pt x="4325" y="13899"/>
                    </a:lnTo>
                    <a:lnTo>
                      <a:pt x="4309" y="13850"/>
                    </a:lnTo>
                    <a:lnTo>
                      <a:pt x="4290" y="13799"/>
                    </a:lnTo>
                    <a:lnTo>
                      <a:pt x="4273" y="13747"/>
                    </a:lnTo>
                    <a:lnTo>
                      <a:pt x="4256" y="13693"/>
                    </a:lnTo>
                    <a:lnTo>
                      <a:pt x="4238" y="13638"/>
                    </a:lnTo>
                    <a:lnTo>
                      <a:pt x="4220" y="13582"/>
                    </a:lnTo>
                    <a:lnTo>
                      <a:pt x="4202" y="13524"/>
                    </a:lnTo>
                    <a:lnTo>
                      <a:pt x="4183" y="13465"/>
                    </a:lnTo>
                    <a:lnTo>
                      <a:pt x="4164" y="13403"/>
                    </a:lnTo>
                    <a:lnTo>
                      <a:pt x="4145" y="13340"/>
                    </a:lnTo>
                    <a:lnTo>
                      <a:pt x="4124" y="13276"/>
                    </a:lnTo>
                    <a:lnTo>
                      <a:pt x="4104" y="13210"/>
                    </a:lnTo>
                    <a:lnTo>
                      <a:pt x="4083" y="13141"/>
                    </a:lnTo>
                    <a:lnTo>
                      <a:pt x="4062" y="13070"/>
                    </a:lnTo>
                    <a:lnTo>
                      <a:pt x="4041" y="12998"/>
                    </a:lnTo>
                    <a:lnTo>
                      <a:pt x="4038" y="12990"/>
                    </a:lnTo>
                    <a:lnTo>
                      <a:pt x="4036" y="12983"/>
                    </a:lnTo>
                    <a:lnTo>
                      <a:pt x="7149" y="12594"/>
                    </a:lnTo>
                    <a:lnTo>
                      <a:pt x="7132" y="12651"/>
                    </a:lnTo>
                    <a:lnTo>
                      <a:pt x="7116" y="12707"/>
                    </a:lnTo>
                    <a:lnTo>
                      <a:pt x="7098" y="12763"/>
                    </a:lnTo>
                    <a:lnTo>
                      <a:pt x="7081" y="12819"/>
                    </a:lnTo>
                    <a:lnTo>
                      <a:pt x="7064" y="12876"/>
                    </a:lnTo>
                    <a:lnTo>
                      <a:pt x="7047" y="12931"/>
                    </a:lnTo>
                    <a:lnTo>
                      <a:pt x="7031" y="12985"/>
                    </a:lnTo>
                    <a:lnTo>
                      <a:pt x="7016" y="13038"/>
                    </a:lnTo>
                    <a:lnTo>
                      <a:pt x="6992" y="13121"/>
                    </a:lnTo>
                    <a:lnTo>
                      <a:pt x="6968" y="13202"/>
                    </a:lnTo>
                    <a:lnTo>
                      <a:pt x="6945" y="13280"/>
                    </a:lnTo>
                    <a:lnTo>
                      <a:pt x="6921" y="13355"/>
                    </a:lnTo>
                    <a:lnTo>
                      <a:pt x="6899" y="13429"/>
                    </a:lnTo>
                    <a:lnTo>
                      <a:pt x="6878" y="13500"/>
                    </a:lnTo>
                    <a:lnTo>
                      <a:pt x="6856" y="13570"/>
                    </a:lnTo>
                    <a:lnTo>
                      <a:pt x="6835" y="13637"/>
                    </a:lnTo>
                    <a:close/>
                    <a:moveTo>
                      <a:pt x="5532" y="0"/>
                    </a:moveTo>
                    <a:lnTo>
                      <a:pt x="5247" y="7"/>
                    </a:lnTo>
                    <a:lnTo>
                      <a:pt x="4966" y="28"/>
                    </a:lnTo>
                    <a:lnTo>
                      <a:pt x="4689" y="63"/>
                    </a:lnTo>
                    <a:lnTo>
                      <a:pt x="4417" y="112"/>
                    </a:lnTo>
                    <a:lnTo>
                      <a:pt x="4149" y="174"/>
                    </a:lnTo>
                    <a:lnTo>
                      <a:pt x="3886" y="248"/>
                    </a:lnTo>
                    <a:lnTo>
                      <a:pt x="3630" y="335"/>
                    </a:lnTo>
                    <a:lnTo>
                      <a:pt x="3378" y="434"/>
                    </a:lnTo>
                    <a:lnTo>
                      <a:pt x="3133" y="544"/>
                    </a:lnTo>
                    <a:lnTo>
                      <a:pt x="2894" y="666"/>
                    </a:lnTo>
                    <a:lnTo>
                      <a:pt x="2663" y="799"/>
                    </a:lnTo>
                    <a:lnTo>
                      <a:pt x="2439" y="942"/>
                    </a:lnTo>
                    <a:lnTo>
                      <a:pt x="2222" y="1097"/>
                    </a:lnTo>
                    <a:lnTo>
                      <a:pt x="2013" y="1261"/>
                    </a:lnTo>
                    <a:lnTo>
                      <a:pt x="1812" y="1434"/>
                    </a:lnTo>
                    <a:lnTo>
                      <a:pt x="1620" y="1617"/>
                    </a:lnTo>
                    <a:lnTo>
                      <a:pt x="1437" y="1809"/>
                    </a:lnTo>
                    <a:lnTo>
                      <a:pt x="1263" y="2009"/>
                    </a:lnTo>
                    <a:lnTo>
                      <a:pt x="1099" y="2217"/>
                    </a:lnTo>
                    <a:lnTo>
                      <a:pt x="944" y="2434"/>
                    </a:lnTo>
                    <a:lnTo>
                      <a:pt x="801" y="2658"/>
                    </a:lnTo>
                    <a:lnTo>
                      <a:pt x="668" y="2888"/>
                    </a:lnTo>
                    <a:lnTo>
                      <a:pt x="545" y="3127"/>
                    </a:lnTo>
                    <a:lnTo>
                      <a:pt x="434" y="3371"/>
                    </a:lnTo>
                    <a:lnTo>
                      <a:pt x="336" y="3622"/>
                    </a:lnTo>
                    <a:lnTo>
                      <a:pt x="248" y="3879"/>
                    </a:lnTo>
                    <a:lnTo>
                      <a:pt x="174" y="4141"/>
                    </a:lnTo>
                    <a:lnTo>
                      <a:pt x="113" y="4408"/>
                    </a:lnTo>
                    <a:lnTo>
                      <a:pt x="63" y="4679"/>
                    </a:lnTo>
                    <a:lnTo>
                      <a:pt x="28" y="4956"/>
                    </a:lnTo>
                    <a:lnTo>
                      <a:pt x="7" y="5236"/>
                    </a:lnTo>
                    <a:lnTo>
                      <a:pt x="0" y="5520"/>
                    </a:lnTo>
                    <a:lnTo>
                      <a:pt x="5" y="5710"/>
                    </a:lnTo>
                    <a:lnTo>
                      <a:pt x="21" y="5900"/>
                    </a:lnTo>
                    <a:lnTo>
                      <a:pt x="46" y="6092"/>
                    </a:lnTo>
                    <a:lnTo>
                      <a:pt x="81" y="6284"/>
                    </a:lnTo>
                    <a:lnTo>
                      <a:pt x="125" y="6475"/>
                    </a:lnTo>
                    <a:lnTo>
                      <a:pt x="176" y="6668"/>
                    </a:lnTo>
                    <a:lnTo>
                      <a:pt x="234" y="6861"/>
                    </a:lnTo>
                    <a:lnTo>
                      <a:pt x="301" y="7053"/>
                    </a:lnTo>
                    <a:lnTo>
                      <a:pt x="373" y="7247"/>
                    </a:lnTo>
                    <a:lnTo>
                      <a:pt x="451" y="7440"/>
                    </a:lnTo>
                    <a:lnTo>
                      <a:pt x="534" y="7634"/>
                    </a:lnTo>
                    <a:lnTo>
                      <a:pt x="623" y="7826"/>
                    </a:lnTo>
                    <a:lnTo>
                      <a:pt x="715" y="8020"/>
                    </a:lnTo>
                    <a:lnTo>
                      <a:pt x="811" y="8213"/>
                    </a:lnTo>
                    <a:lnTo>
                      <a:pt x="910" y="8405"/>
                    </a:lnTo>
                    <a:lnTo>
                      <a:pt x="1012" y="8597"/>
                    </a:lnTo>
                    <a:lnTo>
                      <a:pt x="1115" y="8789"/>
                    </a:lnTo>
                    <a:lnTo>
                      <a:pt x="1221" y="8980"/>
                    </a:lnTo>
                    <a:lnTo>
                      <a:pt x="1327" y="9171"/>
                    </a:lnTo>
                    <a:lnTo>
                      <a:pt x="1433" y="9361"/>
                    </a:lnTo>
                    <a:lnTo>
                      <a:pt x="1539" y="9550"/>
                    </a:lnTo>
                    <a:lnTo>
                      <a:pt x="1644" y="9739"/>
                    </a:lnTo>
                    <a:lnTo>
                      <a:pt x="1748" y="9927"/>
                    </a:lnTo>
                    <a:lnTo>
                      <a:pt x="1850" y="10115"/>
                    </a:lnTo>
                    <a:lnTo>
                      <a:pt x="1949" y="10300"/>
                    </a:lnTo>
                    <a:lnTo>
                      <a:pt x="2046" y="10485"/>
                    </a:lnTo>
                    <a:lnTo>
                      <a:pt x="2138" y="10670"/>
                    </a:lnTo>
                    <a:lnTo>
                      <a:pt x="2228" y="10852"/>
                    </a:lnTo>
                    <a:lnTo>
                      <a:pt x="2311" y="11033"/>
                    </a:lnTo>
                    <a:lnTo>
                      <a:pt x="2391" y="11214"/>
                    </a:lnTo>
                    <a:lnTo>
                      <a:pt x="2463" y="11392"/>
                    </a:lnTo>
                    <a:lnTo>
                      <a:pt x="2529" y="11569"/>
                    </a:lnTo>
                    <a:lnTo>
                      <a:pt x="2621" y="11829"/>
                    </a:lnTo>
                    <a:lnTo>
                      <a:pt x="2706" y="12083"/>
                    </a:lnTo>
                    <a:lnTo>
                      <a:pt x="2787" y="12329"/>
                    </a:lnTo>
                    <a:lnTo>
                      <a:pt x="2861" y="12568"/>
                    </a:lnTo>
                    <a:lnTo>
                      <a:pt x="2933" y="12801"/>
                    </a:lnTo>
                    <a:lnTo>
                      <a:pt x="3000" y="13026"/>
                    </a:lnTo>
                    <a:lnTo>
                      <a:pt x="3065" y="13245"/>
                    </a:lnTo>
                    <a:lnTo>
                      <a:pt x="3128" y="13456"/>
                    </a:lnTo>
                    <a:lnTo>
                      <a:pt x="3188" y="13658"/>
                    </a:lnTo>
                    <a:lnTo>
                      <a:pt x="3248" y="13855"/>
                    </a:lnTo>
                    <a:lnTo>
                      <a:pt x="3308" y="14043"/>
                    </a:lnTo>
                    <a:lnTo>
                      <a:pt x="3367" y="14223"/>
                    </a:lnTo>
                    <a:lnTo>
                      <a:pt x="3428" y="14396"/>
                    </a:lnTo>
                    <a:lnTo>
                      <a:pt x="3489" y="14562"/>
                    </a:lnTo>
                    <a:lnTo>
                      <a:pt x="3552" y="14718"/>
                    </a:lnTo>
                    <a:lnTo>
                      <a:pt x="3619" y="14867"/>
                    </a:lnTo>
                    <a:lnTo>
                      <a:pt x="3688" y="15007"/>
                    </a:lnTo>
                    <a:lnTo>
                      <a:pt x="3761" y="15140"/>
                    </a:lnTo>
                    <a:lnTo>
                      <a:pt x="3839" y="15263"/>
                    </a:lnTo>
                    <a:lnTo>
                      <a:pt x="3922" y="15379"/>
                    </a:lnTo>
                    <a:lnTo>
                      <a:pt x="4011" y="15485"/>
                    </a:lnTo>
                    <a:lnTo>
                      <a:pt x="4105" y="15582"/>
                    </a:lnTo>
                    <a:lnTo>
                      <a:pt x="4207" y="15672"/>
                    </a:lnTo>
                    <a:lnTo>
                      <a:pt x="4316" y="15752"/>
                    </a:lnTo>
                    <a:lnTo>
                      <a:pt x="4433" y="15822"/>
                    </a:lnTo>
                    <a:lnTo>
                      <a:pt x="4559" y="15884"/>
                    </a:lnTo>
                    <a:lnTo>
                      <a:pt x="4694" y="15937"/>
                    </a:lnTo>
                    <a:lnTo>
                      <a:pt x="4840" y="15981"/>
                    </a:lnTo>
                    <a:lnTo>
                      <a:pt x="4995" y="16014"/>
                    </a:lnTo>
                    <a:lnTo>
                      <a:pt x="5161" y="16038"/>
                    </a:lnTo>
                    <a:lnTo>
                      <a:pt x="5340" y="16053"/>
                    </a:lnTo>
                    <a:lnTo>
                      <a:pt x="5532" y="16058"/>
                    </a:lnTo>
                    <a:lnTo>
                      <a:pt x="5726" y="16053"/>
                    </a:lnTo>
                    <a:lnTo>
                      <a:pt x="5907" y="16039"/>
                    </a:lnTo>
                    <a:lnTo>
                      <a:pt x="6076" y="16014"/>
                    </a:lnTo>
                    <a:lnTo>
                      <a:pt x="6232" y="15981"/>
                    </a:lnTo>
                    <a:lnTo>
                      <a:pt x="6379" y="15938"/>
                    </a:lnTo>
                    <a:lnTo>
                      <a:pt x="6516" y="15885"/>
                    </a:lnTo>
                    <a:lnTo>
                      <a:pt x="6643" y="15823"/>
                    </a:lnTo>
                    <a:lnTo>
                      <a:pt x="6760" y="15753"/>
                    </a:lnTo>
                    <a:lnTo>
                      <a:pt x="6870" y="15673"/>
                    </a:lnTo>
                    <a:lnTo>
                      <a:pt x="6972" y="15584"/>
                    </a:lnTo>
                    <a:lnTo>
                      <a:pt x="7066" y="15487"/>
                    </a:lnTo>
                    <a:lnTo>
                      <a:pt x="7155" y="15381"/>
                    </a:lnTo>
                    <a:lnTo>
                      <a:pt x="7237" y="15266"/>
                    </a:lnTo>
                    <a:lnTo>
                      <a:pt x="7315" y="15143"/>
                    </a:lnTo>
                    <a:lnTo>
                      <a:pt x="7387" y="15011"/>
                    </a:lnTo>
                    <a:lnTo>
                      <a:pt x="7455" y="14871"/>
                    </a:lnTo>
                    <a:lnTo>
                      <a:pt x="7521" y="14723"/>
                    </a:lnTo>
                    <a:lnTo>
                      <a:pt x="7584" y="14567"/>
                    </a:lnTo>
                    <a:lnTo>
                      <a:pt x="7645" y="14402"/>
                    </a:lnTo>
                    <a:lnTo>
                      <a:pt x="7704" y="14229"/>
                    </a:lnTo>
                    <a:lnTo>
                      <a:pt x="7762" y="14050"/>
                    </a:lnTo>
                    <a:lnTo>
                      <a:pt x="7821" y="13862"/>
                    </a:lnTo>
                    <a:lnTo>
                      <a:pt x="7880" y="13666"/>
                    </a:lnTo>
                    <a:lnTo>
                      <a:pt x="7939" y="13464"/>
                    </a:lnTo>
                    <a:lnTo>
                      <a:pt x="8002" y="13253"/>
                    </a:lnTo>
                    <a:lnTo>
                      <a:pt x="8065" y="13035"/>
                    </a:lnTo>
                    <a:lnTo>
                      <a:pt x="8132" y="12810"/>
                    </a:lnTo>
                    <a:lnTo>
                      <a:pt x="8203" y="12578"/>
                    </a:lnTo>
                    <a:lnTo>
                      <a:pt x="8277" y="12340"/>
                    </a:lnTo>
                    <a:lnTo>
                      <a:pt x="8357" y="12094"/>
                    </a:lnTo>
                    <a:lnTo>
                      <a:pt x="8442" y="11841"/>
                    </a:lnTo>
                    <a:lnTo>
                      <a:pt x="8534" y="11581"/>
                    </a:lnTo>
                    <a:lnTo>
                      <a:pt x="8600" y="11403"/>
                    </a:lnTo>
                    <a:lnTo>
                      <a:pt x="8673" y="11224"/>
                    </a:lnTo>
                    <a:lnTo>
                      <a:pt x="8752" y="11043"/>
                    </a:lnTo>
                    <a:lnTo>
                      <a:pt x="8836" y="10861"/>
                    </a:lnTo>
                    <a:lnTo>
                      <a:pt x="8926" y="10678"/>
                    </a:lnTo>
                    <a:lnTo>
                      <a:pt x="9018" y="10493"/>
                    </a:lnTo>
                    <a:lnTo>
                      <a:pt x="9115" y="10307"/>
                    </a:lnTo>
                    <a:lnTo>
                      <a:pt x="9214" y="10121"/>
                    </a:lnTo>
                    <a:lnTo>
                      <a:pt x="9316" y="9932"/>
                    </a:lnTo>
                    <a:lnTo>
                      <a:pt x="9421" y="9743"/>
                    </a:lnTo>
                    <a:lnTo>
                      <a:pt x="9525" y="9554"/>
                    </a:lnTo>
                    <a:lnTo>
                      <a:pt x="9632" y="9363"/>
                    </a:lnTo>
                    <a:lnTo>
                      <a:pt x="9737" y="9172"/>
                    </a:lnTo>
                    <a:lnTo>
                      <a:pt x="9844" y="8980"/>
                    </a:lnTo>
                    <a:lnTo>
                      <a:pt x="9949" y="8788"/>
                    </a:lnTo>
                    <a:lnTo>
                      <a:pt x="10052" y="8596"/>
                    </a:lnTo>
                    <a:lnTo>
                      <a:pt x="10154" y="8402"/>
                    </a:lnTo>
                    <a:lnTo>
                      <a:pt x="10253" y="8210"/>
                    </a:lnTo>
                    <a:lnTo>
                      <a:pt x="10349" y="8016"/>
                    </a:lnTo>
                    <a:lnTo>
                      <a:pt x="10441" y="7822"/>
                    </a:lnTo>
                    <a:lnTo>
                      <a:pt x="10529" y="7629"/>
                    </a:lnTo>
                    <a:lnTo>
                      <a:pt x="10612" y="7435"/>
                    </a:lnTo>
                    <a:lnTo>
                      <a:pt x="10691" y="7241"/>
                    </a:lnTo>
                    <a:lnTo>
                      <a:pt x="10763" y="7048"/>
                    </a:lnTo>
                    <a:lnTo>
                      <a:pt x="10829" y="6856"/>
                    </a:lnTo>
                    <a:lnTo>
                      <a:pt x="10888" y="6663"/>
                    </a:lnTo>
                    <a:lnTo>
                      <a:pt x="10939" y="6470"/>
                    </a:lnTo>
                    <a:lnTo>
                      <a:pt x="10983" y="6280"/>
                    </a:lnTo>
                    <a:lnTo>
                      <a:pt x="11017" y="6088"/>
                    </a:lnTo>
                    <a:lnTo>
                      <a:pt x="11042" y="5898"/>
                    </a:lnTo>
                    <a:lnTo>
                      <a:pt x="11058" y="5709"/>
                    </a:lnTo>
                    <a:lnTo>
                      <a:pt x="11063" y="5520"/>
                    </a:lnTo>
                    <a:lnTo>
                      <a:pt x="11056" y="5236"/>
                    </a:lnTo>
                    <a:lnTo>
                      <a:pt x="11035" y="4956"/>
                    </a:lnTo>
                    <a:lnTo>
                      <a:pt x="11000" y="4679"/>
                    </a:lnTo>
                    <a:lnTo>
                      <a:pt x="10950" y="4408"/>
                    </a:lnTo>
                    <a:lnTo>
                      <a:pt x="10889" y="4141"/>
                    </a:lnTo>
                    <a:lnTo>
                      <a:pt x="10815" y="3879"/>
                    </a:lnTo>
                    <a:lnTo>
                      <a:pt x="10727" y="3622"/>
                    </a:lnTo>
                    <a:lnTo>
                      <a:pt x="10629" y="3371"/>
                    </a:lnTo>
                    <a:lnTo>
                      <a:pt x="10518" y="3127"/>
                    </a:lnTo>
                    <a:lnTo>
                      <a:pt x="10395" y="2888"/>
                    </a:lnTo>
                    <a:lnTo>
                      <a:pt x="10262" y="2658"/>
                    </a:lnTo>
                    <a:lnTo>
                      <a:pt x="10119" y="2434"/>
                    </a:lnTo>
                    <a:lnTo>
                      <a:pt x="9964" y="2217"/>
                    </a:lnTo>
                    <a:lnTo>
                      <a:pt x="9800" y="2009"/>
                    </a:lnTo>
                    <a:lnTo>
                      <a:pt x="9626" y="1809"/>
                    </a:lnTo>
                    <a:lnTo>
                      <a:pt x="9443" y="1617"/>
                    </a:lnTo>
                    <a:lnTo>
                      <a:pt x="9251" y="1434"/>
                    </a:lnTo>
                    <a:lnTo>
                      <a:pt x="9050" y="1261"/>
                    </a:lnTo>
                    <a:lnTo>
                      <a:pt x="8841" y="1097"/>
                    </a:lnTo>
                    <a:lnTo>
                      <a:pt x="8624" y="942"/>
                    </a:lnTo>
                    <a:lnTo>
                      <a:pt x="8400" y="799"/>
                    </a:lnTo>
                    <a:lnTo>
                      <a:pt x="8169" y="666"/>
                    </a:lnTo>
                    <a:lnTo>
                      <a:pt x="7929" y="544"/>
                    </a:lnTo>
                    <a:lnTo>
                      <a:pt x="7685" y="434"/>
                    </a:lnTo>
                    <a:lnTo>
                      <a:pt x="7433" y="335"/>
                    </a:lnTo>
                    <a:lnTo>
                      <a:pt x="7176" y="248"/>
                    </a:lnTo>
                    <a:lnTo>
                      <a:pt x="6913" y="174"/>
                    </a:lnTo>
                    <a:lnTo>
                      <a:pt x="6646" y="112"/>
                    </a:lnTo>
                    <a:lnTo>
                      <a:pt x="6374" y="63"/>
                    </a:lnTo>
                    <a:lnTo>
                      <a:pt x="6097" y="28"/>
                    </a:lnTo>
                    <a:lnTo>
                      <a:pt x="5816" y="7"/>
                    </a:lnTo>
                    <a:lnTo>
                      <a:pt x="55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sp>
            <p:nvSpPr>
              <p:cNvPr id="12" name="Freeform 101"/>
              <p:cNvSpPr/>
              <p:nvPr>
                <p:custDataLst>
                  <p:tags r:id="rId26"/>
                </p:custDataLst>
              </p:nvPr>
            </p:nvSpPr>
            <p:spPr bwMode="auto">
              <a:xfrm>
                <a:off x="8699500" y="2173288"/>
                <a:ext cx="139700" cy="139700"/>
              </a:xfrm>
              <a:custGeom>
                <a:avLst/>
                <a:gdLst>
                  <a:gd name="T0" fmla="*/ 2559 w 3269"/>
                  <a:gd name="T1" fmla="*/ 35 h 3262"/>
                  <a:gd name="T2" fmla="*/ 1981 w 3269"/>
                  <a:gd name="T3" fmla="*/ 183 h 3262"/>
                  <a:gd name="T4" fmla="*/ 1455 w 3269"/>
                  <a:gd name="T5" fmla="*/ 437 h 3262"/>
                  <a:gd name="T6" fmla="*/ 990 w 3269"/>
                  <a:gd name="T7" fmla="*/ 783 h 3262"/>
                  <a:gd name="T8" fmla="*/ 601 w 3269"/>
                  <a:gd name="T9" fmla="*/ 1210 h 3262"/>
                  <a:gd name="T10" fmla="*/ 298 w 3269"/>
                  <a:gd name="T11" fmla="*/ 1706 h 3262"/>
                  <a:gd name="T12" fmla="*/ 96 w 3269"/>
                  <a:gd name="T13" fmla="*/ 2259 h 3262"/>
                  <a:gd name="T14" fmla="*/ 4 w 3269"/>
                  <a:gd name="T15" fmla="*/ 2856 h 3262"/>
                  <a:gd name="T16" fmla="*/ 3 w 3269"/>
                  <a:gd name="T17" fmla="*/ 3049 h 3262"/>
                  <a:gd name="T18" fmla="*/ 15 w 3269"/>
                  <a:gd name="T19" fmla="*/ 3097 h 3262"/>
                  <a:gd name="T20" fmla="*/ 37 w 3269"/>
                  <a:gd name="T21" fmla="*/ 3141 h 3262"/>
                  <a:gd name="T22" fmla="*/ 66 w 3269"/>
                  <a:gd name="T23" fmla="*/ 3180 h 3262"/>
                  <a:gd name="T24" fmla="*/ 101 w 3269"/>
                  <a:gd name="T25" fmla="*/ 3212 h 3262"/>
                  <a:gd name="T26" fmla="*/ 143 w 3269"/>
                  <a:gd name="T27" fmla="*/ 3237 h 3262"/>
                  <a:gd name="T28" fmla="*/ 189 w 3269"/>
                  <a:gd name="T29" fmla="*/ 3254 h 3262"/>
                  <a:gd name="T30" fmla="*/ 239 w 3269"/>
                  <a:gd name="T31" fmla="*/ 3262 h 3262"/>
                  <a:gd name="T32" fmla="*/ 290 w 3269"/>
                  <a:gd name="T33" fmla="*/ 3259 h 3262"/>
                  <a:gd name="T34" fmla="*/ 338 w 3269"/>
                  <a:gd name="T35" fmla="*/ 3247 h 3262"/>
                  <a:gd name="T36" fmla="*/ 382 w 3269"/>
                  <a:gd name="T37" fmla="*/ 3226 h 3262"/>
                  <a:gd name="T38" fmla="*/ 421 w 3269"/>
                  <a:gd name="T39" fmla="*/ 3197 h 3262"/>
                  <a:gd name="T40" fmla="*/ 453 w 3269"/>
                  <a:gd name="T41" fmla="*/ 3161 h 3262"/>
                  <a:gd name="T42" fmla="*/ 478 w 3269"/>
                  <a:gd name="T43" fmla="*/ 3119 h 3262"/>
                  <a:gd name="T44" fmla="*/ 495 w 3269"/>
                  <a:gd name="T45" fmla="*/ 3073 h 3262"/>
                  <a:gd name="T46" fmla="*/ 503 w 3269"/>
                  <a:gd name="T47" fmla="*/ 3024 h 3262"/>
                  <a:gd name="T48" fmla="*/ 532 w 3269"/>
                  <a:gd name="T49" fmla="*/ 2630 h 3262"/>
                  <a:gd name="T50" fmla="*/ 656 w 3269"/>
                  <a:gd name="T51" fmla="*/ 2149 h 3262"/>
                  <a:gd name="T52" fmla="*/ 867 w 3269"/>
                  <a:gd name="T53" fmla="*/ 1711 h 3262"/>
                  <a:gd name="T54" fmla="*/ 1157 w 3269"/>
                  <a:gd name="T55" fmla="*/ 1325 h 3262"/>
                  <a:gd name="T56" fmla="*/ 1514 w 3269"/>
                  <a:gd name="T57" fmla="*/ 1001 h 3262"/>
                  <a:gd name="T58" fmla="*/ 1928 w 3269"/>
                  <a:gd name="T59" fmla="*/ 750 h 3262"/>
                  <a:gd name="T60" fmla="*/ 2390 w 3269"/>
                  <a:gd name="T61" fmla="*/ 581 h 3262"/>
                  <a:gd name="T62" fmla="*/ 2889 w 3269"/>
                  <a:gd name="T63" fmla="*/ 505 h 3262"/>
                  <a:gd name="T64" fmla="*/ 3056 w 3269"/>
                  <a:gd name="T65" fmla="*/ 499 h 3262"/>
                  <a:gd name="T66" fmla="*/ 3104 w 3269"/>
                  <a:gd name="T67" fmla="*/ 487 h 3262"/>
                  <a:gd name="T68" fmla="*/ 3148 w 3269"/>
                  <a:gd name="T69" fmla="*/ 466 h 3262"/>
                  <a:gd name="T70" fmla="*/ 3186 w 3269"/>
                  <a:gd name="T71" fmla="*/ 437 h 3262"/>
                  <a:gd name="T72" fmla="*/ 3219 w 3269"/>
                  <a:gd name="T73" fmla="*/ 402 h 3262"/>
                  <a:gd name="T74" fmla="*/ 3244 w 3269"/>
                  <a:gd name="T75" fmla="*/ 359 h 3262"/>
                  <a:gd name="T76" fmla="*/ 3261 w 3269"/>
                  <a:gd name="T77" fmla="*/ 314 h 3262"/>
                  <a:gd name="T78" fmla="*/ 3269 w 3269"/>
                  <a:gd name="T79" fmla="*/ 264 h 3262"/>
                  <a:gd name="T80" fmla="*/ 3266 w 3269"/>
                  <a:gd name="T81" fmla="*/ 213 h 3262"/>
                  <a:gd name="T82" fmla="*/ 3254 w 3269"/>
                  <a:gd name="T83" fmla="*/ 165 h 3262"/>
                  <a:gd name="T84" fmla="*/ 3233 w 3269"/>
                  <a:gd name="T85" fmla="*/ 120 h 3262"/>
                  <a:gd name="T86" fmla="*/ 3204 w 3269"/>
                  <a:gd name="T87" fmla="*/ 82 h 3262"/>
                  <a:gd name="T88" fmla="*/ 3168 w 3269"/>
                  <a:gd name="T89" fmla="*/ 50 h 3262"/>
                  <a:gd name="T90" fmla="*/ 3126 w 3269"/>
                  <a:gd name="T91" fmla="*/ 25 h 3262"/>
                  <a:gd name="T92" fmla="*/ 3080 w 3269"/>
                  <a:gd name="T93" fmla="*/ 8 h 3262"/>
                  <a:gd name="T94" fmla="*/ 3031 w 3269"/>
                  <a:gd name="T95" fmla="*/ 0 h 3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9" h="3262">
                    <a:moveTo>
                      <a:pt x="3018" y="0"/>
                    </a:moveTo>
                    <a:lnTo>
                      <a:pt x="2863" y="4"/>
                    </a:lnTo>
                    <a:lnTo>
                      <a:pt x="2710" y="15"/>
                    </a:lnTo>
                    <a:lnTo>
                      <a:pt x="2559" y="35"/>
                    </a:lnTo>
                    <a:lnTo>
                      <a:pt x="2410" y="61"/>
                    </a:lnTo>
                    <a:lnTo>
                      <a:pt x="2264" y="95"/>
                    </a:lnTo>
                    <a:lnTo>
                      <a:pt x="2121" y="136"/>
                    </a:lnTo>
                    <a:lnTo>
                      <a:pt x="1981" y="183"/>
                    </a:lnTo>
                    <a:lnTo>
                      <a:pt x="1844" y="237"/>
                    </a:lnTo>
                    <a:lnTo>
                      <a:pt x="1710" y="297"/>
                    </a:lnTo>
                    <a:lnTo>
                      <a:pt x="1580" y="364"/>
                    </a:lnTo>
                    <a:lnTo>
                      <a:pt x="1455" y="437"/>
                    </a:lnTo>
                    <a:lnTo>
                      <a:pt x="1332" y="515"/>
                    </a:lnTo>
                    <a:lnTo>
                      <a:pt x="1213" y="599"/>
                    </a:lnTo>
                    <a:lnTo>
                      <a:pt x="1100" y="689"/>
                    </a:lnTo>
                    <a:lnTo>
                      <a:pt x="990" y="783"/>
                    </a:lnTo>
                    <a:lnTo>
                      <a:pt x="885" y="883"/>
                    </a:lnTo>
                    <a:lnTo>
                      <a:pt x="785" y="988"/>
                    </a:lnTo>
                    <a:lnTo>
                      <a:pt x="690" y="1097"/>
                    </a:lnTo>
                    <a:lnTo>
                      <a:pt x="601" y="1210"/>
                    </a:lnTo>
                    <a:lnTo>
                      <a:pt x="516" y="1329"/>
                    </a:lnTo>
                    <a:lnTo>
                      <a:pt x="438" y="1450"/>
                    </a:lnTo>
                    <a:lnTo>
                      <a:pt x="365" y="1577"/>
                    </a:lnTo>
                    <a:lnTo>
                      <a:pt x="298" y="1706"/>
                    </a:lnTo>
                    <a:lnTo>
                      <a:pt x="238" y="1840"/>
                    </a:lnTo>
                    <a:lnTo>
                      <a:pt x="183" y="1976"/>
                    </a:lnTo>
                    <a:lnTo>
                      <a:pt x="136" y="2117"/>
                    </a:lnTo>
                    <a:lnTo>
                      <a:pt x="96" y="2259"/>
                    </a:lnTo>
                    <a:lnTo>
                      <a:pt x="62" y="2405"/>
                    </a:lnTo>
                    <a:lnTo>
                      <a:pt x="36" y="2553"/>
                    </a:lnTo>
                    <a:lnTo>
                      <a:pt x="16" y="2704"/>
                    </a:lnTo>
                    <a:lnTo>
                      <a:pt x="4" y="2856"/>
                    </a:lnTo>
                    <a:lnTo>
                      <a:pt x="0" y="3011"/>
                    </a:lnTo>
                    <a:lnTo>
                      <a:pt x="0" y="3024"/>
                    </a:lnTo>
                    <a:lnTo>
                      <a:pt x="1" y="3037"/>
                    </a:lnTo>
                    <a:lnTo>
                      <a:pt x="3" y="3049"/>
                    </a:lnTo>
                    <a:lnTo>
                      <a:pt x="5" y="3061"/>
                    </a:lnTo>
                    <a:lnTo>
                      <a:pt x="8" y="3073"/>
                    </a:lnTo>
                    <a:lnTo>
                      <a:pt x="11" y="3085"/>
                    </a:lnTo>
                    <a:lnTo>
                      <a:pt x="15" y="3097"/>
                    </a:lnTo>
                    <a:lnTo>
                      <a:pt x="20" y="3108"/>
                    </a:lnTo>
                    <a:lnTo>
                      <a:pt x="25" y="3119"/>
                    </a:lnTo>
                    <a:lnTo>
                      <a:pt x="30" y="3130"/>
                    </a:lnTo>
                    <a:lnTo>
                      <a:pt x="37" y="3141"/>
                    </a:lnTo>
                    <a:lnTo>
                      <a:pt x="44" y="3151"/>
                    </a:lnTo>
                    <a:lnTo>
                      <a:pt x="51" y="3161"/>
                    </a:lnTo>
                    <a:lnTo>
                      <a:pt x="58" y="3171"/>
                    </a:lnTo>
                    <a:lnTo>
                      <a:pt x="66" y="3180"/>
                    </a:lnTo>
                    <a:lnTo>
                      <a:pt x="74" y="3189"/>
                    </a:lnTo>
                    <a:lnTo>
                      <a:pt x="83" y="3197"/>
                    </a:lnTo>
                    <a:lnTo>
                      <a:pt x="92" y="3205"/>
                    </a:lnTo>
                    <a:lnTo>
                      <a:pt x="101" y="3212"/>
                    </a:lnTo>
                    <a:lnTo>
                      <a:pt x="111" y="3219"/>
                    </a:lnTo>
                    <a:lnTo>
                      <a:pt x="121" y="3226"/>
                    </a:lnTo>
                    <a:lnTo>
                      <a:pt x="132" y="3232"/>
                    </a:lnTo>
                    <a:lnTo>
                      <a:pt x="143" y="3237"/>
                    </a:lnTo>
                    <a:lnTo>
                      <a:pt x="154" y="3242"/>
                    </a:lnTo>
                    <a:lnTo>
                      <a:pt x="165" y="3247"/>
                    </a:lnTo>
                    <a:lnTo>
                      <a:pt x="177" y="3251"/>
                    </a:lnTo>
                    <a:lnTo>
                      <a:pt x="189" y="3254"/>
                    </a:lnTo>
                    <a:lnTo>
                      <a:pt x="201" y="3257"/>
                    </a:lnTo>
                    <a:lnTo>
                      <a:pt x="214" y="3259"/>
                    </a:lnTo>
                    <a:lnTo>
                      <a:pt x="227" y="3261"/>
                    </a:lnTo>
                    <a:lnTo>
                      <a:pt x="239" y="3262"/>
                    </a:lnTo>
                    <a:lnTo>
                      <a:pt x="252" y="3262"/>
                    </a:lnTo>
                    <a:lnTo>
                      <a:pt x="265" y="3262"/>
                    </a:lnTo>
                    <a:lnTo>
                      <a:pt x="278" y="3261"/>
                    </a:lnTo>
                    <a:lnTo>
                      <a:pt x="290" y="3259"/>
                    </a:lnTo>
                    <a:lnTo>
                      <a:pt x="302" y="3257"/>
                    </a:lnTo>
                    <a:lnTo>
                      <a:pt x="315" y="3254"/>
                    </a:lnTo>
                    <a:lnTo>
                      <a:pt x="326" y="3251"/>
                    </a:lnTo>
                    <a:lnTo>
                      <a:pt x="338" y="3247"/>
                    </a:lnTo>
                    <a:lnTo>
                      <a:pt x="349" y="3242"/>
                    </a:lnTo>
                    <a:lnTo>
                      <a:pt x="360" y="3237"/>
                    </a:lnTo>
                    <a:lnTo>
                      <a:pt x="371" y="3232"/>
                    </a:lnTo>
                    <a:lnTo>
                      <a:pt x="382" y="3226"/>
                    </a:lnTo>
                    <a:lnTo>
                      <a:pt x="393" y="3219"/>
                    </a:lnTo>
                    <a:lnTo>
                      <a:pt x="403" y="3212"/>
                    </a:lnTo>
                    <a:lnTo>
                      <a:pt x="412" y="3205"/>
                    </a:lnTo>
                    <a:lnTo>
                      <a:pt x="421" y="3197"/>
                    </a:lnTo>
                    <a:lnTo>
                      <a:pt x="430" y="3189"/>
                    </a:lnTo>
                    <a:lnTo>
                      <a:pt x="438" y="3180"/>
                    </a:lnTo>
                    <a:lnTo>
                      <a:pt x="446" y="3171"/>
                    </a:lnTo>
                    <a:lnTo>
                      <a:pt x="453" y="3161"/>
                    </a:lnTo>
                    <a:lnTo>
                      <a:pt x="460" y="3151"/>
                    </a:lnTo>
                    <a:lnTo>
                      <a:pt x="467" y="3141"/>
                    </a:lnTo>
                    <a:lnTo>
                      <a:pt x="473" y="3130"/>
                    </a:lnTo>
                    <a:lnTo>
                      <a:pt x="478" y="3119"/>
                    </a:lnTo>
                    <a:lnTo>
                      <a:pt x="483" y="3108"/>
                    </a:lnTo>
                    <a:lnTo>
                      <a:pt x="488" y="3097"/>
                    </a:lnTo>
                    <a:lnTo>
                      <a:pt x="492" y="3085"/>
                    </a:lnTo>
                    <a:lnTo>
                      <a:pt x="495" y="3073"/>
                    </a:lnTo>
                    <a:lnTo>
                      <a:pt x="498" y="3061"/>
                    </a:lnTo>
                    <a:lnTo>
                      <a:pt x="500" y="3049"/>
                    </a:lnTo>
                    <a:lnTo>
                      <a:pt x="502" y="3037"/>
                    </a:lnTo>
                    <a:lnTo>
                      <a:pt x="503" y="3024"/>
                    </a:lnTo>
                    <a:lnTo>
                      <a:pt x="503" y="3011"/>
                    </a:lnTo>
                    <a:lnTo>
                      <a:pt x="506" y="2882"/>
                    </a:lnTo>
                    <a:lnTo>
                      <a:pt x="516" y="2755"/>
                    </a:lnTo>
                    <a:lnTo>
                      <a:pt x="532" y="2630"/>
                    </a:lnTo>
                    <a:lnTo>
                      <a:pt x="554" y="2506"/>
                    </a:lnTo>
                    <a:lnTo>
                      <a:pt x="583" y="2385"/>
                    </a:lnTo>
                    <a:lnTo>
                      <a:pt x="617" y="2265"/>
                    </a:lnTo>
                    <a:lnTo>
                      <a:pt x="656" y="2149"/>
                    </a:lnTo>
                    <a:lnTo>
                      <a:pt x="701" y="2035"/>
                    </a:lnTo>
                    <a:lnTo>
                      <a:pt x="752" y="1924"/>
                    </a:lnTo>
                    <a:lnTo>
                      <a:pt x="807" y="1816"/>
                    </a:lnTo>
                    <a:lnTo>
                      <a:pt x="867" y="1711"/>
                    </a:lnTo>
                    <a:lnTo>
                      <a:pt x="934" y="1609"/>
                    </a:lnTo>
                    <a:lnTo>
                      <a:pt x="1003" y="1511"/>
                    </a:lnTo>
                    <a:lnTo>
                      <a:pt x="1078" y="1416"/>
                    </a:lnTo>
                    <a:lnTo>
                      <a:pt x="1157" y="1325"/>
                    </a:lnTo>
                    <a:lnTo>
                      <a:pt x="1240" y="1238"/>
                    </a:lnTo>
                    <a:lnTo>
                      <a:pt x="1328" y="1154"/>
                    </a:lnTo>
                    <a:lnTo>
                      <a:pt x="1419" y="1076"/>
                    </a:lnTo>
                    <a:lnTo>
                      <a:pt x="1514" y="1001"/>
                    </a:lnTo>
                    <a:lnTo>
                      <a:pt x="1612" y="931"/>
                    </a:lnTo>
                    <a:lnTo>
                      <a:pt x="1715" y="865"/>
                    </a:lnTo>
                    <a:lnTo>
                      <a:pt x="1820" y="805"/>
                    </a:lnTo>
                    <a:lnTo>
                      <a:pt x="1928" y="750"/>
                    </a:lnTo>
                    <a:lnTo>
                      <a:pt x="2040" y="700"/>
                    </a:lnTo>
                    <a:lnTo>
                      <a:pt x="2154" y="654"/>
                    </a:lnTo>
                    <a:lnTo>
                      <a:pt x="2270" y="615"/>
                    </a:lnTo>
                    <a:lnTo>
                      <a:pt x="2390" y="581"/>
                    </a:lnTo>
                    <a:lnTo>
                      <a:pt x="2512" y="553"/>
                    </a:lnTo>
                    <a:lnTo>
                      <a:pt x="2635" y="531"/>
                    </a:lnTo>
                    <a:lnTo>
                      <a:pt x="2761" y="515"/>
                    </a:lnTo>
                    <a:lnTo>
                      <a:pt x="2889" y="505"/>
                    </a:lnTo>
                    <a:lnTo>
                      <a:pt x="3018" y="502"/>
                    </a:lnTo>
                    <a:lnTo>
                      <a:pt x="3031" y="502"/>
                    </a:lnTo>
                    <a:lnTo>
                      <a:pt x="3044" y="501"/>
                    </a:lnTo>
                    <a:lnTo>
                      <a:pt x="3056" y="499"/>
                    </a:lnTo>
                    <a:lnTo>
                      <a:pt x="3068" y="497"/>
                    </a:lnTo>
                    <a:lnTo>
                      <a:pt x="3080" y="494"/>
                    </a:lnTo>
                    <a:lnTo>
                      <a:pt x="3092" y="491"/>
                    </a:lnTo>
                    <a:lnTo>
                      <a:pt x="3104" y="487"/>
                    </a:lnTo>
                    <a:lnTo>
                      <a:pt x="3115" y="482"/>
                    </a:lnTo>
                    <a:lnTo>
                      <a:pt x="3126" y="477"/>
                    </a:lnTo>
                    <a:lnTo>
                      <a:pt x="3137" y="472"/>
                    </a:lnTo>
                    <a:lnTo>
                      <a:pt x="3148" y="466"/>
                    </a:lnTo>
                    <a:lnTo>
                      <a:pt x="3158" y="459"/>
                    </a:lnTo>
                    <a:lnTo>
                      <a:pt x="3168" y="452"/>
                    </a:lnTo>
                    <a:lnTo>
                      <a:pt x="3177" y="445"/>
                    </a:lnTo>
                    <a:lnTo>
                      <a:pt x="3186" y="437"/>
                    </a:lnTo>
                    <a:lnTo>
                      <a:pt x="3196" y="429"/>
                    </a:lnTo>
                    <a:lnTo>
                      <a:pt x="3204" y="420"/>
                    </a:lnTo>
                    <a:lnTo>
                      <a:pt x="3212" y="411"/>
                    </a:lnTo>
                    <a:lnTo>
                      <a:pt x="3219" y="402"/>
                    </a:lnTo>
                    <a:lnTo>
                      <a:pt x="3226" y="391"/>
                    </a:lnTo>
                    <a:lnTo>
                      <a:pt x="3233" y="381"/>
                    </a:lnTo>
                    <a:lnTo>
                      <a:pt x="3239" y="370"/>
                    </a:lnTo>
                    <a:lnTo>
                      <a:pt x="3244" y="359"/>
                    </a:lnTo>
                    <a:lnTo>
                      <a:pt x="3249" y="348"/>
                    </a:lnTo>
                    <a:lnTo>
                      <a:pt x="3254" y="337"/>
                    </a:lnTo>
                    <a:lnTo>
                      <a:pt x="3258" y="325"/>
                    </a:lnTo>
                    <a:lnTo>
                      <a:pt x="3261" y="314"/>
                    </a:lnTo>
                    <a:lnTo>
                      <a:pt x="3264" y="301"/>
                    </a:lnTo>
                    <a:lnTo>
                      <a:pt x="3266" y="289"/>
                    </a:lnTo>
                    <a:lnTo>
                      <a:pt x="3268" y="277"/>
                    </a:lnTo>
                    <a:lnTo>
                      <a:pt x="3269" y="264"/>
                    </a:lnTo>
                    <a:lnTo>
                      <a:pt x="3269" y="251"/>
                    </a:lnTo>
                    <a:lnTo>
                      <a:pt x="3269" y="238"/>
                    </a:lnTo>
                    <a:lnTo>
                      <a:pt x="3268" y="226"/>
                    </a:lnTo>
                    <a:lnTo>
                      <a:pt x="3266" y="213"/>
                    </a:lnTo>
                    <a:lnTo>
                      <a:pt x="3264" y="201"/>
                    </a:lnTo>
                    <a:lnTo>
                      <a:pt x="3261" y="189"/>
                    </a:lnTo>
                    <a:lnTo>
                      <a:pt x="3258" y="177"/>
                    </a:lnTo>
                    <a:lnTo>
                      <a:pt x="3254" y="165"/>
                    </a:lnTo>
                    <a:lnTo>
                      <a:pt x="3249" y="154"/>
                    </a:lnTo>
                    <a:lnTo>
                      <a:pt x="3244" y="143"/>
                    </a:lnTo>
                    <a:lnTo>
                      <a:pt x="3239" y="132"/>
                    </a:lnTo>
                    <a:lnTo>
                      <a:pt x="3233" y="120"/>
                    </a:lnTo>
                    <a:lnTo>
                      <a:pt x="3226" y="110"/>
                    </a:lnTo>
                    <a:lnTo>
                      <a:pt x="3219" y="100"/>
                    </a:lnTo>
                    <a:lnTo>
                      <a:pt x="3212" y="91"/>
                    </a:lnTo>
                    <a:lnTo>
                      <a:pt x="3204" y="82"/>
                    </a:lnTo>
                    <a:lnTo>
                      <a:pt x="3196" y="73"/>
                    </a:lnTo>
                    <a:lnTo>
                      <a:pt x="3186" y="65"/>
                    </a:lnTo>
                    <a:lnTo>
                      <a:pt x="3177" y="57"/>
                    </a:lnTo>
                    <a:lnTo>
                      <a:pt x="3168" y="50"/>
                    </a:lnTo>
                    <a:lnTo>
                      <a:pt x="3158" y="43"/>
                    </a:lnTo>
                    <a:lnTo>
                      <a:pt x="3148" y="36"/>
                    </a:lnTo>
                    <a:lnTo>
                      <a:pt x="3137" y="30"/>
                    </a:lnTo>
                    <a:lnTo>
                      <a:pt x="3126" y="25"/>
                    </a:lnTo>
                    <a:lnTo>
                      <a:pt x="3115" y="20"/>
                    </a:lnTo>
                    <a:lnTo>
                      <a:pt x="3104" y="15"/>
                    </a:lnTo>
                    <a:lnTo>
                      <a:pt x="3092" y="11"/>
                    </a:lnTo>
                    <a:lnTo>
                      <a:pt x="3080" y="8"/>
                    </a:lnTo>
                    <a:lnTo>
                      <a:pt x="3068" y="5"/>
                    </a:lnTo>
                    <a:lnTo>
                      <a:pt x="3056" y="3"/>
                    </a:lnTo>
                    <a:lnTo>
                      <a:pt x="3044" y="1"/>
                    </a:lnTo>
                    <a:lnTo>
                      <a:pt x="3031" y="0"/>
                    </a:lnTo>
                    <a:lnTo>
                      <a:pt x="30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latin typeface="微软雅黑" panose="020B0503020204020204" pitchFamily="34" charset="-122"/>
                  <a:ea typeface="微软雅黑" panose="020B0503020204020204" pitchFamily="34" charset="-122"/>
                </a:endParaRPr>
              </a:p>
            </p:txBody>
          </p:sp>
        </p:grpSp>
        <p:sp>
          <p:nvSpPr>
            <p:cNvPr id="21" name="Parallelogram 6"/>
            <p:cNvSpPr/>
            <p:nvPr>
              <p:custDataLst>
                <p:tags r:id="rId24"/>
              </p:custDataLst>
            </p:nvPr>
          </p:nvSpPr>
          <p:spPr>
            <a:xfrm>
              <a:off x="6412" y="4328"/>
              <a:ext cx="2100" cy="405"/>
            </a:xfrm>
            <a:prstGeom prst="parallelogram">
              <a:avLst>
                <a:gd name="adj" fmla="val 50926"/>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00" b="1" dirty="0" smtClean="0">
                  <a:latin typeface="微软雅黑" panose="020B0503020204020204" pitchFamily="34" charset="-122"/>
                  <a:ea typeface="微软雅黑" panose="020B0503020204020204" pitchFamily="34" charset="-122"/>
                </a:rPr>
                <a:t>201</a:t>
              </a:r>
              <a:r>
                <a:rPr lang="en-US" altLang="id-ID" sz="1000" b="1" dirty="0" smtClean="0">
                  <a:latin typeface="微软雅黑" panose="020B0503020204020204" pitchFamily="34" charset="-122"/>
                  <a:ea typeface="微软雅黑" panose="020B0503020204020204" pitchFamily="34" charset="-122"/>
                </a:rPr>
                <a:t>8</a:t>
              </a:r>
              <a:r>
                <a:rPr lang="zh-CN" altLang="en-US" sz="1000" b="1" dirty="0" smtClean="0">
                  <a:latin typeface="微软雅黑" panose="020B0503020204020204" pitchFamily="34" charset="-122"/>
                  <a:ea typeface="微软雅黑" panose="020B0503020204020204" pitchFamily="34" charset="-122"/>
                </a:rPr>
                <a:t>年</a:t>
              </a:r>
              <a:r>
                <a:rPr lang="en-US" altLang="zh-CN" sz="1000" b="1" dirty="0" smtClean="0">
                  <a:latin typeface="微软雅黑" panose="020B0503020204020204" pitchFamily="34" charset="-122"/>
                  <a:ea typeface="微软雅黑" panose="020B0503020204020204" pitchFamily="34" charset="-122"/>
                </a:rPr>
                <a:t>12</a:t>
              </a:r>
              <a:r>
                <a:rPr lang="zh-CN" altLang="en-US" sz="1000" b="1" dirty="0" smtClean="0">
                  <a:latin typeface="微软雅黑" panose="020B0503020204020204" pitchFamily="34" charset="-122"/>
                  <a:ea typeface="微软雅黑" panose="020B0503020204020204" pitchFamily="34" charset="-122"/>
                </a:rPr>
                <a:t>月</a:t>
              </a:r>
            </a:p>
          </p:txBody>
        </p:sp>
      </p:grpSp>
      <p:sp>
        <p:nvSpPr>
          <p:cNvPr id="22" name="Parallelogram 7"/>
          <p:cNvSpPr/>
          <p:nvPr>
            <p:custDataLst>
              <p:tags r:id="rId22"/>
            </p:custDataLst>
          </p:nvPr>
        </p:nvSpPr>
        <p:spPr>
          <a:xfrm>
            <a:off x="5395595" y="2748280"/>
            <a:ext cx="1676400" cy="257175"/>
          </a:xfrm>
          <a:prstGeom prst="parallelogram">
            <a:avLst>
              <a:gd name="adj" fmla="val 50926"/>
            </a:avLst>
          </a:prstGeom>
          <a:solidFill>
            <a:srgbClr val="0BA29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id-ID" sz="1000" b="1" dirty="0" smtClean="0">
                <a:latin typeface="微软雅黑" panose="020B0503020204020204" pitchFamily="34" charset="-122"/>
                <a:ea typeface="微软雅黑" panose="020B0503020204020204" pitchFamily="34" charset="-122"/>
              </a:rPr>
              <a:t>201</a:t>
            </a:r>
            <a:r>
              <a:rPr lang="en-US" sz="1000" b="1" dirty="0" smtClean="0">
                <a:latin typeface="微软雅黑" panose="020B0503020204020204" pitchFamily="34" charset="-122"/>
                <a:ea typeface="微软雅黑" panose="020B0503020204020204" pitchFamily="34" charset="-122"/>
              </a:rPr>
              <a:t>9</a:t>
            </a:r>
            <a:r>
              <a:rPr lang="zh-CN" altLang="en-US" sz="1000" b="1" dirty="0" smtClean="0">
                <a:latin typeface="微软雅黑" panose="020B0503020204020204" pitchFamily="34" charset="-122"/>
                <a:ea typeface="微软雅黑" panose="020B0503020204020204" pitchFamily="34" charset="-122"/>
              </a:rPr>
              <a:t>年</a:t>
            </a:r>
          </a:p>
        </p:txBody>
      </p:sp>
    </p:spTree>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7"/>
          <p:cNvSpPr txBox="1">
            <a:spLocks noChangeArrowheads="1"/>
          </p:cNvSpPr>
          <p:nvPr/>
        </p:nvSpPr>
        <p:spPr bwMode="auto">
          <a:xfrm>
            <a:off x="1297797" y="2447046"/>
            <a:ext cx="4102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Century Gothic" panose="020B0502020202020204" pitchFamily="34" charset="0"/>
              </a:rPr>
              <a:t>1</a:t>
            </a:r>
          </a:p>
        </p:txBody>
      </p:sp>
      <p:sp>
        <p:nvSpPr>
          <p:cNvPr id="33" name="文本框 7"/>
          <p:cNvSpPr txBox="1">
            <a:spLocks noChangeArrowheads="1"/>
          </p:cNvSpPr>
          <p:nvPr/>
        </p:nvSpPr>
        <p:spPr bwMode="auto">
          <a:xfrm>
            <a:off x="3443251" y="2447046"/>
            <a:ext cx="4102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Century Gothic" panose="020B0502020202020204" pitchFamily="34" charset="0"/>
              </a:rPr>
              <a:t>2</a:t>
            </a:r>
          </a:p>
        </p:txBody>
      </p:sp>
      <p:sp>
        <p:nvSpPr>
          <p:cNvPr id="34" name="文本框 7"/>
          <p:cNvSpPr txBox="1">
            <a:spLocks noChangeArrowheads="1"/>
          </p:cNvSpPr>
          <p:nvPr/>
        </p:nvSpPr>
        <p:spPr bwMode="auto">
          <a:xfrm>
            <a:off x="5629202" y="2447046"/>
            <a:ext cx="4102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b="1"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Century Gothic" panose="020B0502020202020204" pitchFamily="34" charset="0"/>
              </a:rPr>
              <a:t>3</a:t>
            </a:r>
          </a:p>
        </p:txBody>
      </p:sp>
      <p:sp>
        <p:nvSpPr>
          <p:cNvPr id="36" name="椭圆 35"/>
          <p:cNvSpPr/>
          <p:nvPr/>
        </p:nvSpPr>
        <p:spPr>
          <a:xfrm>
            <a:off x="1002768"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7" name="椭圆 36"/>
          <p:cNvSpPr/>
          <p:nvPr/>
        </p:nvSpPr>
        <p:spPr>
          <a:xfrm>
            <a:off x="3148222"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8" name="椭圆 37"/>
          <p:cNvSpPr/>
          <p:nvPr/>
        </p:nvSpPr>
        <p:spPr>
          <a:xfrm>
            <a:off x="5334173" y="1422683"/>
            <a:ext cx="1001734" cy="1001734"/>
          </a:xfrm>
          <a:prstGeom prst="ellipse">
            <a:avLst/>
          </a:pr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ln>
          <a:effectLst>
            <a:outerShdw blurRad="254000" dist="127000" dir="8160000" algn="tr" rotWithShape="0">
              <a:prstClr val="black">
                <a:alpha val="34000"/>
              </a:prstClr>
            </a:outerShdw>
          </a:effectLst>
        </p:spPr>
        <p:txBody>
          <a:bodyPr anchor="ctr"/>
          <a:lstStyle/>
          <a:p>
            <a:pPr algn="ctr" defTabSz="914400">
              <a:defRPr/>
            </a:pPr>
            <a:endParaRPr lang="zh-CN" altLang="en-US" sz="1800" kern="0">
              <a:solidFill>
                <a:srgbClr val="00206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文本框 7"/>
          <p:cNvSpPr txBox="1">
            <a:spLocks noChangeArrowheads="1"/>
          </p:cNvSpPr>
          <p:nvPr/>
        </p:nvSpPr>
        <p:spPr bwMode="auto">
          <a:xfrm>
            <a:off x="656447" y="3030771"/>
            <a:ext cx="1612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28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直接费用</a:t>
            </a:r>
          </a:p>
          <a:p>
            <a:pPr algn="ctr" fontAlgn="base">
              <a:spcBef>
                <a:spcPct val="0"/>
              </a:spcBef>
              <a:spcAft>
                <a:spcPct val="0"/>
              </a:spcAft>
            </a:pPr>
            <a:r>
              <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全部可调</a:t>
            </a:r>
          </a:p>
        </p:txBody>
      </p:sp>
      <p:sp>
        <p:nvSpPr>
          <p:cNvPr id="42" name="文本框 7"/>
          <p:cNvSpPr txBox="1">
            <a:spLocks noChangeArrowheads="1"/>
          </p:cNvSpPr>
          <p:nvPr/>
        </p:nvSpPr>
        <p:spPr bwMode="auto">
          <a:xfrm>
            <a:off x="3147976" y="3030771"/>
            <a:ext cx="100076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28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项目资金</a:t>
            </a:r>
          </a:p>
          <a:p>
            <a:pPr algn="l" fontAlgn="base">
              <a:buClrTx/>
              <a:buSzTx/>
              <a:buFontTx/>
            </a:pPr>
            <a:r>
              <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全部快拨</a:t>
            </a:r>
            <a:endPar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endParaRPr>
          </a:p>
          <a:p>
            <a:pPr algn="l" fontAlgn="base">
              <a:buClrTx/>
              <a:buSzTx/>
              <a:buFontTx/>
            </a:pPr>
            <a:endPar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3" name="文本框 7"/>
          <p:cNvSpPr txBox="1">
            <a:spLocks noChangeArrowheads="1"/>
          </p:cNvSpPr>
          <p:nvPr/>
        </p:nvSpPr>
        <p:spPr bwMode="auto">
          <a:xfrm>
            <a:off x="5252789" y="3030771"/>
            <a:ext cx="10007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fontAlgn="base">
              <a:buClrTx/>
              <a:buSzTx/>
              <a:buNone/>
            </a:pPr>
            <a:r>
              <a:rPr lang="zh-CN" altLang="en-US" sz="28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结余资金</a:t>
            </a:r>
            <a:endPar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endParaRPr>
          </a:p>
          <a:p>
            <a:pPr algn="l" fontAlgn="base">
              <a:buClrTx/>
              <a:buSzTx/>
              <a:buNone/>
            </a:pPr>
            <a:r>
              <a:rPr lang="zh-CN" altLang="en-US" sz="1600" b="1" dirty="0" smtClean="0">
                <a:solidFill>
                  <a:schemeClr val="tx1"/>
                </a:solidFill>
                <a:effectLst>
                  <a:outerShdw blurRad="38100" dist="19050" dir="2700000" algn="tl" rotWithShape="0">
                    <a:schemeClr val="dk1">
                      <a:alpha val="40000"/>
                    </a:schemeClr>
                  </a:outerShdw>
                </a:effectLst>
                <a:latin typeface="Century Gothic" panose="020B0502020202020204" pitchFamily="34" charset="0"/>
                <a:ea typeface="思源黑体 CN Normal" panose="020B0400000000000000" pitchFamily="34" charset="-122"/>
                <a:sym typeface="+mn-ea"/>
              </a:rPr>
              <a:t>全部留用</a:t>
            </a:r>
          </a:p>
        </p:txBody>
      </p:sp>
      <p:cxnSp>
        <p:nvCxnSpPr>
          <p:cNvPr id="22" name="直接连接符 21"/>
          <p:cNvCxnSpPr/>
          <p:nvPr/>
        </p:nvCxnSpPr>
        <p:spPr>
          <a:xfrm>
            <a:off x="1098169" y="3913838"/>
            <a:ext cx="690282"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312203" y="3913838"/>
            <a:ext cx="690282"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495757" y="3913838"/>
            <a:ext cx="690282"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Freeform 23"/>
          <p:cNvSpPr>
            <a:spLocks noEditPoints="1"/>
          </p:cNvSpPr>
          <p:nvPr/>
        </p:nvSpPr>
        <p:spPr bwMode="auto">
          <a:xfrm>
            <a:off x="3359150" y="1655445"/>
            <a:ext cx="580390" cy="535940"/>
          </a:xfrm>
          <a:prstGeom prst="sun">
            <a:avLst/>
          </a:prstGeom>
          <a:solidFill>
            <a:srgbClr val="0BA29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00000"/>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Freeform 90"/>
          <p:cNvSpPr/>
          <p:nvPr/>
        </p:nvSpPr>
        <p:spPr bwMode="auto">
          <a:xfrm>
            <a:off x="1267460" y="1730375"/>
            <a:ext cx="476885" cy="407670"/>
          </a:xfrm>
          <a:prstGeom prst="flowChartCollate">
            <a:avLst/>
          </a:prstGeom>
          <a:solidFill>
            <a:srgbClr val="0BA29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00000"/>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Freeform 95"/>
          <p:cNvSpPr>
            <a:spLocks noEditPoints="1"/>
          </p:cNvSpPr>
          <p:nvPr/>
        </p:nvSpPr>
        <p:spPr bwMode="auto">
          <a:xfrm>
            <a:off x="5573549" y="1692352"/>
            <a:ext cx="522982" cy="462396"/>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0BA29B"/>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00000"/>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50" name="组合 49"/>
          <p:cNvGrpSpPr/>
          <p:nvPr/>
        </p:nvGrpSpPr>
        <p:grpSpPr>
          <a:xfrm>
            <a:off x="1710566" y="3175"/>
            <a:ext cx="6113762" cy="705877"/>
            <a:chOff x="1710566" y="-28575"/>
            <a:chExt cx="6113762" cy="705877"/>
          </a:xfrm>
        </p:grpSpPr>
        <p:sp>
          <p:nvSpPr>
            <p:cNvPr id="51" name="矩形 50"/>
            <p:cNvSpPr/>
            <p:nvPr/>
          </p:nvSpPr>
          <p:spPr>
            <a:xfrm flipH="1" flipV="1">
              <a:off x="2417956" y="-28575"/>
              <a:ext cx="467995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矩形 51"/>
            <p:cNvSpPr/>
            <p:nvPr/>
          </p:nvSpPr>
          <p:spPr>
            <a:xfrm>
              <a:off x="1710566" y="184859"/>
              <a:ext cx="6113762" cy="492443"/>
            </a:xfrm>
            <a:prstGeom prst="rect">
              <a:avLst/>
            </a:prstGeom>
          </p:spPr>
          <p:txBody>
            <a:bodyPr wrap="square">
              <a:spAutoFit/>
            </a:bodyPr>
            <a:lstStyle/>
            <a:p>
              <a:pPr algn="ctr"/>
              <a:r>
                <a:rPr lang="zh-CN" altLang="en-US" sz="2600" spc="300" dirty="0">
                  <a:latin typeface="思源黑体 CN Medium" panose="020B0600000000000000" pitchFamily="34" charset="-122"/>
                  <a:ea typeface="思源黑体 CN Medium" panose="020B0600000000000000" pitchFamily="34" charset="-122"/>
                </a:rPr>
                <a:t>粤财规</a:t>
              </a:r>
              <a:r>
                <a:rPr lang="en-US" altLang="zh-CN" sz="2600" spc="300" dirty="0">
                  <a:latin typeface="思源黑体 CN Medium" panose="020B0600000000000000" pitchFamily="34" charset="-122"/>
                  <a:ea typeface="思源黑体 CN Medium" panose="020B0600000000000000" pitchFamily="34" charset="-122"/>
                </a:rPr>
                <a:t>〔2019〕5</a:t>
              </a:r>
              <a:r>
                <a:rPr lang="zh-CN" altLang="en-US" sz="2600" spc="300" dirty="0" smtClean="0">
                  <a:latin typeface="思源黑体 CN Medium" panose="020B0600000000000000" pitchFamily="34" charset="-122"/>
                  <a:ea typeface="思源黑体 CN Medium" panose="020B0600000000000000" pitchFamily="34" charset="-122"/>
                </a:rPr>
                <a:t>号主要变化</a:t>
              </a:r>
              <a:endParaRPr lang="zh-CN" altLang="en-US" sz="2600" spc="300" dirty="0">
                <a:latin typeface="思源黑体 CN Medium" panose="020B0600000000000000" pitchFamily="34" charset="-122"/>
                <a:ea typeface="思源黑体 CN Medium" panose="020B0600000000000000" pitchFamily="34" charset="-122"/>
              </a:endParaRPr>
            </a:p>
          </p:txBody>
        </p:sp>
      </p:gr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579" y="1540042"/>
            <a:ext cx="2268049" cy="23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72047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141978" y="22860"/>
            <a:ext cx="2828925" cy="596265"/>
            <a:chOff x="3141978" y="0"/>
            <a:chExt cx="2828925" cy="596265"/>
          </a:xfrm>
        </p:grpSpPr>
        <p:sp>
          <p:nvSpPr>
            <p:cNvPr id="51" name="矩形 50"/>
            <p:cNvSpPr/>
            <p:nvPr/>
          </p:nvSpPr>
          <p:spPr>
            <a:xfrm flipH="1">
              <a:off x="3396342"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矩形 51"/>
            <p:cNvSpPr/>
            <p:nvPr/>
          </p:nvSpPr>
          <p:spPr>
            <a:xfrm>
              <a:off x="3141978" y="104775"/>
              <a:ext cx="2828925" cy="491490"/>
            </a:xfrm>
            <a:prstGeom prst="rect">
              <a:avLst/>
            </a:prstGeom>
          </p:spPr>
          <p:txBody>
            <a:bodyPr wrap="square">
              <a:spAutoFit/>
            </a:bodyPr>
            <a:lstStyle/>
            <a:p>
              <a:pPr algn="ctr"/>
              <a:r>
                <a:rPr lang="zh-CN" altLang="en-US" sz="2600" spc="300" dirty="0" smtClean="0">
                  <a:latin typeface="思源黑体 CN Medium" panose="020B0600000000000000" pitchFamily="34" charset="-122"/>
                  <a:ea typeface="思源黑体 CN Medium" panose="020B0600000000000000" pitchFamily="34" charset="-122"/>
                </a:rPr>
                <a:t>把政策落到实处</a:t>
              </a:r>
              <a:endParaRPr lang="zh-CN" altLang="en-US" sz="2600" spc="300" dirty="0">
                <a:latin typeface="思源黑体 CN Medium" panose="020B0600000000000000" pitchFamily="34" charset="-122"/>
                <a:ea typeface="思源黑体 CN Medium" panose="020B0600000000000000" pitchFamily="34" charset="-122"/>
              </a:endParaRPr>
            </a:p>
          </p:txBody>
        </p:sp>
      </p:grpSp>
      <p:cxnSp>
        <p:nvCxnSpPr>
          <p:cNvPr id="3" name="直接连接符 2"/>
          <p:cNvCxnSpPr/>
          <p:nvPr>
            <p:custDataLst>
              <p:tags r:id="rId1"/>
            </p:custDataLst>
          </p:nvPr>
        </p:nvCxnSpPr>
        <p:spPr>
          <a:xfrm>
            <a:off x="4360100" y="1456624"/>
            <a:ext cx="1481243" cy="0"/>
          </a:xfrm>
          <a:prstGeom prst="line">
            <a:avLst/>
          </a:prstGeom>
          <a:ln>
            <a:solidFill>
              <a:srgbClr val="4276AA"/>
            </a:solidFill>
          </a:ln>
        </p:spPr>
        <p:style>
          <a:lnRef idx="1">
            <a:srgbClr val="1F74AD"/>
          </a:lnRef>
          <a:fillRef idx="0">
            <a:srgbClr val="1F74AD"/>
          </a:fillRef>
          <a:effectRef idx="0">
            <a:srgbClr val="1F74AD"/>
          </a:effectRef>
          <a:fontRef idx="minor">
            <a:srgbClr val="000000"/>
          </a:fontRef>
        </p:style>
      </p:cxnSp>
      <p:sp>
        <p:nvSpPr>
          <p:cNvPr id="64" name="椭圆 63"/>
          <p:cNvSpPr/>
          <p:nvPr>
            <p:custDataLst>
              <p:tags r:id="rId2"/>
            </p:custDataLst>
          </p:nvPr>
        </p:nvSpPr>
        <p:spPr>
          <a:xfrm>
            <a:off x="4861997" y="1217901"/>
            <a:ext cx="477447" cy="477447"/>
          </a:xfrm>
          <a:prstGeom prst="ellipse">
            <a:avLst/>
          </a:prstGeom>
          <a:solidFill>
            <a:srgbClr val="4276AA"/>
          </a:solidFill>
          <a:ln w="38100">
            <a:solidFill>
              <a:srgbClr val="4276AA">
                <a:lumMod val="60000"/>
                <a:lumOff val="40000"/>
              </a:srgbClr>
            </a:solid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65" name="任意多边形 64"/>
          <p:cNvSpPr/>
          <p:nvPr>
            <p:custDataLst>
              <p:tags r:id="rId3"/>
            </p:custDataLst>
          </p:nvPr>
        </p:nvSpPr>
        <p:spPr bwMode="auto">
          <a:xfrm>
            <a:off x="4954865" y="1310769"/>
            <a:ext cx="291711" cy="29171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69" name="文本框 68"/>
          <p:cNvSpPr txBox="1"/>
          <p:nvPr>
            <p:custDataLst>
              <p:tags r:id="rId4"/>
            </p:custDataLst>
          </p:nvPr>
        </p:nvSpPr>
        <p:spPr bwMode="auto">
          <a:xfrm>
            <a:off x="1042670" y="1210310"/>
            <a:ext cx="3265805" cy="286385"/>
          </a:xfrm>
          <a:prstGeom prst="rect">
            <a:avLst/>
          </a:prstGeom>
          <a:noFill/>
          <a:ln w="9525">
            <a:noFill/>
            <a:miter lim="800000"/>
          </a:ln>
        </p:spPr>
        <p:txBody>
          <a:bodyPr wrap="square" lIns="68580" tIns="34290" rIns="68580" bIns="0" anchor="ctr" anchorCtr="0">
            <a:noAutofit/>
            <a:scene3d>
              <a:camera prst="orthographicFront"/>
              <a:lightRig rig="threePt" dir="t"/>
            </a:scene3d>
            <a:sp3d>
              <a:bevelT w="0" h="0"/>
            </a:sp3d>
          </a:bodyPr>
          <a:lstStyle/>
          <a:p>
            <a:pPr marL="285750" lvl="1" indent="-285750" algn="r">
              <a:lnSpc>
                <a:spcPct val="120000"/>
              </a:lnSpc>
              <a:buFont typeface="Wingdings" panose="05000000000000000000" charset="0"/>
              <a:buChar char="ü"/>
            </a:pPr>
            <a:r>
              <a:rPr lang="zh-CN" altLang="en-US" sz="1600" b="1" dirty="0">
                <a:solidFill>
                  <a:srgbClr val="000000"/>
                </a:solidFill>
                <a:latin typeface="黑体" panose="02010609060101010101" charset="-122"/>
                <a:ea typeface="黑体" panose="02010609060101010101" charset="-122"/>
                <a:cs typeface="宋体" panose="02010600030101010101" pitchFamily="2" charset="-122"/>
                <a:sym typeface="+mn-ea"/>
              </a:rPr>
              <a:t>落实科研经费管理各权限</a:t>
            </a:r>
            <a:endParaRPr lang="zh-CN" altLang="en-US" sz="1600" b="1" spc="300" dirty="0">
              <a:solidFill>
                <a:srgbClr val="000000"/>
              </a:solidFill>
              <a:latin typeface="黑体" panose="02010609060101010101" charset="-122"/>
              <a:ea typeface="黑体" panose="02010609060101010101" charset="-122"/>
              <a:cs typeface="宋体" panose="02010600030101010101" pitchFamily="2" charset="-122"/>
              <a:sym typeface="+mn-ea"/>
            </a:endParaRPr>
          </a:p>
        </p:txBody>
      </p:sp>
      <p:sp>
        <p:nvSpPr>
          <p:cNvPr id="70" name="文本框 69"/>
          <p:cNvSpPr txBox="1"/>
          <p:nvPr>
            <p:custDataLst>
              <p:tags r:id="rId5"/>
            </p:custDataLst>
          </p:nvPr>
        </p:nvSpPr>
        <p:spPr bwMode="auto">
          <a:xfrm>
            <a:off x="796290" y="1536700"/>
            <a:ext cx="3859530" cy="354965"/>
          </a:xfrm>
          <a:prstGeom prst="rect">
            <a:avLst/>
          </a:prstGeom>
          <a:noFill/>
          <a:ln w="9525">
            <a:noFill/>
            <a:miter lim="800000"/>
          </a:ln>
        </p:spPr>
        <p:txBody>
          <a:bodyPr wrap="square" lIns="68580" tIns="0" rIns="68580" bIns="35100" anchor="t" anchorCtr="0">
            <a:normAutofit/>
            <a:scene3d>
              <a:camera prst="orthographicFront"/>
              <a:lightRig rig="threePt" dir="t"/>
            </a:scene3d>
            <a:sp3d>
              <a:bevelT w="0" h="0"/>
            </a:sp3d>
          </a:bodyPr>
          <a:lstStyle/>
          <a:p>
            <a:pPr indent="0" algn="ctr">
              <a:buNone/>
            </a:pPr>
            <a:r>
              <a:rPr lang="zh-CN" altLang="en-US" sz="1000" b="1" dirty="0">
                <a:solidFill>
                  <a:schemeClr val="bg1">
                    <a:lumMod val="50000"/>
                  </a:schemeClr>
                </a:solidFill>
                <a:latin typeface="黑体" panose="02010609060101010101" charset="-122"/>
                <a:ea typeface="黑体" panose="02010609060101010101" charset="-122"/>
                <a:sym typeface="+mn-ea"/>
              </a:rPr>
              <a:t>《暨南大学科研项目经费管理办法》暨财</a:t>
            </a:r>
            <a:r>
              <a:rPr lang="en-US" altLang="zh-CN" sz="1000" b="1" dirty="0">
                <a:solidFill>
                  <a:schemeClr val="bg1">
                    <a:lumMod val="50000"/>
                  </a:schemeClr>
                </a:solidFill>
                <a:latin typeface="黑体" panose="02010609060101010101" charset="-122"/>
                <a:ea typeface="黑体" panose="02010609060101010101" charset="-122"/>
                <a:sym typeface="宋体" panose="02010600030101010101" pitchFamily="2" charset="-122"/>
              </a:rPr>
              <a:t>【2017】</a:t>
            </a:r>
            <a:r>
              <a:rPr lang="en-US" altLang="zh-CN" sz="1000" b="1" dirty="0">
                <a:solidFill>
                  <a:schemeClr val="bg1">
                    <a:lumMod val="50000"/>
                  </a:schemeClr>
                </a:solidFill>
                <a:latin typeface="黑体" panose="02010609060101010101" charset="-122"/>
                <a:ea typeface="黑体" panose="02010609060101010101" charset="-122"/>
                <a:sym typeface="+mn-ea"/>
              </a:rPr>
              <a:t>2</a:t>
            </a:r>
            <a:r>
              <a:rPr lang="zh-CN" altLang="en-US" sz="1000" b="1" dirty="0">
                <a:solidFill>
                  <a:schemeClr val="bg1">
                    <a:lumMod val="50000"/>
                  </a:schemeClr>
                </a:solidFill>
                <a:latin typeface="黑体" panose="02010609060101010101" charset="-122"/>
                <a:ea typeface="黑体" panose="02010609060101010101" charset="-122"/>
                <a:sym typeface="+mn-ea"/>
              </a:rPr>
              <a:t>号</a:t>
            </a:r>
            <a:endParaRPr lang="zh-CN" altLang="en-US" sz="1000" b="1" dirty="0">
              <a:solidFill>
                <a:schemeClr val="bg1">
                  <a:lumMod val="50000"/>
                </a:schemeClr>
              </a:solidFill>
              <a:latin typeface="黑体" panose="02010609060101010101" charset="-122"/>
              <a:ea typeface="黑体" panose="02010609060101010101" charset="-122"/>
              <a:cs typeface="宋体" panose="02010600030101010101" pitchFamily="2" charset="-122"/>
            </a:endParaRPr>
          </a:p>
          <a:p>
            <a:pPr algn="r">
              <a:lnSpc>
                <a:spcPct val="120000"/>
              </a:lnSpc>
              <a:defRPr/>
            </a:pPr>
            <a:endParaRPr lang="zh-CN" altLang="en-US" sz="1000" b="1" spc="150" dirty="0">
              <a:solidFill>
                <a:schemeClr val="bg1">
                  <a:lumMod val="50000"/>
                </a:schemeClr>
              </a:solidFill>
              <a:latin typeface="黑体" panose="02010609060101010101" charset="-122"/>
              <a:ea typeface="黑体" panose="02010609060101010101" charset="-122"/>
              <a:cs typeface="宋体" panose="02010600030101010101" pitchFamily="2" charset="-122"/>
            </a:endParaRPr>
          </a:p>
        </p:txBody>
      </p:sp>
      <p:cxnSp>
        <p:nvCxnSpPr>
          <p:cNvPr id="124" name="直接连接符 123"/>
          <p:cNvCxnSpPr/>
          <p:nvPr>
            <p:custDataLst>
              <p:tags r:id="rId6"/>
            </p:custDataLst>
          </p:nvPr>
        </p:nvCxnSpPr>
        <p:spPr>
          <a:xfrm>
            <a:off x="4360100" y="2069214"/>
            <a:ext cx="1481243" cy="0"/>
          </a:xfrm>
          <a:prstGeom prst="line">
            <a:avLst/>
          </a:prstGeom>
          <a:ln>
            <a:solidFill>
              <a:srgbClr val="5268A5"/>
            </a:solidFill>
          </a:ln>
        </p:spPr>
        <p:style>
          <a:lnRef idx="1">
            <a:srgbClr val="1F74AD"/>
          </a:lnRef>
          <a:fillRef idx="0">
            <a:srgbClr val="1F74AD"/>
          </a:fillRef>
          <a:effectRef idx="0">
            <a:srgbClr val="1F74AD"/>
          </a:effectRef>
          <a:fontRef idx="minor">
            <a:srgbClr val="000000"/>
          </a:fontRef>
        </p:style>
      </p:cxnSp>
      <p:sp>
        <p:nvSpPr>
          <p:cNvPr id="130" name="椭圆 129"/>
          <p:cNvSpPr/>
          <p:nvPr>
            <p:custDataLst>
              <p:tags r:id="rId7"/>
            </p:custDataLst>
          </p:nvPr>
        </p:nvSpPr>
        <p:spPr>
          <a:xfrm>
            <a:off x="4861997" y="1830490"/>
            <a:ext cx="477447" cy="477447"/>
          </a:xfrm>
          <a:prstGeom prst="ellipse">
            <a:avLst/>
          </a:prstGeom>
          <a:solidFill>
            <a:srgbClr val="5268A5"/>
          </a:solidFill>
          <a:ln w="38100">
            <a:solidFill>
              <a:srgbClr val="5268A5">
                <a:lumMod val="60000"/>
                <a:lumOff val="40000"/>
              </a:srgbClr>
            </a:solid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31" name="任意多边形 130"/>
          <p:cNvSpPr/>
          <p:nvPr>
            <p:custDataLst>
              <p:tags r:id="rId8"/>
            </p:custDataLst>
          </p:nvPr>
        </p:nvSpPr>
        <p:spPr bwMode="auto">
          <a:xfrm>
            <a:off x="4954865" y="1923358"/>
            <a:ext cx="291711" cy="29171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28" name="文本框 127"/>
          <p:cNvSpPr txBox="1"/>
          <p:nvPr>
            <p:custDataLst>
              <p:tags r:id="rId9"/>
            </p:custDataLst>
          </p:nvPr>
        </p:nvSpPr>
        <p:spPr bwMode="auto">
          <a:xfrm>
            <a:off x="977900" y="1921510"/>
            <a:ext cx="3356610" cy="286385"/>
          </a:xfrm>
          <a:prstGeom prst="rect">
            <a:avLst/>
          </a:prstGeom>
          <a:noFill/>
          <a:ln w="9525">
            <a:noFill/>
            <a:miter lim="800000"/>
          </a:ln>
        </p:spPr>
        <p:txBody>
          <a:bodyPr wrap="square" lIns="68580" tIns="34290" rIns="68580" bIns="0" anchor="ctr" anchorCtr="0">
            <a:noAutofit/>
            <a:scene3d>
              <a:camera prst="orthographicFront"/>
              <a:lightRig rig="threePt" dir="t"/>
            </a:scene3d>
            <a:sp3d>
              <a:bevelT w="0" h="0"/>
            </a:sp3d>
          </a:bodyPr>
          <a:lstStyle/>
          <a:p>
            <a:pPr marL="285750" lvl="1" indent="-285750" algn="r">
              <a:lnSpc>
                <a:spcPct val="120000"/>
              </a:lnSpc>
              <a:buFont typeface="Wingdings" panose="05000000000000000000" charset="0"/>
              <a:buChar char="ü"/>
            </a:pPr>
            <a:r>
              <a:rPr lang="zh-CN" altLang="en-US" sz="1600" b="1" dirty="0">
                <a:solidFill>
                  <a:srgbClr val="000000"/>
                </a:solidFill>
                <a:latin typeface="黑体" panose="02010609060101010101" charset="-122"/>
                <a:ea typeface="黑体" panose="02010609060101010101" charset="-122"/>
                <a:cs typeface="宋体" panose="02010600030101010101" pitchFamily="2" charset="-122"/>
                <a:sym typeface="+mn-ea"/>
              </a:rPr>
              <a:t>落实间接费用统筹使用管理权限</a:t>
            </a:r>
            <a:endParaRPr lang="zh-CN" altLang="en-US" sz="1600" b="1" dirty="0">
              <a:solidFill>
                <a:srgbClr val="000000"/>
              </a:solidFill>
              <a:latin typeface="黑体" panose="02010609060101010101" charset="-122"/>
              <a:ea typeface="黑体" panose="02010609060101010101" charset="-122"/>
              <a:cs typeface="宋体" panose="02010600030101010101" pitchFamily="2" charset="-122"/>
            </a:endParaRPr>
          </a:p>
          <a:p>
            <a:pPr marL="285750" lvl="1" indent="-285750" algn="r">
              <a:lnSpc>
                <a:spcPct val="120000"/>
              </a:lnSpc>
            </a:pPr>
            <a:endParaRPr lang="zh-CN" altLang="en-US" sz="1600" b="1" spc="300" dirty="0">
              <a:solidFill>
                <a:srgbClr val="000000"/>
              </a:solidFill>
              <a:latin typeface="黑体" panose="02010609060101010101" charset="-122"/>
              <a:ea typeface="黑体" panose="02010609060101010101" charset="-122"/>
              <a:cs typeface="宋体" panose="02010600030101010101" pitchFamily="2" charset="-122"/>
            </a:endParaRPr>
          </a:p>
        </p:txBody>
      </p:sp>
      <p:sp>
        <p:nvSpPr>
          <p:cNvPr id="129" name="文本框 128"/>
          <p:cNvSpPr txBox="1"/>
          <p:nvPr>
            <p:custDataLst>
              <p:tags r:id="rId10"/>
            </p:custDataLst>
          </p:nvPr>
        </p:nvSpPr>
        <p:spPr bwMode="auto">
          <a:xfrm>
            <a:off x="-692150" y="2128520"/>
            <a:ext cx="5018405" cy="314325"/>
          </a:xfrm>
          <a:prstGeom prst="rect">
            <a:avLst/>
          </a:prstGeom>
          <a:noFill/>
          <a:ln w="9525">
            <a:noFill/>
            <a:miter lim="800000"/>
          </a:ln>
        </p:spPr>
        <p:txBody>
          <a:bodyPr wrap="square" lIns="68580" tIns="0" rIns="68580" bIns="35100" anchor="t" anchorCtr="0">
            <a:noAutofit/>
            <a:scene3d>
              <a:camera prst="orthographicFront"/>
              <a:lightRig rig="threePt" dir="t"/>
            </a:scene3d>
            <a:sp3d>
              <a:bevelT w="0" h="0"/>
            </a:sp3d>
          </a:bodyPr>
          <a:lstStyle/>
          <a:p>
            <a:pPr algn="ctr">
              <a:buClrTx/>
              <a:buSzTx/>
              <a:buNone/>
            </a:pPr>
            <a:r>
              <a:rPr lang="en-US" altLang="zh-CN" sz="1000" b="1" dirty="0">
                <a:solidFill>
                  <a:schemeClr val="bg1">
                    <a:lumMod val="50000"/>
                  </a:schemeClr>
                </a:solidFill>
                <a:latin typeface="黑体" panose="02010609060101010101" charset="-122"/>
                <a:ea typeface="黑体" panose="02010609060101010101" charset="-122"/>
                <a:sym typeface="+mn-ea"/>
              </a:rPr>
              <a:t>                        </a:t>
            </a:r>
            <a:r>
              <a:rPr lang="zh-CN" altLang="en-US" sz="1000" b="1" dirty="0">
                <a:solidFill>
                  <a:schemeClr val="bg1">
                    <a:lumMod val="50000"/>
                  </a:schemeClr>
                </a:solidFill>
                <a:latin typeface="黑体" panose="02010609060101010101" charset="-122"/>
                <a:ea typeface="黑体" panose="02010609060101010101" charset="-122"/>
                <a:sym typeface="+mn-ea"/>
              </a:rPr>
              <a:t>《暨南大学科研项目间接费用管理办法》暨财【2017】1号</a:t>
            </a:r>
          </a:p>
          <a:p>
            <a:pPr algn="r">
              <a:lnSpc>
                <a:spcPct val="120000"/>
              </a:lnSpc>
              <a:defRPr/>
            </a:pPr>
            <a:endParaRPr lang="zh-CN" altLang="en-US" sz="1000" b="1" spc="150" dirty="0">
              <a:solidFill>
                <a:schemeClr val="bg1">
                  <a:lumMod val="50000"/>
                </a:schemeClr>
              </a:solidFill>
              <a:latin typeface="黑体" panose="02010609060101010101" charset="-122"/>
              <a:ea typeface="黑体" panose="02010609060101010101" charset="-122"/>
              <a:cs typeface="宋体" panose="02010600030101010101" pitchFamily="2" charset="-122"/>
            </a:endParaRPr>
          </a:p>
        </p:txBody>
      </p:sp>
      <p:cxnSp>
        <p:nvCxnSpPr>
          <p:cNvPr id="133" name="直接连接符 132"/>
          <p:cNvCxnSpPr/>
          <p:nvPr>
            <p:custDataLst>
              <p:tags r:id="rId11"/>
            </p:custDataLst>
          </p:nvPr>
        </p:nvCxnSpPr>
        <p:spPr>
          <a:xfrm>
            <a:off x="4360100" y="2681803"/>
            <a:ext cx="1481243" cy="0"/>
          </a:xfrm>
          <a:prstGeom prst="line">
            <a:avLst/>
          </a:prstGeom>
          <a:ln>
            <a:solidFill>
              <a:srgbClr val="5E5CA2"/>
            </a:solidFill>
          </a:ln>
        </p:spPr>
        <p:style>
          <a:lnRef idx="1">
            <a:srgbClr val="1F74AD"/>
          </a:lnRef>
          <a:fillRef idx="0">
            <a:srgbClr val="1F74AD"/>
          </a:fillRef>
          <a:effectRef idx="0">
            <a:srgbClr val="1F74AD"/>
          </a:effectRef>
          <a:fontRef idx="minor">
            <a:srgbClr val="000000"/>
          </a:fontRef>
        </p:style>
      </p:cxnSp>
      <p:sp>
        <p:nvSpPr>
          <p:cNvPr id="139" name="椭圆 138"/>
          <p:cNvSpPr/>
          <p:nvPr>
            <p:custDataLst>
              <p:tags r:id="rId12"/>
            </p:custDataLst>
          </p:nvPr>
        </p:nvSpPr>
        <p:spPr>
          <a:xfrm>
            <a:off x="4861997" y="2443080"/>
            <a:ext cx="477447" cy="477447"/>
          </a:xfrm>
          <a:prstGeom prst="ellipse">
            <a:avLst/>
          </a:prstGeom>
          <a:solidFill>
            <a:srgbClr val="5E5CA2"/>
          </a:solidFill>
          <a:ln w="38100">
            <a:solidFill>
              <a:srgbClr val="5E5CA2">
                <a:lumMod val="40000"/>
                <a:lumOff val="60000"/>
              </a:srgbClr>
            </a:solid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40" name="任意多边形 139"/>
          <p:cNvSpPr/>
          <p:nvPr>
            <p:custDataLst>
              <p:tags r:id="rId13"/>
            </p:custDataLst>
          </p:nvPr>
        </p:nvSpPr>
        <p:spPr bwMode="auto">
          <a:xfrm>
            <a:off x="4954865" y="2535948"/>
            <a:ext cx="291711" cy="29171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37" name="文本框 136"/>
          <p:cNvSpPr txBox="1"/>
          <p:nvPr>
            <p:custDataLst>
              <p:tags r:id="rId14"/>
            </p:custDataLst>
          </p:nvPr>
        </p:nvSpPr>
        <p:spPr bwMode="auto">
          <a:xfrm>
            <a:off x="1042670" y="2511425"/>
            <a:ext cx="3265805" cy="286385"/>
          </a:xfrm>
          <a:prstGeom prst="rect">
            <a:avLst/>
          </a:prstGeom>
          <a:noFill/>
          <a:ln w="9525">
            <a:noFill/>
            <a:miter lim="800000"/>
          </a:ln>
        </p:spPr>
        <p:txBody>
          <a:bodyPr wrap="square" lIns="68580" tIns="34290" rIns="68580" bIns="0" anchor="ctr" anchorCtr="0">
            <a:noAutofit/>
            <a:scene3d>
              <a:camera prst="orthographicFront"/>
              <a:lightRig rig="threePt" dir="t"/>
            </a:scene3d>
            <a:sp3d>
              <a:bevelT w="0" h="0"/>
            </a:sp3d>
          </a:bodyPr>
          <a:lstStyle/>
          <a:p>
            <a:pPr marL="285750" lvl="1" indent="-285750" algn="r">
              <a:lnSpc>
                <a:spcPct val="120000"/>
              </a:lnSpc>
              <a:buFont typeface="Wingdings" panose="05000000000000000000" charset="0"/>
              <a:buChar char="ü"/>
            </a:pPr>
            <a:r>
              <a:rPr lang="zh-CN" altLang="en-US" sz="1600" b="1" dirty="0">
                <a:solidFill>
                  <a:srgbClr val="000000"/>
                </a:solidFill>
                <a:latin typeface="黑体" panose="02010609060101010101" charset="-122"/>
                <a:ea typeface="黑体" panose="02010609060101010101" charset="-122"/>
                <a:cs typeface="宋体" panose="02010600030101010101" pitchFamily="2" charset="-122"/>
                <a:sym typeface="+mn-ea"/>
              </a:rPr>
              <a:t>落实预算调剂管理权限</a:t>
            </a:r>
            <a:endParaRPr lang="zh-CN" altLang="en-US" sz="1600" b="1" dirty="0">
              <a:solidFill>
                <a:srgbClr val="000000"/>
              </a:solidFill>
              <a:latin typeface="黑体" panose="02010609060101010101" charset="-122"/>
              <a:ea typeface="黑体" panose="02010609060101010101" charset="-122"/>
              <a:cs typeface="宋体" panose="02010600030101010101" pitchFamily="2" charset="-122"/>
            </a:endParaRPr>
          </a:p>
          <a:p>
            <a:pPr marL="285750" lvl="1" indent="-285750" algn="r">
              <a:lnSpc>
                <a:spcPct val="120000"/>
              </a:lnSpc>
            </a:pPr>
            <a:endParaRPr lang="zh-CN" altLang="en-US" sz="1600" b="1" spc="300" dirty="0">
              <a:solidFill>
                <a:srgbClr val="000000"/>
              </a:solidFill>
              <a:latin typeface="黑体" panose="02010609060101010101" charset="-122"/>
              <a:ea typeface="黑体" panose="02010609060101010101" charset="-122"/>
              <a:cs typeface="宋体" panose="02010600030101010101" pitchFamily="2" charset="-122"/>
            </a:endParaRPr>
          </a:p>
        </p:txBody>
      </p:sp>
      <p:sp>
        <p:nvSpPr>
          <p:cNvPr id="138" name="文本框 137"/>
          <p:cNvSpPr txBox="1"/>
          <p:nvPr>
            <p:custDataLst>
              <p:tags r:id="rId15"/>
            </p:custDataLst>
          </p:nvPr>
        </p:nvSpPr>
        <p:spPr bwMode="auto">
          <a:xfrm>
            <a:off x="180975" y="2700655"/>
            <a:ext cx="4128135" cy="370205"/>
          </a:xfrm>
          <a:prstGeom prst="rect">
            <a:avLst/>
          </a:prstGeom>
          <a:noFill/>
          <a:ln w="9525">
            <a:noFill/>
            <a:miter lim="800000"/>
          </a:ln>
        </p:spPr>
        <p:txBody>
          <a:bodyPr wrap="square" lIns="68580" tIns="0" rIns="68580" bIns="35100" anchor="t" anchorCtr="0">
            <a:noAutofit/>
            <a:scene3d>
              <a:camera prst="orthographicFront"/>
              <a:lightRig rig="threePt" dir="t"/>
            </a:scene3d>
            <a:sp3d>
              <a:bevelT w="0" h="0"/>
            </a:sp3d>
          </a:bodyPr>
          <a:lstStyle/>
          <a:p>
            <a:pPr indent="0" algn="r">
              <a:buNone/>
            </a:pPr>
            <a:r>
              <a:rPr lang="en-US" altLang="zh-CN" sz="8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a:t>
            </a:r>
            <a:r>
              <a:rPr lang="zh-CN" altLang="en-US" sz="8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暨南大学科研项目预算调整实施细则</a:t>
            </a:r>
            <a:r>
              <a:rPr lang="en-US" altLang="zh-CN" sz="8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a:t>
            </a:r>
            <a:r>
              <a:rPr lang="en-US" altLang="zh-CN" sz="800" b="1" dirty="0">
                <a:solidFill>
                  <a:schemeClr val="bg1">
                    <a:lumMod val="50000"/>
                  </a:schemeClr>
                </a:solidFill>
                <a:latin typeface="黑体" panose="02010609060101010101" charset="-122"/>
                <a:ea typeface="黑体" panose="02010609060101010101" charset="-122"/>
                <a:sym typeface="+mn-ea"/>
              </a:rPr>
              <a:t>暨财【2018】6号</a:t>
            </a:r>
          </a:p>
          <a:p>
            <a:pPr indent="0" algn="r">
              <a:buNone/>
            </a:pPr>
            <a:r>
              <a:rPr lang="zh-CN" altLang="en-US" sz="800" b="1" dirty="0">
                <a:solidFill>
                  <a:srgbClr val="FF0000"/>
                </a:solidFill>
                <a:latin typeface="黑体" panose="02010609060101010101" charset="-122"/>
                <a:ea typeface="黑体" panose="02010609060101010101" charset="-122"/>
                <a:sym typeface="+mn-ea"/>
              </a:rPr>
              <a:t>暨南大学关于修改《暨南大学科研项目预算调整实施细则》的决定 暨财【201</a:t>
            </a:r>
            <a:r>
              <a:rPr lang="en-US" altLang="zh-CN" sz="800" b="1" dirty="0">
                <a:solidFill>
                  <a:srgbClr val="FF0000"/>
                </a:solidFill>
                <a:latin typeface="黑体" panose="02010609060101010101" charset="-122"/>
                <a:ea typeface="黑体" panose="02010609060101010101" charset="-122"/>
                <a:sym typeface="+mn-ea"/>
              </a:rPr>
              <a:t>9</a:t>
            </a:r>
            <a:r>
              <a:rPr lang="zh-CN" altLang="en-US" sz="800" b="1" dirty="0">
                <a:solidFill>
                  <a:srgbClr val="FF0000"/>
                </a:solidFill>
                <a:latin typeface="黑体" panose="02010609060101010101" charset="-122"/>
                <a:ea typeface="黑体" panose="02010609060101010101" charset="-122"/>
                <a:sym typeface="+mn-ea"/>
              </a:rPr>
              <a:t>】</a:t>
            </a:r>
            <a:r>
              <a:rPr lang="en-US" altLang="zh-CN" sz="800" b="1" dirty="0">
                <a:solidFill>
                  <a:srgbClr val="FF0000"/>
                </a:solidFill>
                <a:latin typeface="黑体" panose="02010609060101010101" charset="-122"/>
                <a:ea typeface="黑体" panose="02010609060101010101" charset="-122"/>
                <a:sym typeface="+mn-ea"/>
              </a:rPr>
              <a:t>42</a:t>
            </a:r>
            <a:r>
              <a:rPr lang="zh-CN" altLang="en-US" sz="800" b="1" dirty="0">
                <a:solidFill>
                  <a:srgbClr val="FF0000"/>
                </a:solidFill>
                <a:latin typeface="黑体" panose="02010609060101010101" charset="-122"/>
                <a:ea typeface="黑体" panose="02010609060101010101" charset="-122"/>
                <a:sym typeface="+mn-ea"/>
              </a:rPr>
              <a:t>号</a:t>
            </a:r>
            <a:endParaRPr lang="zh-CN" altLang="en-US" sz="800" b="1" dirty="0">
              <a:solidFill>
                <a:srgbClr val="FF0000"/>
              </a:solidFill>
              <a:latin typeface="黑体" panose="02010609060101010101" charset="-122"/>
              <a:ea typeface="黑体" panose="02010609060101010101" charset="-122"/>
            </a:endParaRPr>
          </a:p>
          <a:p>
            <a:pPr indent="0" algn="r">
              <a:buNone/>
            </a:pPr>
            <a:endParaRPr lang="zh-CN" altLang="en-US" sz="800" b="1" dirty="0">
              <a:solidFill>
                <a:schemeClr val="bg1">
                  <a:lumMod val="50000"/>
                </a:schemeClr>
              </a:solidFill>
              <a:latin typeface="黑体" panose="02010609060101010101" charset="-122"/>
              <a:ea typeface="黑体" panose="02010609060101010101" charset="-122"/>
              <a:cs typeface="宋体" panose="02010600030101010101" pitchFamily="2" charset="-122"/>
            </a:endParaRPr>
          </a:p>
          <a:p>
            <a:pPr indent="0" algn="r">
              <a:lnSpc>
                <a:spcPct val="120000"/>
              </a:lnSpc>
              <a:buNone/>
              <a:defRPr/>
            </a:pPr>
            <a:endParaRPr lang="zh-CN" altLang="en-US" sz="700" b="1" spc="150" dirty="0">
              <a:solidFill>
                <a:schemeClr val="bg1">
                  <a:lumMod val="50000"/>
                </a:schemeClr>
              </a:solidFill>
              <a:latin typeface="黑体" panose="02010609060101010101" charset="-122"/>
              <a:ea typeface="黑体" panose="02010609060101010101" charset="-122"/>
              <a:cs typeface="宋体" panose="02010600030101010101" pitchFamily="2" charset="-122"/>
            </a:endParaRPr>
          </a:p>
        </p:txBody>
      </p:sp>
      <p:cxnSp>
        <p:nvCxnSpPr>
          <p:cNvPr id="142" name="直接连接符 141"/>
          <p:cNvCxnSpPr/>
          <p:nvPr>
            <p:custDataLst>
              <p:tags r:id="rId16"/>
            </p:custDataLst>
          </p:nvPr>
        </p:nvCxnSpPr>
        <p:spPr>
          <a:xfrm>
            <a:off x="4360100" y="3294393"/>
            <a:ext cx="1481243" cy="0"/>
          </a:xfrm>
          <a:prstGeom prst="line">
            <a:avLst/>
          </a:prstGeom>
          <a:ln>
            <a:solidFill>
              <a:srgbClr val="2C85AE"/>
            </a:solidFill>
          </a:ln>
        </p:spPr>
        <p:style>
          <a:lnRef idx="1">
            <a:srgbClr val="1F74AD"/>
          </a:lnRef>
          <a:fillRef idx="0">
            <a:srgbClr val="1F74AD"/>
          </a:fillRef>
          <a:effectRef idx="0">
            <a:srgbClr val="1F74AD"/>
          </a:effectRef>
          <a:fontRef idx="minor">
            <a:srgbClr val="000000"/>
          </a:fontRef>
        </p:style>
      </p:cxnSp>
      <p:sp>
        <p:nvSpPr>
          <p:cNvPr id="148" name="椭圆 147"/>
          <p:cNvSpPr/>
          <p:nvPr>
            <p:custDataLst>
              <p:tags r:id="rId17"/>
            </p:custDataLst>
          </p:nvPr>
        </p:nvSpPr>
        <p:spPr>
          <a:xfrm>
            <a:off x="4861997" y="3055669"/>
            <a:ext cx="477447" cy="477447"/>
          </a:xfrm>
          <a:prstGeom prst="ellipse">
            <a:avLst/>
          </a:prstGeom>
          <a:solidFill>
            <a:srgbClr val="2C85AE"/>
          </a:solidFill>
          <a:ln w="38100">
            <a:solidFill>
              <a:srgbClr val="2C85AE">
                <a:lumMod val="60000"/>
                <a:lumOff val="40000"/>
              </a:srgbClr>
            </a:solid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49" name="任意多边形 148"/>
          <p:cNvSpPr/>
          <p:nvPr>
            <p:custDataLst>
              <p:tags r:id="rId18"/>
            </p:custDataLst>
          </p:nvPr>
        </p:nvSpPr>
        <p:spPr bwMode="auto">
          <a:xfrm>
            <a:off x="4954865" y="3148537"/>
            <a:ext cx="291711" cy="29171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46" name="文本框 145"/>
          <p:cNvSpPr txBox="1"/>
          <p:nvPr>
            <p:custDataLst>
              <p:tags r:id="rId19"/>
            </p:custDataLst>
          </p:nvPr>
        </p:nvSpPr>
        <p:spPr bwMode="auto">
          <a:xfrm>
            <a:off x="1042670" y="3131820"/>
            <a:ext cx="3265805" cy="286385"/>
          </a:xfrm>
          <a:prstGeom prst="rect">
            <a:avLst/>
          </a:prstGeom>
          <a:noFill/>
          <a:ln w="9525">
            <a:noFill/>
            <a:miter lim="800000"/>
          </a:ln>
        </p:spPr>
        <p:txBody>
          <a:bodyPr wrap="square" lIns="68580" tIns="34290" rIns="68580" bIns="0" anchor="ctr" anchorCtr="0">
            <a:noAutofit/>
            <a:scene3d>
              <a:camera prst="orthographicFront"/>
              <a:lightRig rig="threePt" dir="t"/>
            </a:scene3d>
            <a:sp3d>
              <a:bevelT w="0" h="0"/>
            </a:sp3d>
          </a:bodyPr>
          <a:lstStyle/>
          <a:p>
            <a:pPr marL="285750" lvl="1" indent="-285750" algn="r">
              <a:lnSpc>
                <a:spcPct val="120000"/>
              </a:lnSpc>
              <a:buFont typeface="Wingdings" panose="05000000000000000000" charset="0"/>
              <a:buChar char="ü"/>
            </a:pPr>
            <a:r>
              <a:rPr lang="zh-CN" altLang="en-US" sz="1600" b="1" dirty="0">
                <a:solidFill>
                  <a:srgbClr val="000000"/>
                </a:solidFill>
                <a:latin typeface="黑体" panose="02010609060101010101" charset="-122"/>
                <a:ea typeface="黑体" panose="02010609060101010101" charset="-122"/>
                <a:cs typeface="宋体" panose="02010600030101010101" pitchFamily="2" charset="-122"/>
                <a:sym typeface="+mn-ea"/>
              </a:rPr>
              <a:t>落实结余资金使用管理权限</a:t>
            </a:r>
            <a:endParaRPr lang="zh-CN" altLang="en-US" sz="1600" b="1" dirty="0">
              <a:solidFill>
                <a:srgbClr val="000000"/>
              </a:solidFill>
              <a:latin typeface="黑体" panose="02010609060101010101" charset="-122"/>
              <a:ea typeface="黑体" panose="02010609060101010101" charset="-122"/>
              <a:cs typeface="宋体" panose="02010600030101010101" pitchFamily="2" charset="-122"/>
            </a:endParaRPr>
          </a:p>
          <a:p>
            <a:pPr marL="285750" lvl="1" indent="-285750" algn="r">
              <a:lnSpc>
                <a:spcPct val="120000"/>
              </a:lnSpc>
            </a:pPr>
            <a:endParaRPr lang="zh-CN" altLang="en-US" sz="1600" b="1" spc="300" dirty="0">
              <a:solidFill>
                <a:srgbClr val="000000"/>
              </a:solidFill>
              <a:latin typeface="黑体" panose="02010609060101010101" charset="-122"/>
              <a:ea typeface="黑体" panose="02010609060101010101" charset="-122"/>
              <a:cs typeface="宋体" panose="02010600030101010101" pitchFamily="2" charset="-122"/>
            </a:endParaRPr>
          </a:p>
        </p:txBody>
      </p:sp>
      <p:sp>
        <p:nvSpPr>
          <p:cNvPr id="147" name="文本框 146"/>
          <p:cNvSpPr txBox="1"/>
          <p:nvPr>
            <p:custDataLst>
              <p:tags r:id="rId20"/>
            </p:custDataLst>
          </p:nvPr>
        </p:nvSpPr>
        <p:spPr bwMode="auto">
          <a:xfrm>
            <a:off x="744220" y="3343910"/>
            <a:ext cx="3594735" cy="362585"/>
          </a:xfrm>
          <a:prstGeom prst="rect">
            <a:avLst/>
          </a:prstGeom>
          <a:noFill/>
          <a:ln w="9525">
            <a:noFill/>
            <a:miter lim="800000"/>
          </a:ln>
        </p:spPr>
        <p:txBody>
          <a:bodyPr wrap="square" lIns="68580" tIns="0" rIns="68580" bIns="35100" anchor="t" anchorCtr="0">
            <a:normAutofit/>
            <a:scene3d>
              <a:camera prst="orthographicFront"/>
              <a:lightRig rig="threePt" dir="t"/>
            </a:scene3d>
            <a:sp3d>
              <a:bevelT w="0" h="0"/>
            </a:sp3d>
          </a:bodyPr>
          <a:lstStyle/>
          <a:p>
            <a:pPr indent="0" algn="ctr">
              <a:buNone/>
            </a:pPr>
            <a:r>
              <a:rPr lang="en-US" altLang="zh-CN" sz="10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a:t>
            </a:r>
            <a:r>
              <a:rPr lang="zh-CN" altLang="en-US" sz="10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暨南大学科研项目结余经费管理细则</a:t>
            </a:r>
            <a:r>
              <a:rPr lang="en-US" altLang="zh-CN" sz="1000" b="1" dirty="0">
                <a:solidFill>
                  <a:schemeClr val="bg1">
                    <a:lumMod val="50000"/>
                  </a:schemeClr>
                </a:solidFill>
                <a:latin typeface="黑体" panose="02010609060101010101" charset="-122"/>
                <a:ea typeface="黑体" panose="02010609060101010101" charset="-122"/>
                <a:cs typeface="宋体" panose="02010600030101010101" pitchFamily="2" charset="-122"/>
                <a:sym typeface="+mn-ea"/>
              </a:rPr>
              <a:t>》</a:t>
            </a:r>
            <a:r>
              <a:rPr lang="en-US" altLang="zh-CN" sz="1000" b="1" dirty="0">
                <a:solidFill>
                  <a:schemeClr val="bg1">
                    <a:lumMod val="50000"/>
                  </a:schemeClr>
                </a:solidFill>
                <a:latin typeface="黑体" panose="02010609060101010101" charset="-122"/>
                <a:ea typeface="黑体" panose="02010609060101010101" charset="-122"/>
                <a:sym typeface="+mn-ea"/>
              </a:rPr>
              <a:t>暨财【2018】6号</a:t>
            </a:r>
            <a:endParaRPr lang="en-US" altLang="zh-CN" sz="1000" b="1" spc="150" dirty="0">
              <a:solidFill>
                <a:schemeClr val="bg1">
                  <a:lumMod val="50000"/>
                </a:schemeClr>
              </a:solidFill>
              <a:latin typeface="黑体" panose="02010609060101010101" charset="-122"/>
              <a:ea typeface="黑体" panose="02010609060101010101" charset="-122"/>
              <a:sym typeface="+mn-ea"/>
            </a:endParaRPr>
          </a:p>
        </p:txBody>
      </p:sp>
      <p:cxnSp>
        <p:nvCxnSpPr>
          <p:cNvPr id="151" name="直接连接符 150"/>
          <p:cNvCxnSpPr/>
          <p:nvPr>
            <p:custDataLst>
              <p:tags r:id="rId21"/>
            </p:custDataLst>
          </p:nvPr>
        </p:nvCxnSpPr>
        <p:spPr>
          <a:xfrm>
            <a:off x="4360100" y="3906982"/>
            <a:ext cx="1481243" cy="0"/>
          </a:xfrm>
          <a:prstGeom prst="line">
            <a:avLst/>
          </a:prstGeom>
          <a:ln>
            <a:solidFill>
              <a:srgbClr val="00A09D"/>
            </a:solidFill>
          </a:ln>
        </p:spPr>
        <p:style>
          <a:lnRef idx="1">
            <a:srgbClr val="1F74AD"/>
          </a:lnRef>
          <a:fillRef idx="0">
            <a:srgbClr val="1F74AD"/>
          </a:fillRef>
          <a:effectRef idx="0">
            <a:srgbClr val="1F74AD"/>
          </a:effectRef>
          <a:fontRef idx="minor">
            <a:srgbClr val="000000"/>
          </a:fontRef>
        </p:style>
      </p:cxnSp>
      <p:sp>
        <p:nvSpPr>
          <p:cNvPr id="157" name="椭圆 156"/>
          <p:cNvSpPr/>
          <p:nvPr>
            <p:custDataLst>
              <p:tags r:id="rId22"/>
            </p:custDataLst>
          </p:nvPr>
        </p:nvSpPr>
        <p:spPr>
          <a:xfrm>
            <a:off x="4861997" y="3668259"/>
            <a:ext cx="477447" cy="477447"/>
          </a:xfrm>
          <a:prstGeom prst="ellipse">
            <a:avLst/>
          </a:prstGeom>
          <a:solidFill>
            <a:srgbClr val="00A09D"/>
          </a:solidFill>
          <a:ln w="38100">
            <a:solidFill>
              <a:srgbClr val="00A09D">
                <a:lumMod val="60000"/>
                <a:lumOff val="40000"/>
              </a:srgbClr>
            </a:solidFill>
          </a:ln>
          <a:effectLst/>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58" name="任意多边形 157"/>
          <p:cNvSpPr/>
          <p:nvPr>
            <p:custDataLst>
              <p:tags r:id="rId23"/>
            </p:custDataLst>
          </p:nvPr>
        </p:nvSpPr>
        <p:spPr bwMode="auto">
          <a:xfrm>
            <a:off x="4954865" y="3761127"/>
            <a:ext cx="291711" cy="291711"/>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ysClr val="window" lastClr="FFFFFF"/>
          </a:solidFill>
          <a:ln>
            <a:noFill/>
          </a:ln>
        </p:spPr>
        <p:txBody>
          <a:bodyPr wrap="square" lIns="68580" tIns="34290" rIns="68580" bIns="34290" anchor="ctr">
            <a:normAutofit/>
          </a:bodyPr>
          <a:lstStyle/>
          <a:p>
            <a:pPr algn="ctr"/>
            <a:endParaRPr sz="1350">
              <a:latin typeface="微软雅黑" panose="020B0503020204020204" pitchFamily="2" charset="-122"/>
              <a:ea typeface="微软雅黑" panose="020B0503020204020204" pitchFamily="2" charset="-122"/>
            </a:endParaRPr>
          </a:p>
        </p:txBody>
      </p:sp>
      <p:sp>
        <p:nvSpPr>
          <p:cNvPr id="155" name="文本框 154"/>
          <p:cNvSpPr txBox="1"/>
          <p:nvPr>
            <p:custDataLst>
              <p:tags r:id="rId24"/>
            </p:custDataLst>
          </p:nvPr>
        </p:nvSpPr>
        <p:spPr bwMode="auto">
          <a:xfrm>
            <a:off x="962660" y="3676015"/>
            <a:ext cx="3356610" cy="286385"/>
          </a:xfrm>
          <a:prstGeom prst="rect">
            <a:avLst/>
          </a:prstGeom>
          <a:noFill/>
          <a:ln w="9525">
            <a:noFill/>
            <a:miter lim="800000"/>
          </a:ln>
        </p:spPr>
        <p:txBody>
          <a:bodyPr wrap="square" lIns="68580" tIns="34290" rIns="68580" bIns="0" anchor="ctr" anchorCtr="0">
            <a:noAutofit/>
            <a:scene3d>
              <a:camera prst="orthographicFront"/>
              <a:lightRig rig="threePt" dir="t"/>
            </a:scene3d>
            <a:sp3d>
              <a:bevelT w="0" h="0"/>
            </a:sp3d>
          </a:bodyPr>
          <a:lstStyle/>
          <a:p>
            <a:pPr marL="285750" lvl="1" indent="-285750" algn="r">
              <a:lnSpc>
                <a:spcPct val="120000"/>
              </a:lnSpc>
              <a:buFont typeface="Wingdings" panose="05000000000000000000" charset="0"/>
              <a:buChar char="ü"/>
            </a:pPr>
            <a:r>
              <a:rPr lang="zh-CN" altLang="en-US" sz="1600" b="1" dirty="0">
                <a:solidFill>
                  <a:srgbClr val="000000"/>
                </a:solidFill>
                <a:latin typeface="黑体" panose="02010609060101010101" charset="-122"/>
                <a:ea typeface="黑体" panose="02010609060101010101" charset="-122"/>
                <a:cs typeface="宋体" panose="02010600030101010101" pitchFamily="2" charset="-122"/>
                <a:sym typeface="+mn-ea"/>
              </a:rPr>
              <a:t>落实自主规范管理横向经费权限</a:t>
            </a:r>
            <a:endParaRPr lang="zh-CN" altLang="en-US" sz="1600" b="1" spc="300" dirty="0">
              <a:solidFill>
                <a:srgbClr val="000000"/>
              </a:solidFill>
              <a:latin typeface="黑体" panose="02010609060101010101" charset="-122"/>
              <a:ea typeface="黑体" panose="02010609060101010101" charset="-122"/>
              <a:cs typeface="宋体" panose="02010600030101010101" pitchFamily="2" charset="-122"/>
              <a:sym typeface="+mn-ea"/>
            </a:endParaRPr>
          </a:p>
        </p:txBody>
      </p:sp>
      <p:sp>
        <p:nvSpPr>
          <p:cNvPr id="156" name="文本框 155"/>
          <p:cNvSpPr txBox="1"/>
          <p:nvPr>
            <p:custDataLst>
              <p:tags r:id="rId25"/>
            </p:custDataLst>
          </p:nvPr>
        </p:nvSpPr>
        <p:spPr bwMode="auto">
          <a:xfrm>
            <a:off x="225425" y="4030980"/>
            <a:ext cx="4270375" cy="471170"/>
          </a:xfrm>
          <a:prstGeom prst="rect">
            <a:avLst/>
          </a:prstGeom>
          <a:noFill/>
          <a:ln w="9525">
            <a:noFill/>
            <a:miter lim="800000"/>
          </a:ln>
        </p:spPr>
        <p:txBody>
          <a:bodyPr wrap="square" lIns="68580" tIns="0" rIns="68580" bIns="35100" anchor="t" anchorCtr="0">
            <a:noAutofit/>
            <a:scene3d>
              <a:camera prst="orthographicFront"/>
              <a:lightRig rig="threePt" dir="t"/>
            </a:scene3d>
            <a:sp3d>
              <a:bevelT w="0" h="0"/>
            </a:sp3d>
          </a:bodyPr>
          <a:lstStyle/>
          <a:p>
            <a:pPr indent="0" algn="ctr">
              <a:buNone/>
            </a:pPr>
            <a:r>
              <a:rPr sz="1000" b="1"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暨南大学横向科研项目经费管理细则（暂行）》</a:t>
            </a:r>
            <a:r>
              <a:rPr lang="zh-CN" altLang="en-US"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暨财【201</a:t>
            </a:r>
            <a:r>
              <a:rPr lang="en-US" altLang="zh-CN"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9</a:t>
            </a:r>
            <a:r>
              <a:rPr lang="zh-CN" altLang="en-US"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en-US" altLang="zh-CN"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35</a:t>
            </a:r>
            <a:r>
              <a:rPr lang="zh-CN" altLang="en-US" sz="1000" b="1" dirty="0">
                <a:solidFill>
                  <a:schemeClr val="bg1">
                    <a:lumMod val="50000"/>
                  </a:schemeClr>
                </a:solidFill>
                <a:latin typeface="黑体" panose="02010609060101010101" charset="-122"/>
                <a:ea typeface="黑体" panose="02010609060101010101" charset="-122"/>
                <a:cs typeface="黑体" panose="02010609060101010101" charset="-122"/>
                <a:sym typeface="+mn-ea"/>
              </a:rPr>
              <a:t>号</a:t>
            </a:r>
          </a:p>
        </p:txBody>
      </p:sp>
      <p:sp>
        <p:nvSpPr>
          <p:cNvPr id="4" name="五边形 3"/>
          <p:cNvSpPr/>
          <p:nvPr>
            <p:custDataLst>
              <p:tags r:id="rId26"/>
            </p:custDataLst>
          </p:nvPr>
        </p:nvSpPr>
        <p:spPr>
          <a:xfrm rot="16200000">
            <a:off x="4644797" y="2127877"/>
            <a:ext cx="3764756" cy="887746"/>
          </a:xfrm>
          <a:prstGeom prst="homePlate">
            <a:avLst/>
          </a:prstGeom>
          <a:solidFill>
            <a:srgbClr val="4276AA"/>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i="1">
              <a:latin typeface="微软雅黑" panose="020B0503020204020204" pitchFamily="2" charset="-122"/>
              <a:ea typeface="微软雅黑" panose="020B0503020204020204" pitchFamily="2" charset="-122"/>
            </a:endParaRPr>
          </a:p>
        </p:txBody>
      </p:sp>
      <p:sp>
        <p:nvSpPr>
          <p:cNvPr id="5" name="五边形 4"/>
          <p:cNvSpPr/>
          <p:nvPr>
            <p:custDataLst>
              <p:tags r:id="rId27"/>
            </p:custDataLst>
          </p:nvPr>
        </p:nvSpPr>
        <p:spPr>
          <a:xfrm rot="16200000">
            <a:off x="6011456" y="1289529"/>
            <a:ext cx="1031439" cy="887746"/>
          </a:xfrm>
          <a:prstGeom prst="homePlate">
            <a:avLst/>
          </a:prstGeom>
          <a:solidFill>
            <a:srgbClr val="5268A5"/>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i="1">
              <a:latin typeface="微软雅黑" panose="020B0503020204020204" pitchFamily="2" charset="-122"/>
              <a:ea typeface="微软雅黑" panose="020B0503020204020204" pitchFamily="2" charset="-122"/>
            </a:endParaRPr>
          </a:p>
        </p:txBody>
      </p:sp>
      <p:sp>
        <p:nvSpPr>
          <p:cNvPr id="6" name="五边形 5"/>
          <p:cNvSpPr/>
          <p:nvPr>
            <p:custDataLst>
              <p:tags r:id="rId28"/>
            </p:custDataLst>
          </p:nvPr>
        </p:nvSpPr>
        <p:spPr>
          <a:xfrm rot="16200000">
            <a:off x="6011456" y="1881005"/>
            <a:ext cx="1031439" cy="887746"/>
          </a:xfrm>
          <a:prstGeom prst="homePlate">
            <a:avLst/>
          </a:prstGeom>
          <a:solidFill>
            <a:srgbClr val="5E5CA2"/>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i="1">
              <a:latin typeface="微软雅黑" panose="020B0503020204020204" pitchFamily="2" charset="-122"/>
              <a:ea typeface="微软雅黑" panose="020B0503020204020204" pitchFamily="2" charset="-122"/>
            </a:endParaRPr>
          </a:p>
        </p:txBody>
      </p:sp>
      <p:sp>
        <p:nvSpPr>
          <p:cNvPr id="7" name="五边形 6"/>
          <p:cNvSpPr/>
          <p:nvPr>
            <p:custDataLst>
              <p:tags r:id="rId29"/>
            </p:custDataLst>
          </p:nvPr>
        </p:nvSpPr>
        <p:spPr>
          <a:xfrm rot="16200000">
            <a:off x="6011456" y="2472480"/>
            <a:ext cx="1031439" cy="887746"/>
          </a:xfrm>
          <a:prstGeom prst="homePlate">
            <a:avLst/>
          </a:prstGeom>
          <a:solidFill>
            <a:srgbClr val="2C85AE"/>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i="1">
              <a:latin typeface="微软雅黑" panose="020B0503020204020204" pitchFamily="2" charset="-122"/>
              <a:ea typeface="微软雅黑" panose="020B0503020204020204" pitchFamily="2" charset="-122"/>
            </a:endParaRPr>
          </a:p>
        </p:txBody>
      </p:sp>
      <p:sp>
        <p:nvSpPr>
          <p:cNvPr id="53" name="五边形 52"/>
          <p:cNvSpPr/>
          <p:nvPr>
            <p:custDataLst>
              <p:tags r:id="rId30"/>
            </p:custDataLst>
          </p:nvPr>
        </p:nvSpPr>
        <p:spPr>
          <a:xfrm rot="16200000">
            <a:off x="5796167" y="3279245"/>
            <a:ext cx="1462019" cy="887746"/>
          </a:xfrm>
          <a:prstGeom prst="homePlate">
            <a:avLst/>
          </a:prstGeom>
          <a:solidFill>
            <a:srgbClr val="00A09D"/>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68580" tIns="34290" rIns="68580" bIns="34290" anchor="ctr">
            <a:normAutofit/>
          </a:bodyPr>
          <a:lstStyle/>
          <a:p>
            <a:pPr algn="ctr"/>
            <a:endParaRPr sz="1350" i="1" dirty="0">
              <a:latin typeface="微软雅黑" panose="020B0503020204020204" pitchFamily="2" charset="-122"/>
              <a:ea typeface="微软雅黑" panose="020B0503020204020204" pitchFamily="2" charset="-122"/>
            </a:endParaRPr>
          </a:p>
        </p:txBody>
      </p:sp>
      <p:pic>
        <p:nvPicPr>
          <p:cNvPr id="10" name="Picture 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247890" y="227965"/>
            <a:ext cx="1396365" cy="84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p:cNvPicPr>
            <a:picLocks noChangeAspect="1"/>
          </p:cNvPicPr>
          <p:nvPr/>
        </p:nvPicPr>
        <p:blipFill>
          <a:blip r:embed="rId34"/>
          <a:srcRect t="14673"/>
          <a:stretch>
            <a:fillRect/>
          </a:stretch>
        </p:blipFill>
        <p:spPr>
          <a:xfrm>
            <a:off x="7155815" y="2011045"/>
            <a:ext cx="1588135" cy="978535"/>
          </a:xfrm>
          <a:prstGeom prst="rect">
            <a:avLst/>
          </a:prstGeom>
        </p:spPr>
      </p:pic>
      <p:pic>
        <p:nvPicPr>
          <p:cNvPr id="11" name="图片 10" descr="5TM}FKCW%76E3X]4}UEM470"/>
          <p:cNvPicPr>
            <a:picLocks noChangeAspect="1"/>
          </p:cNvPicPr>
          <p:nvPr/>
        </p:nvPicPr>
        <p:blipFill>
          <a:blip r:embed="rId35"/>
          <a:srcRect t="9796"/>
          <a:stretch>
            <a:fillRect/>
          </a:stretch>
        </p:blipFill>
        <p:spPr>
          <a:xfrm>
            <a:off x="7155180" y="1110615"/>
            <a:ext cx="1638300" cy="953135"/>
          </a:xfrm>
          <a:prstGeom prst="rect">
            <a:avLst/>
          </a:prstGeom>
        </p:spPr>
      </p:pic>
      <p:pic>
        <p:nvPicPr>
          <p:cNvPr id="2" name="图片 1" descr="1"/>
          <p:cNvPicPr>
            <a:picLocks noChangeAspect="1"/>
          </p:cNvPicPr>
          <p:nvPr/>
        </p:nvPicPr>
        <p:blipFill>
          <a:blip r:embed="rId36"/>
          <a:srcRect t="12214"/>
          <a:stretch>
            <a:fillRect/>
          </a:stretch>
        </p:blipFill>
        <p:spPr>
          <a:xfrm>
            <a:off x="7191375" y="3979545"/>
            <a:ext cx="1544320" cy="926465"/>
          </a:xfrm>
          <a:prstGeom prst="rect">
            <a:avLst/>
          </a:prstGeom>
        </p:spPr>
      </p:pic>
      <p:pic>
        <p:nvPicPr>
          <p:cNvPr id="9" name="图片 8" descr="2"/>
          <p:cNvPicPr>
            <a:picLocks noChangeAspect="1"/>
          </p:cNvPicPr>
          <p:nvPr/>
        </p:nvPicPr>
        <p:blipFill>
          <a:blip r:embed="rId37"/>
          <a:srcRect t="15114"/>
          <a:stretch>
            <a:fillRect/>
          </a:stretch>
        </p:blipFill>
        <p:spPr>
          <a:xfrm>
            <a:off x="7192010" y="2982595"/>
            <a:ext cx="1567815" cy="1020445"/>
          </a:xfrm>
          <a:prstGeom prst="rect">
            <a:avLst/>
          </a:prstGeom>
        </p:spPr>
      </p:pic>
    </p:spTree>
    <p:extLst>
      <p:ext uri="{BB962C8B-B14F-4D97-AF65-F5344CB8AC3E}">
        <p14:creationId xmlns:p14="http://schemas.microsoft.com/office/powerpoint/2010/main" val="369241348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983615" y="4354830"/>
            <a:ext cx="1359535" cy="360680"/>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矩形 10"/>
          <p:cNvSpPr/>
          <p:nvPr/>
        </p:nvSpPr>
        <p:spPr>
          <a:xfrm>
            <a:off x="983615" y="3709035"/>
            <a:ext cx="1359535" cy="360680"/>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 name="矩形 4"/>
          <p:cNvSpPr/>
          <p:nvPr/>
        </p:nvSpPr>
        <p:spPr>
          <a:xfrm>
            <a:off x="983615" y="642850"/>
            <a:ext cx="1148715" cy="536979"/>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40" name="组合 39"/>
          <p:cNvGrpSpPr/>
          <p:nvPr/>
        </p:nvGrpSpPr>
        <p:grpSpPr>
          <a:xfrm>
            <a:off x="2121481" y="0"/>
            <a:ext cx="5158794" cy="842010"/>
            <a:chOff x="3461750" y="0"/>
            <a:chExt cx="2555760" cy="841863"/>
          </a:xfrm>
        </p:grpSpPr>
        <p:sp>
          <p:nvSpPr>
            <p:cNvPr id="41" name="矩形 40"/>
            <p:cNvSpPr/>
            <p:nvPr/>
          </p:nvSpPr>
          <p:spPr>
            <a:xfrm flipH="1">
              <a:off x="3537266" y="0"/>
              <a:ext cx="2351314" cy="6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a typeface="思源黑体 CN Normal" panose="020B0400000000000000" pitchFamily="34" charset="-122"/>
                <a:cs typeface="+mn-ea"/>
                <a:sym typeface="Century Gothic" panose="020B0502020202020204" pitchFamily="34" charset="0"/>
              </a:endParaRPr>
            </a:p>
          </p:txBody>
        </p:sp>
        <p:sp>
          <p:nvSpPr>
            <p:cNvPr id="42" name="矩形 41"/>
            <p:cNvSpPr/>
            <p:nvPr/>
          </p:nvSpPr>
          <p:spPr>
            <a:xfrm>
              <a:off x="3461750" y="104757"/>
              <a:ext cx="2555760" cy="737106"/>
            </a:xfrm>
            <a:prstGeom prst="rect">
              <a:avLst/>
            </a:prstGeom>
          </p:spPr>
          <p:txBody>
            <a:bodyPr wrap="square">
              <a:spAutoFit/>
            </a:bodyPr>
            <a:lstStyle/>
            <a:p>
              <a:pPr algn="ctr"/>
              <a:r>
                <a:rPr sz="1800" b="1" dirty="0">
                  <a:latin typeface="+mn-ea"/>
                  <a:ea typeface="黑体" panose="02010609060101010101" charset="-122"/>
                  <a:cs typeface="+mn-ea"/>
                  <a:sym typeface="+mn-ea"/>
                </a:rPr>
                <a:t>《暨南大学科研项目间接费用管理办法》</a:t>
              </a:r>
            </a:p>
            <a:p>
              <a:pPr algn="ctr"/>
              <a:r>
                <a:rPr sz="1200" b="1" dirty="0">
                  <a:latin typeface="+mn-ea"/>
                  <a:ea typeface="黑体" panose="02010609060101010101" charset="-122"/>
                  <a:cs typeface="+mn-ea"/>
                  <a:sym typeface="+mn-ea"/>
                </a:rPr>
                <a:t>暨财【2017】1号</a:t>
              </a:r>
              <a:endParaRPr sz="1200" b="1" dirty="0">
                <a:solidFill>
                  <a:schemeClr val="tx1"/>
                </a:solidFill>
                <a:latin typeface="+mn-ea"/>
                <a:ea typeface="黑体" panose="02010609060101010101" charset="-122"/>
                <a:cs typeface="+mn-ea"/>
                <a:sym typeface="+mn-ea"/>
              </a:endParaRPr>
            </a:p>
            <a:p>
              <a:pPr algn="ctr"/>
              <a:endParaRPr lang="zh-CN" altLang="en-US" sz="1200" b="1" spc="300" dirty="0">
                <a:solidFill>
                  <a:schemeClr val="tx1"/>
                </a:solidFill>
                <a:latin typeface="+mn-ea"/>
                <a:ea typeface="黑体" panose="02010609060101010101" charset="-122"/>
                <a:cs typeface="+mn-ea"/>
                <a:sym typeface="+mn-ea"/>
              </a:endParaRPr>
            </a:p>
          </p:txBody>
        </p:sp>
      </p:grpSp>
      <p:sp>
        <p:nvSpPr>
          <p:cNvPr id="30" name="文本框 4"/>
          <p:cNvSpPr txBox="1"/>
          <p:nvPr/>
        </p:nvSpPr>
        <p:spPr>
          <a:xfrm>
            <a:off x="808355" y="1793352"/>
            <a:ext cx="7439378" cy="3314754"/>
          </a:xfrm>
          <a:prstGeom prst="rect">
            <a:avLst/>
          </a:prstGeom>
          <a:noFill/>
        </p:spPr>
        <p:txBody>
          <a:bodyPr wrap="square" rtlCol="0">
            <a:spAutoFit/>
          </a:bodyPr>
          <a:lstStyle/>
          <a:p>
            <a:pPr>
              <a:lnSpc>
                <a:spcPct val="150000"/>
              </a:lnSpc>
              <a:defRPr/>
            </a:pPr>
            <a:r>
              <a:rPr lang="zh-CN" altLang="en-US" b="1" dirty="0">
                <a:latin typeface="微软雅黑" panose="020B0503020204020204" pitchFamily="2" charset="-122"/>
                <a:ea typeface="微软雅黑" panose="020B0503020204020204" pitchFamily="2" charset="-122"/>
                <a:cs typeface="微软雅黑" panose="020B0503020204020204" pitchFamily="2" charset="-122"/>
                <a:sym typeface="+mn-ea"/>
              </a:rPr>
              <a:t>间接费用使用范围</a:t>
            </a:r>
            <a:endParaRPr lang="en-US" altLang="zh-CN" b="1" dirty="0">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ct val="150000"/>
              </a:lnSpc>
              <a:defRPr/>
            </a:pP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   责任单位公共成本</a:t>
            </a:r>
          </a:p>
          <a:p>
            <a:pPr>
              <a:lnSpc>
                <a:spcPct val="150000"/>
              </a:lnSpc>
              <a:defRPr/>
            </a:pP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   科研管理费</a:t>
            </a:r>
          </a:p>
          <a:p>
            <a:pPr>
              <a:lnSpc>
                <a:spcPct val="150000"/>
              </a:lnSpc>
              <a:defRPr/>
            </a:pPr>
            <a:r>
              <a:rPr lang="zh-CN" altLang="en-US" b="1" dirty="0" smtClean="0">
                <a:latin typeface="微软雅黑" panose="020B0503020204020204" pitchFamily="2" charset="-122"/>
                <a:ea typeface="微软雅黑" panose="020B0503020204020204" pitchFamily="2" charset="-122"/>
                <a:cs typeface="微软雅黑" panose="020B0503020204020204" pitchFamily="2" charset="-122"/>
                <a:sym typeface="+mn-ea"/>
              </a:rPr>
              <a:t>▪   </a:t>
            </a:r>
            <a:r>
              <a:rPr lang="zh-CN" altLang="en-US"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绩效</a:t>
            </a:r>
            <a:r>
              <a:rPr lang="zh-CN" altLang="en-US" b="1" dirty="0" smtClean="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支出</a:t>
            </a:r>
            <a:endParaRPr lang="en-US" altLang="zh-CN" b="1" dirty="0" smtClean="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ct val="150000"/>
              </a:lnSpc>
              <a:defRPr/>
            </a:pP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   其他（单独计量的</a:t>
            </a: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水电气暖及科研用房，通用设备及办公零星支出）</a:t>
            </a:r>
            <a:endPar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ct val="150000"/>
              </a:lnSpc>
              <a:defRPr/>
            </a:pPr>
            <a:r>
              <a:rPr lang="zh-CN" altLang="en-US" b="1" dirty="0" smtClean="0">
                <a:latin typeface="微软雅黑" panose="020B0503020204020204" pitchFamily="2" charset="-122"/>
                <a:ea typeface="微软雅黑" panose="020B0503020204020204" pitchFamily="2" charset="-122"/>
                <a:cs typeface="微软雅黑" panose="020B0503020204020204" pitchFamily="2" charset="-122"/>
                <a:sym typeface="+mn-ea"/>
              </a:rPr>
              <a:t>间接费用分配比例</a:t>
            </a:r>
            <a:endParaRPr lang="en-US" altLang="zh-CN" b="1" dirty="0" smtClean="0">
              <a:latin typeface="微软雅黑" panose="020B0503020204020204" pitchFamily="2" charset="-122"/>
              <a:ea typeface="微软雅黑" panose="020B0503020204020204" pitchFamily="2" charset="-122"/>
              <a:cs typeface="微软雅黑" panose="020B0503020204020204" pitchFamily="2" charset="-122"/>
              <a:sym typeface="+mn-ea"/>
            </a:endParaRPr>
          </a:p>
          <a:p>
            <a:pPr>
              <a:lnSpc>
                <a:spcPct val="150000"/>
              </a:lnSpc>
              <a:defRPr/>
            </a:pP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  </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科技类科研项目   </a:t>
            </a:r>
          </a:p>
          <a:p>
            <a:pPr lvl="0" algn="just">
              <a:lnSpc>
                <a:spcPct val="130000"/>
              </a:lnSpc>
              <a:spcBef>
                <a:spcPts val="600"/>
              </a:spcBef>
            </a:pP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   扣除间接费用总金</a:t>
            </a:r>
            <a:r>
              <a:rPr lang="zh-CN" altLang="en-US" dirty="0" smtClean="0">
                <a:solidFill>
                  <a:schemeClr val="tx1"/>
                </a:solidFill>
                <a:latin typeface="微软雅黑" panose="020B0503020204020204" pitchFamily="2" charset="-122"/>
                <a:ea typeface="微软雅黑" panose="020B0503020204020204" pitchFamily="2" charset="-122"/>
                <a:cs typeface="微软雅黑" panose="020B0503020204020204" pitchFamily="2" charset="-122"/>
                <a:sym typeface="+mn-ea"/>
              </a:rPr>
              <a:t>额</a:t>
            </a:r>
            <a:r>
              <a:rPr lang="en-US" altLang="zh-CN" b="1" dirty="0" smtClean="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20</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的学校间接费用和</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5%</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的学院间接费用，剩余</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75%</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由项目组支配。</a:t>
            </a:r>
            <a:endParaRPr lang="en-US" altLang="zh-CN" dirty="0">
              <a:latin typeface="微软雅黑" panose="020B0503020204020204" pitchFamily="2" charset="-122"/>
              <a:ea typeface="微软雅黑" panose="020B0503020204020204" pitchFamily="2" charset="-122"/>
              <a:cs typeface="微软雅黑" panose="020B0503020204020204" pitchFamily="2" charset="-122"/>
              <a:sym typeface="+mn-ea"/>
            </a:endParaRPr>
          </a:p>
          <a:p>
            <a:pPr lvl="0" algn="just">
              <a:lnSpc>
                <a:spcPct val="130000"/>
              </a:lnSpc>
              <a:spcBef>
                <a:spcPts val="600"/>
              </a:spcBef>
            </a:pP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a:t>
            </a:r>
            <a:r>
              <a:rPr lang="zh-CN" altLang="en-US" b="1" dirty="0">
                <a:latin typeface="微软雅黑" panose="020B0503020204020204" pitchFamily="2" charset="-122"/>
                <a:ea typeface="微软雅黑" panose="020B0503020204020204" pitchFamily="2" charset="-122"/>
                <a:cs typeface="微软雅黑" panose="020B0503020204020204" pitchFamily="2" charset="-122"/>
                <a:sym typeface="+mn-ea"/>
              </a:rPr>
              <a:t>   </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社科类科研项目   </a:t>
            </a:r>
          </a:p>
          <a:p>
            <a:pPr lvl="0" algn="just">
              <a:lnSpc>
                <a:spcPct val="130000"/>
              </a:lnSpc>
              <a:spcBef>
                <a:spcPts val="600"/>
              </a:spcBef>
            </a:pP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  扣除间接费用总金额</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8%</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的学校间接费用和</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2%</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的学院间接费用，剩余</a:t>
            </a:r>
            <a:r>
              <a:rPr lang="en-US" altLang="zh-CN" b="1" dirty="0">
                <a:solidFill>
                  <a:srgbClr val="993366"/>
                </a:solidFill>
                <a:latin typeface="微软雅黑" panose="020B0503020204020204" pitchFamily="2" charset="-122"/>
                <a:ea typeface="微软雅黑" panose="020B0503020204020204" pitchFamily="2" charset="-122"/>
                <a:cs typeface="微软雅黑" panose="020B0503020204020204" pitchFamily="2" charset="-122"/>
                <a:sym typeface="+mn-ea"/>
              </a:rPr>
              <a:t>90%</a:t>
            </a:r>
            <a:r>
              <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rPr>
              <a:t>由项目组支配</a:t>
            </a:r>
            <a:r>
              <a:rPr lang="zh-CN" altLang="en-US" dirty="0" smtClean="0">
                <a:latin typeface="微软雅黑" panose="020B0503020204020204" pitchFamily="2" charset="-122"/>
                <a:ea typeface="微软雅黑" panose="020B0503020204020204" pitchFamily="2" charset="-122"/>
                <a:cs typeface="微软雅黑" panose="020B0503020204020204" pitchFamily="2" charset="-122"/>
                <a:sym typeface="+mn-ea"/>
              </a:rPr>
              <a:t>。</a:t>
            </a:r>
            <a:endParaRPr lang="zh-CN" altLang="en-US" dirty="0">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9" name="文本框 8"/>
          <p:cNvSpPr txBox="1"/>
          <p:nvPr/>
        </p:nvSpPr>
        <p:spPr>
          <a:xfrm>
            <a:off x="983615" y="584200"/>
            <a:ext cx="7340600" cy="1198880"/>
          </a:xfrm>
          <a:prstGeom prst="rect">
            <a:avLst/>
          </a:prstGeom>
          <a:noFill/>
        </p:spPr>
        <p:txBody>
          <a:bodyPr wrap="square" rtlCol="0" anchor="t">
            <a:spAutoFit/>
          </a:bodyPr>
          <a:lstStyle/>
          <a:p>
            <a:pPr>
              <a:lnSpc>
                <a:spcPct val="150000"/>
              </a:lnSpc>
              <a:defRPr/>
            </a:pPr>
            <a:r>
              <a:rPr lang="zh-CN" altLang="zh-CN" sz="2000" b="1" dirty="0">
                <a:solidFill>
                  <a:schemeClr val="bg1"/>
                </a:solidFill>
                <a:effectLst>
                  <a:outerShdw blurRad="38100" dist="38100" dir="2700000" algn="tl">
                    <a:srgbClr val="000000">
                      <a:alpha val="43137"/>
                    </a:srgbClr>
                  </a:outerShdw>
                </a:effectLst>
                <a:latin typeface="+mj-ea"/>
                <a:ea typeface="微软雅黑" panose="020B0503020204020204" pitchFamily="2" charset="-122"/>
                <a:cs typeface="+mj-ea"/>
                <a:sym typeface="+mn-ea"/>
              </a:rPr>
              <a:t>间接费用 </a:t>
            </a:r>
            <a:r>
              <a:rPr lang="zh-CN" altLang="zh-CN" sz="1400" dirty="0">
                <a:latin typeface="+mj-ea"/>
                <a:ea typeface="微软雅黑" panose="020B0503020204020204" pitchFamily="2" charset="-122"/>
                <a:cs typeface="+mj-ea"/>
                <a:sym typeface="+mn-ea"/>
              </a:rPr>
              <a:t>是指</a:t>
            </a:r>
            <a:r>
              <a:rPr lang="zh-CN" altLang="en-US" sz="1400" dirty="0">
                <a:latin typeface="+mj-ea"/>
                <a:ea typeface="微软雅黑" panose="020B0503020204020204" pitchFamily="2" charset="-122"/>
                <a:cs typeface="+mj-ea"/>
                <a:sym typeface="+mn-ea"/>
              </a:rPr>
              <a:t>依托单位在组织实施项目过程中发生的无法在直接费用中列支的相关费用，主要用于补偿依托单位为了项目研究提供的现有仪器设备及房屋，水、电、气、暖消耗，有关管理费用，以及绩效支出等</a:t>
            </a:r>
            <a:r>
              <a:rPr lang="zh-CN" altLang="zh-CN" sz="1400" dirty="0">
                <a:latin typeface="+mj-ea"/>
                <a:ea typeface="微软雅黑" panose="020B0503020204020204" pitchFamily="2" charset="-122"/>
                <a:cs typeface="+mj-ea"/>
                <a:sym typeface="+mn-ea"/>
              </a:rPr>
              <a:t>。</a:t>
            </a:r>
          </a:p>
        </p:txBody>
      </p:sp>
    </p:spTree>
    <p:custDataLst>
      <p:tags r:id="rId1"/>
    </p:custDataLst>
    <p:extLst>
      <p:ext uri="{BB962C8B-B14F-4D97-AF65-F5344CB8AC3E}">
        <p14:creationId xmlns:p14="http://schemas.microsoft.com/office/powerpoint/2010/main" val="458331995"/>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890A531-3E16-4555-A31D-E47ECDB6D5E7"/>
  <p:tag name="ISPRING_SCORM_RATE_SLIDES" val="1"/>
  <p:tag name="ISPRINGONLINEFOLDERID" val="0"/>
  <p:tag name="ISPRINGONLINEFOLDERPATH" val="Content List"/>
  <p:tag name="ISPRINGCLOUDFOLDERID" val="0"/>
  <p:tag name="ISPRINGCLOUDFOLDERPATH" val="Repository"/>
  <p:tag name="ISPRING_PLAYERS_CUSTOMIZATION" val="UEsDBBQAAgAIAMto1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LaNZ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y2jW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DLaNZ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DLaNZ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Mto1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to1kibbXtbYAAAAGUAAAAcAAAAdW5pdmVyc2FsL2xvY2FsX3NldHRpbmdzLnhtbA3KOw6DMAwA0J1TWN5bYOtAYGNkAQ5gBQsh+YNIhMrtyfaG1w1/Fbj5SodbwPbbILBF3w7bA67L+PkhpEy2kbhxQHOEoa868Ugyc84lJjiFHr4W1oLME2mZ0VXZsO6rF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LaNZIYv5fY8oIAADwPQAAKQAAAHVuaXZlcnNhbC9za2luX2N1c3RvbWl6YXRpb25fc2V0dGluZ3MueG1s7Rtrb6PK9fv9FSNXV7qVqviBX6m8rjCME7QO9jUk2W1VWdhMYhRgfGHsXV/5Q39Nf1h/Sc8MEINjO5CklbYlbFbLmfOa85zhaHvhk+Mr65BRz/ndYg71DcKY4z+G/Z8Q6i2oS4NJQELCwuoecu/4Nv2m+Q+UwwAaMsu3rcBW+GrYr6Gh+EHdjtxVu/DWHDQbqNPEDdxFKm4psHYpqZeSAmtqo670qgcsIr4BWRCfHefaq2ZWXxJofkgCpvk2+d6XstjppewOrgLLdgAv7Leb/NklUndqkz+oWW91WnjXkCVJaiOlpdbV2q7TuezIdYRrzVZN2g26DakhoXqrVb9s7+qdRkuCt+FlG7g08WUbNTvNZkPdNXADqJEsD9SGsutIl/W6DNJw91LZDYeDTq2G6vW61FR3rbY0HNQQYEvAQ5a63ICSKg2k9k4eyPWuhIbKcDBs7rCK20oLdRu4XavtmoOBVKvtjbvfXdpce2ju7STmfIXhURccXeWxVT0SXL3FOggA2STeyrUYQb7lkU+VBfU84lfimBTxm2AkqmShERDAnL4vQtpnIuDRLwu62v6xVxUrCZpQJZ0LaThy7E+V+Zox6l8sqM+A1YVPA89yK/0/ROESbyYPJd2QoAjdg7Uge3Ed8ZOXLJYFIQzPOSIw8MrytyP6SC/m1uLpMaBr386l5nK7IoHr+E+AXbvsKPisINcJmcaIl9EPd/mTn2wF/gwJV6+N+ZOL0rXmxE0k1sRPAbq9yNctckC6cUKHCVK5zp9zpCvrkWQd0JX5c57GBylZr3X48zoRI98ZoEs84xtn0V1rS4KskKhCnqWiq/WqaDytAvrIjZ2le93Rz3QuhYLjP3INa/zJRcQ3yAXm8lJsNrF/9QAxfj2sJT0PpIBz08UlBgmWk8FMGd9MZP3rbDS+Gs8G2lWlr0RZiXha/tJod7/XW22oXDFdTk7GjTwaZXkhwaxVy8dLN6fj0QwY4tFMx1/MSp//XZh0fGuONB1X+vE/CjOYTPFdpc//zkN6O51i3ZwZI03FM82Y6WNT2GWETaxW+l/pGi2tDUGMoo1DviG2JAjKsxMQFLqOLRZ4yXb8NckhTx3fyJo+m2LDnGqKqY31St+gQbD9k+BsrdkSgmdphch2QmvuEluIhRAR66t0h4I/bOkAJvUsx7/II30q32v61cwcj0fGDOtqAqn0sW8jNbC4pOKMprKBp8AjsKB1v418JqJPcECy6xZmcq1dXY/g1+SKXDuPSxd+2Ru0mWBwyYT4OQghcPAUos4w7sdTldsQBCILraww/EYDOxM0adfl4K3pyhhCUzFT/E3OJuENjnf8BYQOWbAc/G6wYchXeDYYf4EYh9wcFyQaf4aU/FyQ6Cs2IIewkYNMl++0K5lnBE/DJEGSHFxYPN7dLbIWC6Dj1tw4dB0ChFsY0kRkY3hRWJKBf70FR2ry6ES2R4zB2OLt0dkQUCWwoc3lkAVlSMEqj65fb7W/zoayNsLqDMJNHd/PTFEluVDP2iKfMmTZG8tfEDQnC2sNmbCFNduxxRr3vFDht7XzO7JYXH9+jkuXruIvP79BpUzBO6IZnJdBGBxTVuw16dxs8Q7eqAiP9ZNa5DHAm1UwFKzLU238MS4KHW/tRlX6Ixz1rFxRZ72qx/vtld9t/wFljKgEDzSoaAOHFiLC0Il5y4Hm6RYi1PQhiIsvi1Dw+aW0EAN9HPPQKXoHmzuwXEaRO7BoMRb3eGBoJhy27smc3z5yEItcjbx23N/8jugSuJM/p+qcPFA4L7nE2kQHGehdwv15vJw6KmVai6mZI1BcB56PUVABV9fx+B0qH9vbG5yYIuoGmf3c07Vri+x2nSfREcDOa4+8PIc9BNQTUNcKk7iOmtJf3qlItMVpJHdS7ADxnKC5fZXKz3d5zMDyVLmeKbKuYH6j4Pns5qeD7OA2GZnGbCQPOAdIE89iiyV04Qd+z8vPK7oRqHgoA7948waxgsXyX//4Z342B/pEUBRD/1yUDyQ/r5r4md/fdMpI+PccfEx5kCUVLzkJ4wtVQpr/fmVqEKAfcmWxorbkUY9/4solGlIgdqNsmrJyfQNZYoikoOsAzoIFmdzI089Q+MRZv9K/sYInKJwmpW5RRsLyPDZZYR32V9w1cx2fFCR/dyfimze1yUxWVXH3hxx1ncVT1H5tuMDEn/mQSx+L8FOuZR2q8wFLYjusOE/R3JKqBSUhet8XhM3RXvcM2H9QcS2o4SzzfcZnAXUn/MvWy0+5gMA/xEEY91nAr/TJWxojXNJvse/6D5YbAloadIg6AR0m/LAYs8zCDrGnPHfsNN8Ycoh4R13oC0q0nRTrLPyQSlEG4stvWsAz7IXmcM2Kl1Kq74GH+Dr5zl7gp4CH+AbvKWO4173U6XApTZp8jhtYQRqex3eAQ3xRpWKc5C2LwzUY8c+yYWojMSCL6VGb9EVvNB2PxOnMYWmFqyc07vnPx5cbTjPfim2HfOyQWdiHb/V8/PaYw1xyOrjFPiAF06YW78cyIMY5lgLR+ODQGBEUse2KfKrARcRaLHmlDyso5vGpws0ZTWhO0a2SesbLWYpSaHOe1BP1XJTzQiJ9XsWLiaJRsp8n6lVf2KlXPeehXsz2tAP9tTcnAYYYcKDKxR7KAtPoy+RT2J04kR7QnVhNM2BL4O3DHSnJhBQgE1jiWJVkS/SSXoezJXNcsiFJqUoBUsY5v/9eCNlxPrhlNiIPLB3eMaRwFsS1bh+L2RqYgp+kEjeytJCDlYJJx6x5KHZ/pFolzWev45F2lJRpHu7pCk3ZgderR0QB7inr96rpNgs16siU9ezoNZrcltPWctpaTlvLaesPM239qRy3luPWctxajlvLcWs5bi3HreW4tRy3luPWctxajlvLcWs5bi3HreW4tRy3/iDj1j3q/8+0dU9UDlv/N4etOeaYHz5tzUH4w45bo/AsPG2NyMpha6Fh67Gp6cdPW093nY8dtqa0+i9MWw9hQAr8Tv6n7n8DUEsDBBQAAgAIAMxo1kgugG8OhCsAAGRrAAAXAAAAdW5pdmVyc2FsL3VuaXZlcnNhbC5wbmftfQk0lO3/dwpJCnnIFEaJnpIwKmSPqCx5kn03RAlNU9YZE8qSyShPRhEtjyTrlPWxjMIM0Uxa7FlmkixjGjJjmeWdaVXx+7/nvO857++8R+fEcc99X9f3+n6++3Xd30mwtjJbJ7xJeMWKFesOHzI5tmIFP2jFipVXhAS5V14Omf/L/cUHPWZ2YEUhQWaE+we/r5Gl0YoVGNRapqcA9+81Zw45QlesWF/P+8+HD3rgvWLFqdnDJkbHQ90obwPyYB2OBh+rldwvqBp+SBHe1LD9mu9W2tXYh6HpL6X+7tz6x71G4S2SpX4KDpfbhPr+8bqz6bJi9x7R7m4naExZgmV+a//YR3eIb8gJust8/hjzRMGU9plDkb7tfRrzN4naHY79pScIxnGN+PSg2rCZUXts+MwkGgubmr2kCnuSs0mtbsUqkYU/6m5t8qs08f7jqu0uA7lTnJkOBKtDB259YMMW8Z9v5P5w8ZIHJdIhEt7V9G7/AyIjm36/oyCqaTeJfKe8L3zsFPCdYi5S/aWOoLTHBb4FPybioprU5C53pIc+peIlJsLouho/j4I8LQ9CxrnBaAeNYguMf51D7cy04Nb6UL9323Bg9DbQrx9iRYRA2wLtsypm75zDRv4ZVqvX/9PnhAvyxslbmn4mSdrDQ3pVtIhD3JOd168/+2VMIRA/IFrk11XEqss3XTgvnX/Nvln5Zz78NsHt13Xo2k/Z9f5FNcEz9HIs/OOdlTtvr6Q9lo9UaiDG6j35W974VbeAr+g+/CErwNcHo+Z9B7LYI1nrg2qmU2+kCz+4IAw7KkDyNWYim+iCRrHyCleUEltn5hlrE4d7oYSv0z+vQzDxiLTa3AvCD+qahRuI8aeJYt5CoJd+j5qQjESR72xArEvDfr7JTuCR3gEuvWLeC9ZgfcLDfyU5WNKaT1LM2++Aj+WfiS0z81WTpEpG71ewDDU8Lt/nLcNZsokuogPiB0aLLmDPM5HTlh69hbwbokUsH+Sv8YEAghRjv/Ok7g9LgeOGAmU7kymSwd5C+vzABTz8G9B5s67ClXcDP+CmtaPEMxKoT1jkh9AG5Pj1z+A016tWf3z63JfJmSQ798+1P+9wDx/JfuyO6unRTmJpEl5N+MKBLRLl4J6Odo7+9DSUAZ9gBzrr4PPq/uQSLbwI0eO3DsFHbbL26zI/1scxqof1qHOwyebt/do+/PyQ+fk+Rm3I2+dzY5D5Od0WBH4mJyty7oQFk/HaTOf+2z42a/wxsXYs2YacpBcLZZSXByfZRLXtlG96cfHZTWspNM3O48dcdIsHWxviDyP4AeptQVkqnX5PnmQbmSKDhkPfXTULJLAaJI5WT5V2SkLS5RXk7MdHHVbLjCFUi7JZCJcYUckK6hIL8N7uJ76zpI40O5yF6BikUYW2bEXGo8xjkEOHuyeQ5y+c4Q336mxOU64soMtJumglI3sBQAI/AJLXEfevUndywOjXUh74USMgzebmD2OQ9LTuedcMYVBSjb1pmT4urw65JCGuAb4Nc3DV7rBUnZ2FPmamPTteykHf64EeTau7CZzI56qJxE7/A44uOOcoz+/K0mT1r6kIiLQJiGDS0tE1JdYKbARLDhDs7b1XGuG+hLQ0WTU4iRVHrnqudbT6zokIDpKeY180mK1I6+yOiChB35BZC3pUquYmMGG+hDxlJnROqibuQqGwex6t393dokXS0+g22xwyfjTdrrrLt6q/LL0hHT4R1i4LzVJeQmI1tBOt71KqQz+1mYmK6zcgerK8XWOlVNL8+PCT/Xh2yYhdctuB+CFEed+8V9gVCkSu5ypkojdi9J20ZNoSGHhQTZTd9j8SUXSyFnd3R+SHHDBJO7OrIZ5MIv6DC0N7HoKxunyzambnMER6jm1PAIXdwUkqwrMyN4VwRx57pyWZdmdll5unWeyA8ccnPyyU4Y0ogJJjoZHA8dtli898O3iOPM7VXY3j8j3K401iMCH9BfbvTw21+m0te7km6bWdYfKdNdf33tm1m1xQ94Mfr60QGVz99YgV9o64JAuIFn2yeoGR9BE8keZdKShpHdUtLATac+eR0t+NPtWS0t8FKKp7BPU474Jwq3XU6aJiBeOPW2YW2tPWOpGUXR23V+60duYzilU63n7xUQWyfGX9D/ulw4JwrVcUYAmBSfO8NrSJa11OKS+unKdyDAhc26VmLPCo5mmSyJO4gZgftj8KtErD4pFLjPADw4DF5cmQ8gnfZWsocOKBYZl959UtM2Kwn41r7OFUf65tfVCwuBI8uMXWquLaZpEldKtVrfnsOi46pT+sc6iy2o8Vlr4C+trz/T8DPyOdXc2i98R1uCNYH7v9i2TZlH72c27woXYjaqYviUqbcTNgXF0UGC3NsFkGgsOo3xxUDQkdKyg/hY64xRWkgajj8rXl5Ajd2g4BwCZLx3vNSp44Z58fLNPyHeh9pxjsOcNlaxp2pXP/WJe+l1mstcmfTxcunc8Ix0w5bv+A67W4rAP5WCqlRwOCpi/9ULmWC/Jg/8vDwbxRokW4fnYh8p7cYOB91j//HpDsfMiF7tWm+ycDsqcCy6O/i15rkGEyZm8jtEq41Z0rm9xQYAHr69QE+QFTR4+53hE+bcvl3cl1r0ryi1uxT0nadJmvfrUulUtj+x9Eys4zbyVnCCG10NDBSxvXIya3IyYJw776UzfqE1VrQ2mrNnrzApMF3BMBD+yORhbBKf5x9DBa60MPD93YtE+z1lGOOz9mcWaz4lAIJjluexZs8sMwkD0IdDuXy4XfP+1+6XVC1Vvh9d/IVMNGPZRXWBmDZfVga264NJooKx2n9TtoR4oB1QcT8Rs403d4olGLJ83vdEFMQLMi7A9tJIDtTXvpvVBigFvhr/EPN7ayNTLll1K/6hTZ4K2sZIfRIBUauEXODqXLN8YJtx6LorPO7XzgICjr3A/9QpLPJR+2pBQRM5z2dZQykeMCAFo4q/Mqhh1fpOpeBZTIT0tuHJ7by8I87A1M5OzeDoY4I4Pw5T3d8wL5xI2cpPnIoev2fdrD7e8CU9cUjaU9XnnUgPXJUitkYuiYJ/OaK2AReLmTYBQUlKxp/TYSBUL7vUDtTy9LA42M5+MDpmiA8nIMpUwrKN8Eb7J75WWhfV4vpbj2tvzNaGeCOFBdifBmoqhGnZRh42J/HrhTrF91MHSMfA3yH5hMqIKhkOdvi/PVz+kpe8EitI+Mlzlg9ygeiC9L3Pr08kxIBDFRyHxrg9+Tg72IjHsU4YSeVB2T7iPT7dtecAWkQLJi2+14fGSz1iKStjMGqRUSkWt2cT1G4S6lwmEiyU8H1F61LVVVxxGLNZXBwnYcYXJysS9e9H2AVvYoEEJG3M9VtCfk489jlbnXpnrNzZ08Qsd93FpG14D2FHjeTJVMnbV30MVngr+yrBNkLe5tcujMeFFMCRpeYkuib0gGU2PEy0vR1xu882uOZ19SwDyrzqhrnLFJKdXSj/57CJ/L+FjRbwO2NzgmAAqiV4rQklzvLSIwkkamEUHI6UqFND+EpycLlCyk6LTi7K5Qv6B2wPBp6iXMeiUvi/l4ecWnl4P7pt2D4/EVMMCzQxIOKFsBJ4HuQuSJGrhedKIQ9WkYDFcB1dHkGup2NUt/5VshVZIy3yeK/DyRBIFuf3BrqJ/Ozu4Il4Z595Jm23mNqyqn4zHi50ps380EWeCcrDEie7vJ7rUAv7Xq3bNe18pFtLtnUyWqQvPHNK2Q0N2oRBpFNSvtSF7d3uPyFjjGsbW7CCyGSxovshYCLbCf0jjDg8niKXlSJ3bZX0TryLdLFPt4iKF2JAXhTW+LDZrCcHiMwZvuA7HBFhYTXMfPwTJt8mha7Tp7SBljRQf9MLBWSJI5+0jDXoszerHztlFnuvvASuzNqQoZiYZnAIEZwhpf1toi3MJU3pUJJqp/FYvTgAdCoImOP16+eVg3bScfDFSpRw5Z5Qzdk/rdlBgmQ2pSrFEWAuHHb18C5BxAVogaxd7fa/Gq+8jw20CBuG+rSeu/IH8Pf7xN+7jHuPBvmRIvSZKOWDnalmeI4nn6xYVIvumD+rpz6yWlqxa3uLjMC+Gfdr64t3IJTeIzMkWdvA19UNcpKbbYStTp/K/v2UfJ8Uy+U/0eFeVdU0XFoUl6+K/3FfsM9G77UNrhplNNw23We3+YwM3PzmRLxn/xVJhpqDd83rhrFbIjf2ESOHBs1bCSahCWRR9M72e+32LnD3/Itwq66fNjG707r3vaCy4IeoylK14e9BI15zqzyzvPnFTrxnVdvcO3vm3F4+Ir5UcavqfQcVHKN5XD/uT6X3unqHGi/6+qzfXfyrc0wxx4Nxz/Ef5gk2zFiDHDUV/Jk/vn52H+XCSMcBmpbq4/xidZcXdBFPYG+IP5C0ZYPAy7TkjX3cWNs5QfLh7IVNytvBZ39zMzF49kFiVhYSD4X0BCQeXLz8WUKQPOVH0Qhx4EjJy2R0x/hBowoPpvLkQ9WdfAOAs7imcEw1BB8MXjXYKlh1vY0PV6MEovmJch8CQlZdNXAduyaAxKsHTLDB/dkdJxeHvR0x2DvS8NYUVrQRclnwovVDC1M4GTXpqxzYV15EjpeOp5npKavHq0ErwgnuNGRo3b6JEWXnrEzGE1+d8M0tML8vXb7JKfcBlYv+mupyMcM/cjaBITpPMDqHBqhKj+cGHUGTL70mZu3KZx8Scl8/QISqaN5hXJwQiOMb6ZYbj06r56zTBJrr4Z71HJU7Pz/DEfPwAaK16+5gY/gBGkGYtOFVK/KP2Lwm5pcoiT45oC3NzwgX2fIv+MuEA7dn5hAabi9ZciS0XWk8Y5uHV1iclKA4uViJMxGgTV7wWjugxB/i8+vt7c/KL0gV8N0xdb8TXesPUh2EoS84avf70B9O1Z419rI2pIvu+XeeakwOJYUP512e8uxWrVgud+sfwXvl/+bAptr2vb2+oWZdp/S36lv9G0aOT49fLnsBF0uAZjF/xdRrXXLXjuV1/6/fKLktiTTna2711sadXhbl8rTfKfGf594oUmq34BPTzb/2zbNM6p67tuvd/zg4mLmO1v9PCiZEfbG1DbxqnRMJ+vNyxg4iIW+9tlnhtTTnm92d/nh8N5dWHBc9HLoC6D+n8EqilRnpybk7m/wdcCWa7PTZM4s8Vs2ETlcGBSYlGQLLaWpQCcPTSaVlEkCv9g7EtVhepRaLr0TjA1IySMqcomqcqRNHAU7aAyuS7acKSUN4Jt8Lde3Yz2ZuTwm6lnP7J+Tx4HPkh6wyZTsqoHP+Ug5nI2Cgir73saN+S7VurRHZOev5JvVJs5vJwYfs1qLHUJ16PUovG76hOHWNzR33fTkZKLxBQ81oTzAzgzKE7ozDP72rPxHLf9NNGIHKVeiow4f8PEpf65gv5/18h2B8ZJ8Tdge9bH2Ww5gkyANqhDMoOzxjzuwPUmNCaUD1w/PyDm7v/EvIo6tLcBE4Bu3v8P12HZr89ijfsGBfvkE6tkqrZf/ABB8rC/e9J22xzhZHb8dy1o4QHYptDkp7MDpLMuidLkN2i4VtsrGshnCDM1FNtSx0voJfgbzI1JHLI/hEOBjR2GX1yt4pFQ7DM7eb1M4t5b917EWhlShY/WBh0rEps0U8HRsq+aGGo5Qqo47yGOUsfhtUn6qecv46UYXbVSHMSubSPidhk6cb8ph9BnXFHy5M6WnWVKfZ5BLDmAirSDIIDGCfACGhlaMHsqe3ZfgaqqJHy8c6v8khwFrtVuZHpxTQtjJt7wLmV9wgVPuHNvbS3B5xCGyQFz78NLACk1GiSXsfmuh+CiHgGuEItZtpxqdshTzFQlbvwKyfHPcMh5J0NObagVAaUGMQFRphdXi1s1dKCfPM1FP2xoOeyl2TCZLZsTjfTpFAOnGjVgqNfBQUdurgFtPaRNh4y0QMMvSasI7Z+ekp9/jE+HCx+8uPWnCglvBlNhUKoEQ4hv620/T1wlozee7NVhPP4h3pB8PFl8S/MkfE+7EU7xidG+ps6pjU67w2S61IO9/fb4XFFKvwgIGloQGWTwNOQeqMkv6HTY6WPw3aFapQoK0bFCqt2zJB8lcasSWYExrP5Lt3/bniaEJhwef68l6V2CLixBh5cwCuNpFPi+7haXVGo5prpWCJRUk+vLL4XvU1CQOxoBg0zMOMTu6DL0oob+ZvjEeDqLzDQyHU9yqO1ViI6x0VlPoJj4lTfSKM+1wdFyEiwhsW4zpP+TA/zrWhDla+C6mXTxO0bcUfvofYAW/AZ3FEp6c5TJZiBDgtGmn4ryB8iZCLUdSPTR2zoQX4SntBThwX4dJTBYxKqEGjwvf91yM/UNIE/jBzO/KD+Yuq0bgspk2pSE2G5enFBuIBIjKj6xM18rxIBnhOLv+wjgFpT7vtmumTzFAyJb/pOt/Tku+9820cuPLT+2/Nj/P491bvauZtRQ9WYyHgsaMOsNYPEJBcR52xiowdpHdxi8SgP64cI98bpsXjYoFzGunuIoES44ERXFKzAcGog7PKAacAY36xP/I5Cqq2xusTmq57MhQlQJE+zWW3RrIz6Tyrv/15DMk5sXcj28mzY3qrim/CGtxxCGwjP+/eLff4/toh4/RnNqaMrus88GuSFR/C1A8Ak1tTtfKvoFqFbi39JjeqCLWw+I/0/bwKX/l7aBL+y4ydsWP227+DZF8d4oSBXvhkXTej6bPbzt7c6HS2zR+K+EjtOxzBas7kxGlWCEi9aJviXqA3o2RULqbvBp26yU9oEbvpld9U/VJeyXoMl3QrEpTadB3Ht8tjBtXnrR3ati3zlFruiMQ8hpkCV3G0s3cAGlV0BaK5bYBIq4b8fzXHKaSYDyJfaB9GyUuR4PjNqMRy6xkVbse2qZlGVSlkn57yCl+7lmLe1K/WOifkTo3EhOkD7vwIulE9GAwxyk4YEG1VQ4tWqWd2JFE5UrJ4bSmdJKJZMrbDpkOzQnzRY3dMR3R3gFt6ow3rmTaORGt9BBpaYKbxL7wz1U30VBiAUMxzErpskbkCAuk509YJcklNjn4zZtcZxMRvWwkVt7AdV50Y3g8RuDPKdjrql+A0FK2N538KQ/SU5Hy8uCGTKLERHf+offFnx4jrFMyGgZfXqoUsHlJL6EE8Soqs6CGpnqxpaR/xGQaqGJv9tFfayXJF2Vj5/EFBUhiAyyq0zKEpxcw+MkoTJhDUuxapOXmSkyEZ2Wb+A1CazSJdGFRFOr9nYHiGc2BIgaMD8+t4oXWk/i9HSQZ47CR200c5Lkt0yo4vCFqIoCeAOcmyEDIUwMXi7KuLddzpyJWLute2YmSDd2Jh5CYZNqnZLFPQ8xERFIiEUEMqJ2I3V0KXO+dRtXAjLOSkhMp1W4T8oBxPVL1iAsJsgVUvwm0o9ENqfqaJHSKmrgJmIbGBsH6ybHVDr9jHCTPkAVBweqkrbkU5POYliXuUzH0xSwEY5LEUpBjnyW8WxuPwNm0NeovoRspshzZZOclr5vB3Zbg1YwbDw+/sKdGqIpkzP3uObvewJyY+jsfGzfysRpc9dubI/5we4wq5qSbQcSheS7k65Ipe3Cl8sC8IQ2Lk9kqgr1+uNCwpCL1tg7NQA8trcHenn1uwVCEnKlEeNX9Hpa1Nv56ivrtkbHlKV4zYKuCwFJ6qWygBZoiceWYKddnCPNikF0AJgEKdPUdKU2xb9VgMxj5p1rme+u7XdtSVu83p+ZcI2bbmHOvXLjJoSGETEtZRpbAxOtvVhtB2KnzU2cpB9FJhzh/4NSRgeh6KY3KNxc2D2IGgHZ3eTHeEV4w5YZn6PhKlMHTZD+HRHj2Yo0B+cHGzoqRKxIncEI8bv5xii9/pQ3+CVcvQSPpeARJaVP6jfcEbg0IWGrGppvT+ULt1PiEsyhlmNOoW19BuAwZ/61lIqhpMtDHWQYBa7ejvKcpdKvpWm5Z/iH1QbfgmQKyXTDcTRaaahFAIxZroeTSm6YOa+14QlhTjeiVpQ6udTqm5N5q8dfAeOWODvykzFZ4pDbDac1XLWM6NU60btkTPPDri2x8ZKZe51LCoRgOZ+oOKaeU1uLvw2eWOJEiQfx3KHPRsaRLZlsw+ln84/IQZPCipckUI5HoL9mzgEuBwUAEbU9heSllOsmT7l2vdWdfZcSJ7Sj2wop5ZAxFy4zn8vV6RMwmD57hrxaVadr6lZoCH7xzRm6xSVeOQKqA7KiPPVzR4xkowOjUVJuDVhg5Myg3h+yULOlzPJ7I55ZDohG8k4CfmxSQMmQsBQo4PS4+khat/BS0yF40/UIAmjXrvkki3M4V4JgYFEzfK/RUsfTtHmoQ9LlyV2+WXq6tAYJagaJZ4ItH2xp6px6G6q55MpieFNxjcbcc31wK0aT78oAqc0MWBOWQhRSI1X4FGPw/4CXOgX1ldDS9NB6QugUQWhHKiLq3WuutZxpURT3bli/DtjhupRwjKT8d8npMinLpCyTskzK/zYpeUIgGME5BsuZx/b/h4Rejdbbkp17QfjcEscPPuwhQjZJWkclLBH7p4VODL08biiw33bxs5Tnbg5rXRF+UNewxFosdBlnT+68vfLWEsfM9z+HZpgKHPcgLeGMlDIjKvdw6bNawsPdeq9tdW/lTjXIEidhJYg1LjeFHxjmLMFIqymZnL/4JNMqlkigEobddlsKHL9ts8RJ2pywpFcPLghbuCwhEA1QVfT9lTtf5C5xlPWVLv4kl71KhUuUeUiVaHMbPskPxxfP3l6czCTv4bJ3Gf5l+JfhX4Z/Gf5l+JfhX4Z/Gf5l+JfhX4Z/Gf5l+JfhX4Z/Gf5l+JfhX4Z/Gf5l+JfhX4Z/Gf5l+JfhX4Z/Gf5l+JfhX4Z/Gf5l+P8L4K9lUYKO6rI+j1FeYMhE8qTgJL/jHpyz44KWKV/7lYZg59/2EM7LFHEFwvNL69GKT8OHN/tygf3cfTQU++H74IyeOl5fstCp55rbM2Irt3G5UCMZn7WG9tjzKIL3Hlzwk66Y5+qM+Y3SROxw1sJWquHSv/UL+N40gG9MzSFiWwhhC9+Jn9qv4vb91sfkezuGVe2exUcs8VaWeohMg4UffvA0/LVHwPdGAYL59R6Uq73acfxpPw/Y8z80jN0rq7N3mhnGXvjh7bjfer/96PhQvD6m1OzssMwGj58HPL3q144L39ou6H5y50y7r8469Wv33hWrFHi8O8vvuBTvzA4J6pmu2ffTY9b+/5kN10+13785mlf702fR/3lF5y96vwD/7fFzJ99Swd9efvz+4mTdfhG73BMBD3NrR1t+W9CiwuBhn0ybGysC6rNGjgL159pQcvofo0Rl5CLGMXnzSLwkSlXOV7dP/Jgi6q+55oXPMt7Unc0MuwJtNQfatBqTp1DsD6hj0LYKttZ9WcQIy5VcMVoZur9pZq4DGzlzyX3mUt7a3QS9MFooGdLfARQqdNbwXoiH/76Pky2q7pStswHR0WmJuNKAN/o45D5i7T+7MU8Gro31PyTO0c8l0xKOwrweiN2T1JQLKdNCIznvthuExRPNcexxInt8sMWdPclAstKxs+n1QUxcUC8skkkGYj+4oHuz1Huej17a6BaaQ8+abfXts50fmtpAtnqjkfmYzoRPpffDOirGp8KfHULNd4bvAjIHVosOF06VZYZT33VXjT0jd7JrKyhQSujeE9/f3XQ4V9t+i422aC/HMQlUJuG9jCru9C3f1z3kSkoNRl7WG3lzQyOZANNwBe1TQvcz4P0hGgk13kwFlO6kHnkrf0IR/h9tfcTA6siB91h0BjGtRzP+AZxf+q+pLGZzVvUs54E//wZKZXxP5Ie4yA/eQpL4xjStfbjSYUUXE60XK6/OcAqGx9Ou0jsDocBhOXMXfxdjh8JH9jUpYy9d7eXwFKxvmUiV65Xv3UvkpW5khpISTm6nqcA6HzY/2NKYjdLJJGcGzSavB+2G3+7QClx79D09babxn73siMPJ4jrqSZbeYIFI7bDTee9v4L3Ga0+0rbxsh+28IjZ4kFllyewJEHdqhEpykj7m6vmqCJ0kPzXuuSPxpO5sHI7XcBK4zrgbk4Mcr0FVxJat+tALTvAPzMyLRlZ1Np9vLlRGgfsZl7PUR3FfRcpWkKS3rggy0TmvHvCmiMGVoVlSZd/D+uzytaDgWo2AnmjEyY9iEoPT5huT9A4He/e6pvipdjjoi6oPohBFq+6nDZS/3SB+qLR469OEIdpzY36hsbeSAcPPc4MINqb0PrNed6234btUxjvDYWi2tfa+id3BZ10fcbGtqKIW9YRC8ocTvnaJ9pTv0xnctL1XEnWy5Vwj3K1HWxWOTS5waqREI28ZmSpPZBuZ5ocW9Rt4svgb31UWzLlPvgNAq4Af8ZlVUt7526db5MkOHzH0M6eZdtZnnh2KsIigkl/iH03PBJIphZHxgXqmKHJwv4bz9PmqOdD395FJPoIaWFXcHINQ8G/vG2qu6FwkSVHJubTiXbARTlYAgO+bv61nJH6mgXIAWcV6gggwwu1QiEa2cKqn2kVrquae1AxDZKxgTDaVw564frkAP0ivYt241zf6/MsMHEDa7HMVFItQOd3bzx2/44wBbfuJ8lHM+Sp58vpoZOjh5lxGW7yYQp8/+ZpmdG846G2mfxJtMtkntASGQs7MTRa17epXADsOh+54ManaVsJoii8qZfT4kYk1ZjhthfIalDmwJabvKq0KO18VpwobXBuHdgsfKQ6ZrJ3WO2NvUMHQTQJr4/r2u8zdP+aMekWpzNoxmu32tUnbiYHZ4az+GmuoPZY4XZulsrmGSu0mMmaJCLadJ27VWlA7tkR1LXyirEd3i3MovTey2dycwHJsSVMzS25jnzrMZHRm+b2d6pSBsleffK399BI9cnsLmm4SL04057dUOX3qCW7yuT4a3xCW6nmQX6wF3M69MNsFerkS3Qrf1T8+dQ0/eTsayXMLBjCKv3tERzkri9WVRTkV6PyewWRqTTuQ+LL292fiMezK8nLBFnzJtFZvZJeq8+g/Vl/W8EnDmmX/js6sDdmIPw34NxF/xpIBGXGX1bXVNMKphHg3mJyvPIvIf5HjBnrhdmxDuapBOaF82nKA3oJ4YVpAzt5M64pOtMMKiXYHYF7dhcNnT2SpvPMjpxJd18qSyoS0CKyDyQVouUZwS59ZxGNiaC9aNxXq+SzA8tbcHYBBnVsEpTTk/UcaBx/srTvVqqFJ9op7Wqk53huecQPYBzGgOVgJSL0xwvFar8Unb59Ke1zU2PsQ3aPKcbxrd6rxi5T4CAZO5diB7/iyAFXhPVRD2vz4JH1GdlITMaWJHQ55CB5OKGqk3qTI4INxuEovF6bmvE53Kmp81gumm1qBG8JQ1HHnGzrI+61cg3rlphN70OeRRfgw8hhNh5ZLZrTf1evrqXaPlSenGuGkDpW701dZ3npf+CoX2KryZ7z1QO/6i6HNzZNkaNZ8b9thduo9880mey4IbejGh+MdmFU7m+L9/YE06cAptF3Z6CC9EkvVxWa6f3EiGmLUK2dGqGA87lb4Ucy+G6j+QSt4AzWFkpGDa6DeV7/Pkqtg6+VTtgZuMXrvVJaZ2FrZ3oERsSOFjM74uTuza+Hj10UxZ6SALf06Cq/jUXaolINvZ2TZ1/y75yM/9ywpcEsvmV43Erxuj4jM/BapkTPz8c3zlcBzOZGhhfUolaCICbCsQwnCnh+gMuverrTpfZ8aOE8ukMH65jxDfAYS3ZmkggPIsuTXSh0BHXVnn76NRg5R48X3l8jWqVxwkIOOM+rLikt6KWJ4nBkzMLiZX6/KJpio3UNtgsApMzZGuMqpcjDpXzKDIPUuf1W6Xf8QtHgYUoRas9kxjteAZZOl1A3apncY4JkA9EHmgJ7mX0EJH8+iDzCL9VIvBjlWWSZj1quFrwaMURKvJplJVD43t+CyMrg//Vsje3vBcOb1a2A+kx5Fceyw7FoQaQzBa89X6CrsbGTak10sorKVy56aIFyt7bBeVN1ZTNElzYhoZAXVDl8WQ+4MHHkor3D69BtfeBU3vLlqmnLwRLVgWKC/x55UqEEFWrW088iT8nxXaDJkHHNQoub5vPfpN/WUWs2vrmqgUGT8xoMi1EnsWtzF/frOhuJrDVrkFZTIFLhsO7ibkATWiUSnMMoS77F2tyvN2er4MF7nCIBonXcFKSw90pizqooj9aHfoKVMVe8gBuZia2Taa9Z+R55skUxT5Uyqfu7XK9gwqVErVe6TGFBtCnFfl7EWVMbebxYxdSd1N6NvTZtcTy66KKM74a9prbKbDu/33mC8SR+jP0794iHGNIqndQiK5Vlz8IKav3zS/VT7LfSVZjASobM6xzO218qlzA4Nny0/uNaQhKX4KDqrxumHrHNWUq1kg59Y6bKD30Ju5QR75xedr0mrgHGtLjpJCMTmbB5S2bI76++9L/SOjmLAZR9LehT+EcpH6c99GDQGzr0YrAeyP1bp93PYDGAkE49gnkAakuciD7nN6W4OCSG+DQj2LgE7a+QKi5kKge6GyUXkNue6bkb234KU2vl/7X+4eaZutX7xWI1i+1RDJ/wFlwZOeNNctmLAMWxmSVBNybYJ6KxSGpfkMez41Rs5gbNNGf6VYh0H4soSK2v2eNcogMeYLWi4Gbwdsc6nhuwzBrvRU4+zg1eXeJOztxXVzo0O5kSO5qwXt+N/bZMFnO/EB+IaOrWUnEPJe6vmvQc6RR/Rjemv20un1QN0+is1HbofjlQCHzgb4R55lqgk5BBC0vGQ0YyWkEG3WAClZk+gRF+gnlv5fFjjV/0p3/uxF0o8vwZEqGl7h2E0+WGNCzmnmhWDHCp7uyAj1PyQ2flBULLjxAMt+strUOzqcs2bqJu7VmVMezm+SUIWX50eylbM81AIdme2EpmtXWJgQOA3AmM+E0gYcn/fGR7WPLnOAJVdT2E6763ZA3CrRfrUrPJmHUvR43uajQLrBTo+FtIg9VNcs7k+rSC88i1xx7eE6OTAPSDrQ8FTZMGtP3K4fsm5+FTVH1Y1Jd6ygSW3pNUjx+BvyyKxPQ/J7bScYC1V4NRkyPvpJOS0ubmTn3gRyC9Ird8t8lVhRM0FB3HviwkF3TJVrskYIZBb6OCldDQyoycBMl4GZLUB9Zg0IIc2yOs7DVtvF2MwE2NQEbbmKvHV3vhtwURR9JB6TqSaqs2EjacpjFjaPDdJdabeqPDdZMK8rb9xw/GaBp8x9d31SBtVYtWezkrK1GgotvdrNGKIqxsrwtbOE5/hqZrqs/ob/2ygFqifYKEPenn19a0ouTXc2RAp693QUHulpfqo4zQ1l8LEj4qrqp/cchCZGH7r3/YH9sz1cuVFG9f2hKWq5pycrgl48EoOMb51jQTAOCBfHizu3ZAeiovwyq+/HHqWM1fEmXv/uIY2cLa1iPmsSCZyBB15OF7dIb4tevsWXHDy4+G4FkUj0whHk/Rks9GePs/97B63vI7A/nBXUju5V3hNezletMOmZz3weLI4ClIDfvca3PUwroc1+d3wBnwxvME+3oisqlSa8/naVHwYGkWeyuIwC8UUTs3WcSPTXS+y81IMaBIGkCmcekvy1mu501aJM91nLU7HzV4Fzorz3qXqviXrbBBaHmjAYMmNBEdQSLmM3Phb4mOa0H/z/okgEh/2vAaPsdsHj+Z1ZYaf1rMqnx9K/Zrq7BSBzb3Kqg3xxNnJlkeuzqDQj8JIElXGXM8yylKXC3t3ldp1BTI6tHXMdTMPzj8/5+NW1Tcm2kX7OmfF+AYns5XUjVCIcoOw0vNJFSynTSZvyFqSXp1XB9GtKtBA34ufDWi3CO+FVsbO1s6HHEXsGAGkxD7S3If+W/cjOlU3frvnWpQ8ObIWH8f9qwKd+omtXTyt1zfPtroV9DceM631dgLt9q1tPujjdBGCZUdFQ+yxHdP/ZhXsp/+bJU6Y4qZrQbsNA9+0mJtLKTfh3Zw2FB10pz5zwB6NRaciZS8IgUZjkJ2Qv1jGeyfAY6sz8YNojIrCVwIvRFVxffVVa5YOqTQD0fKmVJcwiqcxp4hBbEKtrbKqivZkjj2qpmvYndnoXi1xooFT5G63IYgOQMS+cVcBaLwQ8369GkDbVDEKvIyuJhC4Iby7xe6ThrjQb7Wlgd2RBnlsvU/XpoIcse9k7qEq3zGmC/ZTIk82u+b72ekaofPbI+mPs2rCUDHjWe4sDHAeU09l9VHXgAS5sS43fsWm0+Eq4QJ7DFivDOBjr0vCxzxgCDz8NGtgSov5qMSngYL86i4Zgl5xEY0yH50IAOoazNBOnEsLuSBUhiYT9EYeGsG1rveUTqDvGxhwpgwQoZz5fgQkTRxMTrNou1IzD0w6xR7wlyu6lOd3DEJoHRvXTVod9IRxb/hbdpwq+HBj+k6l9zegbqCNsucz4Ydld7uea2W6HFoNUNja8sdEnjtrdEufMhmNmEUTYwE/bK7NOTBr4OcKD5touGvflX/nOb3e7JeVH+Knxs2Nka13ydn9EiPyClYupXfDDm95BH6UVwqBi1vAZuqB+g2pczPUuWwlLN0fGzx19mKFZfwdPte55ydklBdUEjL2qb3UnboWdjJ4d3h/kcFUDUa5qan3SRM4K2Kisn61wcwTY6Zj+5AvTCVw82y3brDl379UfkxWRSPfuO8G0A5/SmN99Py5MFSh+rnooWO+VGWqD32u7fyRl4CfajyvBOXmCCG14K3Krb8Wmi5E5WmKAXDGvEbTbwysD/+95xrfr19GtLU+9AOCPYzgBxzT/PUz6YrwVVc9dc/N9ItWgf5xumb56w2FXYbeG2kQCe8GPDcRRrjDJ88+F5juhNX/8rVMatZg3vc/0aySxd1nJkKwEbzvZ+DfVCah/tuXSq3iUnzQW7IFxVnNoHRVKD3EpK3g/jt80Mqk8IBH9P8CUEsDBBQAAgAIAMxo1ki46rdwSQAAAGoAAAAbAAAAdW5pdmVyc2FsL3VuaXZlcnNhbC5wbmcueG1ss7GvyM1RKEstKs7Mz7NVMtQzULK34+WyKShKLctMLVeoAIoZ6RlAgJJCJSq3PDOlJMNWydwcSSwjNTM9o8RWydTcEi6oDzQSAFBLAQIAABQAAgAIAMto1kgVDq0oZAQAAAcRAAAdAAAAAAAAAAEAAAAAAAAAAAB1bml2ZXJzYWwvY29tbW9uX21lc3NhZ2VzLmxuZ1BLAQIAABQAAgAIAMto1kiqiTkF8QMAACwRAAAnAAAAAAAAAAEAAAAAAJ8EAAB1bml2ZXJzYWwvZmxhc2hfcHVibGlzaGluZ19zZXR0aW5ncy54bWxQSwECAAAUAAIACADLaNZILKqJ27ECAABUCgAAIQAAAAAAAAABAAAAAADVCAAAdW5pdmVyc2FsL2ZsYXNoX3NraW5fc2V0dGluZ3MueG1sUEsBAgAAFAACAAgAy2jWSJjAjiXHAwAAPRAAACYAAAAAAAAAAQAAAAAAxQsAAHVuaXZlcnNhbC9odG1sX3B1Ymxpc2hpbmdfc2V0dGluZ3MueG1sUEsBAgAAFAACAAgAy2jWSPhisWuEAQAA/wUAAB8AAAAAAAAAAQAAAAAA0A8AAHVuaXZlcnNhbC9odG1sX3NraW5fc2V0dGluZ3MuanNQSwECAAAUAAIACADLaNZIPTwv0cEAAADlAQAAGgAAAAAAAAABAAAAAACREQAAdW5pdmVyc2FsL2kxOG5fcHJlc2V0cy54bWxQSwECAAAUAAIACADLaNZIm217W2AAAABlAAAAHAAAAAAAAAABAAAAAACKEgAAdW5pdmVyc2FsL2xvY2FsX3NldHRpbmdzLnhtbFBLAQIAABQAAgAIAESUV0cjtE77+wIAALAIAAAUAAAAAAAAAAEAAAAAACQTAAB1bml2ZXJzYWwvcGxheWVyLnhtbFBLAQIAABQAAgAIAMto1khi/l9jyggAAPA9AAApAAAAAAAAAAEAAAAAAFEWAAB1bml2ZXJzYWwvc2tpbl9jdXN0b21pemF0aW9uX3NldHRpbmdzLnhtbFBLAQIAABQAAgAIAMxo1kgugG8OhCsAAGRrAAAXAAAAAAAAAAAAAAAAAGIfAAB1bml2ZXJzYWwvdW5pdmVyc2FsLnBuZ1BLAQIAABQAAgAIAMxo1ki46rdwSQAAAGoAAAAbAAAAAAAAAAEAAAAAABtLAAB1bml2ZXJzYWwvdW5pdmVyc2FsLnBuZy54bWxQSwUGAAAAAAsACwBJAwAAnUsAAAAA"/>
  <p:tag name="ISPRING_SCORM_ENDPOINT" val="&lt;endpoint&gt;&lt;enable&gt;0&lt;/enable&gt;&lt;lrs&gt;http://&lt;/lrs&gt;&lt;auth&gt;0&lt;/auth&gt;&lt;login&gt;&lt;/login&gt;&lt;password&gt;&lt;/password&gt;&lt;key&gt;&lt;/key&gt;&lt;name&gt;&lt;/name&gt;&lt;email&gt;&lt;/email&gt;&lt;/endpoint&gt;&#10;"/>
  <p:tag name="ISPRING_PRESENTATION_TITLE" val="58c6b06ab08a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188571_5*m_i*1_10"/>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91_4*m_h_i*1_2_6"/>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91_4*m_h_i*1_1_4"/>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91_4*m_h_i*1_1_5"/>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3515_4*m_h_i*1_1_1"/>
  <p:tag name="KSO_WM_TEMPLATE_CATEGORY" val="diagram"/>
  <p:tag name="KSO_WM_TEMPLATE_INDEX" val="20193515"/>
  <p:tag name="KSO_WM_UNIT_LAYERLEVEL" val="1_1_1"/>
  <p:tag name="KSO_WM_TAG_VERSION" val="1.0"/>
  <p:tag name="KSO_WM_BEAUTIFY_FLAG" val="#wm#"/>
  <p:tag name="KSO_WM_UNIT_LINE_FORE_SCHEMECOLOR_INDEX" val="5"/>
  <p:tag name="KSO_WM_UNIT_LINE_FILL_TYPE" val="2"/>
  <p:tag name="KSO_WM_UNIT_DIAGRAM_SCHEMECOLOR_ID"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3515_4*m_h_i*1_1_2"/>
  <p:tag name="KSO_WM_TEMPLATE_CATEGORY" val="diagram"/>
  <p:tag name="KSO_WM_TEMPLATE_INDEX" val="20193515"/>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DIAGRAM_SCHEMECOLOR_ID"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3515_4*m_h_i*1_1_3"/>
  <p:tag name="KSO_WM_TEMPLATE_CATEGORY" val="diagram"/>
  <p:tag name="KSO_WM_TEMPLATE_INDEX" val="2019351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10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93515_4*m_h_a*1_1_1"/>
  <p:tag name="KSO_WM_TEMPLATE_CATEGORY" val="diagram"/>
  <p:tag name="KSO_WM_TEMPLATE_INDEX" val="20193515"/>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DIAGRAM_SCHEMECOLOR_ID" val="1"/>
</p:tagLst>
</file>

<file path=ppt/tags/tag107.xml><?xml version="1.0" encoding="utf-8"?>
<p:tagLst xmlns:a="http://schemas.openxmlformats.org/drawingml/2006/main" xmlns:r="http://schemas.openxmlformats.org/officeDocument/2006/relationships" xmlns:p="http://schemas.openxmlformats.org/presentationml/2006/main">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3515_4*m_h_f*1_1_1"/>
  <p:tag name="KSO_WM_TEMPLATE_CATEGORY" val="diagram"/>
  <p:tag name="KSO_WM_TEMPLATE_INDEX" val="2019351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3515_4*m_h_i*1_2_3"/>
  <p:tag name="KSO_WM_TEMPLATE_CATEGORY" val="diagram"/>
  <p:tag name="KSO_WM_TEMPLATE_INDEX" val="20193515"/>
  <p:tag name="KSO_WM_UNIT_LAYERLEVEL" val="1_1_1"/>
  <p:tag name="KSO_WM_TAG_VERSION" val="1.0"/>
  <p:tag name="KSO_WM_BEAUTIFY_FLAG" val="#wm#"/>
  <p:tag name="KSO_WM_UNIT_LINE_FORE_SCHEMECOLOR_INDEX" val="6"/>
  <p:tag name="KSO_WM_UNIT_LINE_FILL_TYPE" val="2"/>
  <p:tag name="KSO_WM_UNIT_DIAGRAM_SCHEMECOLOR_ID" val="1"/>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3515_4*m_h_i*1_2_4"/>
  <p:tag name="KSO_WM_TEMPLATE_CATEGORY" val="diagram"/>
  <p:tag name="KSO_WM_TEMPLATE_INDEX" val="20193515"/>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DIAGRAM_SCHEMECOLOR_ID"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20188571_5*m_i*1_9"/>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3515_4*m_h_i*1_2_5"/>
  <p:tag name="KSO_WM_TEMPLATE_CATEGORY" val="diagram"/>
  <p:tag name="KSO_WM_TEMPLATE_INDEX" val="2019351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11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3515_4*m_h_a*1_2_1"/>
  <p:tag name="KSO_WM_TEMPLATE_CATEGORY" val="diagram"/>
  <p:tag name="KSO_WM_TEMPLATE_INDEX" val="20193515"/>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DIAGRAM_SCHEMECOLOR_ID" val="1"/>
</p:tagLst>
</file>

<file path=ppt/tags/tag112.xml><?xml version="1.0" encoding="utf-8"?>
<p:tagLst xmlns:a="http://schemas.openxmlformats.org/drawingml/2006/main" xmlns:r="http://schemas.openxmlformats.org/officeDocument/2006/relationships" xmlns:p="http://schemas.openxmlformats.org/presentationml/2006/main">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93515_4*m_h_f*1_2_1"/>
  <p:tag name="KSO_WM_TEMPLATE_CATEGORY" val="diagram"/>
  <p:tag name="KSO_WM_TEMPLATE_INDEX" val="2019351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1"/>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3515_4*m_h_i*1_3_1"/>
  <p:tag name="KSO_WM_TEMPLATE_CATEGORY" val="diagram"/>
  <p:tag name="KSO_WM_TEMPLATE_INDEX" val="20193515"/>
  <p:tag name="KSO_WM_UNIT_LAYERLEVEL" val="1_1_1"/>
  <p:tag name="KSO_WM_TAG_VERSION" val="1.0"/>
  <p:tag name="KSO_WM_BEAUTIFY_FLAG" val="#wm#"/>
  <p:tag name="KSO_WM_UNIT_LINE_FORE_SCHEMECOLOR_INDEX" val="7"/>
  <p:tag name="KSO_WM_UNIT_LINE_FILL_TYPE" val="2"/>
  <p:tag name="KSO_WM_UNIT_DIAGRAM_SCHEMECOLOR_ID" val="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3515_4*m_h_i*1_3_2"/>
  <p:tag name="KSO_WM_TEMPLATE_CATEGORY" val="diagram"/>
  <p:tag name="KSO_WM_TEMPLATE_INDEX" val="20193515"/>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DIAGRAM_SCHEMECOLOR_ID" val="1"/>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93515_4*m_h_i*1_3_5"/>
  <p:tag name="KSO_WM_TEMPLATE_CATEGORY" val="diagram"/>
  <p:tag name="KSO_WM_TEMPLATE_INDEX" val="2019351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3515_4*m_h_a*1_3_1"/>
  <p:tag name="KSO_WM_TEMPLATE_CATEGORY" val="diagram"/>
  <p:tag name="KSO_WM_TEMPLATE_INDEX" val="20193515"/>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DIAGRAM_SCHEMECOLOR_ID" val="1"/>
</p:tagLst>
</file>

<file path=ppt/tags/tag117.xml><?xml version="1.0" encoding="utf-8"?>
<p:tagLst xmlns:a="http://schemas.openxmlformats.org/drawingml/2006/main" xmlns:r="http://schemas.openxmlformats.org/officeDocument/2006/relationships" xmlns:p="http://schemas.openxmlformats.org/presentationml/2006/main">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93515_4*m_h_f*1_3_1"/>
  <p:tag name="KSO_WM_TEMPLATE_CATEGORY" val="diagram"/>
  <p:tag name="KSO_WM_TEMPLATE_INDEX" val="2019351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3515_4*m_h_i*1_4_1"/>
  <p:tag name="KSO_WM_TEMPLATE_CATEGORY" val="diagram"/>
  <p:tag name="KSO_WM_TEMPLATE_INDEX" val="20193515"/>
  <p:tag name="KSO_WM_UNIT_LAYERLEVEL" val="1_1_1"/>
  <p:tag name="KSO_WM_TAG_VERSION" val="1.0"/>
  <p:tag name="KSO_WM_BEAUTIFY_FLAG" val="#wm#"/>
  <p:tag name="KSO_WM_UNIT_LINE_FORE_SCHEMECOLOR_INDEX" val="8"/>
  <p:tag name="KSO_WM_UNIT_LINE_FILL_TYPE" val="2"/>
  <p:tag name="KSO_WM_UNIT_DIAGRAM_SCHEMECOLOR_ID"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93515_4*m_h_i*1_4_4"/>
  <p:tag name="KSO_WM_TEMPLATE_CATEGORY" val="diagram"/>
  <p:tag name="KSO_WM_TEMPLATE_INDEX" val="20193515"/>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2"/>
  <p:tag name="KSO_WM_UNIT_TEXT_FILL_TYPE" val="1"/>
  <p:tag name="KSO_WM_UNIT_DIAGRAM_SCHEMECOLOR_ID"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20188571_5*m_i*1_8"/>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93515_4*m_h_i*1_4_5"/>
  <p:tag name="KSO_WM_TEMPLATE_CATEGORY" val="diagram"/>
  <p:tag name="KSO_WM_TEMPLATE_INDEX" val="2019351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12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93515_4*m_h_a*1_4_1"/>
  <p:tag name="KSO_WM_TEMPLATE_CATEGORY" val="diagram"/>
  <p:tag name="KSO_WM_TEMPLATE_INDEX" val="20193515"/>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DIAGRAM_SCHEMECOLOR_ID" val="1"/>
</p:tagLst>
</file>

<file path=ppt/tags/tag122.xml><?xml version="1.0" encoding="utf-8"?>
<p:tagLst xmlns:a="http://schemas.openxmlformats.org/drawingml/2006/main" xmlns:r="http://schemas.openxmlformats.org/officeDocument/2006/relationships" xmlns:p="http://schemas.openxmlformats.org/presentationml/2006/main">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93515_4*m_h_f*1_4_1"/>
  <p:tag name="KSO_WM_TEMPLATE_CATEGORY" val="diagram"/>
  <p:tag name="KSO_WM_TEMPLATE_INDEX" val="2019351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1"/>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93515_4*m_h_i*1_5_3"/>
  <p:tag name="KSO_WM_TEMPLATE_CATEGORY" val="diagram"/>
  <p:tag name="KSO_WM_TEMPLATE_INDEX" val="20193515"/>
  <p:tag name="KSO_WM_UNIT_LAYERLEVEL" val="1_1_1"/>
  <p:tag name="KSO_WM_TAG_VERSION" val="1.0"/>
  <p:tag name="KSO_WM_BEAUTIFY_FLAG" val="#wm#"/>
  <p:tag name="KSO_WM_UNIT_LINE_FORE_SCHEMECOLOR_INDEX" val="9"/>
  <p:tag name="KSO_WM_UNIT_LINE_FILL_TYPE" val="2"/>
  <p:tag name="KSO_WM_UNIT_DIAGRAM_SCHEMECOLOR_ID" val="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193515_4*m_h_i*1_5_4"/>
  <p:tag name="KSO_WM_TEMPLATE_CATEGORY" val="diagram"/>
  <p:tag name="KSO_WM_TEMPLATE_INDEX" val="20193515"/>
  <p:tag name="KSO_WM_UNIT_LAYERLEVEL" val="1_1_1"/>
  <p:tag name="KSO_WM_TAG_VERSION" val="1.0"/>
  <p:tag name="KSO_WM_BEAUTIFY_FLAG" val="#wm#"/>
  <p:tag name="KSO_WM_UNIT_FILL_FORE_SCHEMECOLOR_INDEX" val="9"/>
  <p:tag name="KSO_WM_UNIT_FILL_TYPE" val="1"/>
  <p:tag name="KSO_WM_UNIT_LINE_FORE_SCHEMECOLOR_INDEX" val="9"/>
  <p:tag name="KSO_WM_UNIT_LINE_FILL_TYPE" val="2"/>
  <p:tag name="KSO_WM_UNIT_TEXT_FILL_FORE_SCHEMECOLOR_INDEX" val="2"/>
  <p:tag name="KSO_WM_UNIT_TEXT_FILL_TYPE" val="1"/>
  <p:tag name="KSO_WM_UNIT_DIAGRAM_SCHEMECOLOR_ID"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5"/>
  <p:tag name="KSO_WM_UNIT_ID" val="diagram20193515_4*m_h_i*1_5_5"/>
  <p:tag name="KSO_WM_TEMPLATE_CATEGORY" val="diagram"/>
  <p:tag name="KSO_WM_TEMPLATE_INDEX" val="2019351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12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93515_4*m_h_a*1_5_1"/>
  <p:tag name="KSO_WM_TEMPLATE_CATEGORY" val="diagram"/>
  <p:tag name="KSO_WM_TEMPLATE_INDEX" val="20193515"/>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DIAGRAM_SCHEMECOLOR_ID" val="1"/>
</p:tagLst>
</file>

<file path=ppt/tags/tag127.xml><?xml version="1.0" encoding="utf-8"?>
<p:tagLst xmlns:a="http://schemas.openxmlformats.org/drawingml/2006/main" xmlns:r="http://schemas.openxmlformats.org/officeDocument/2006/relationships" xmlns:p="http://schemas.openxmlformats.org/presentationml/2006/main">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93515_4*m_h_f*1_5_1"/>
  <p:tag name="KSO_WM_TEMPLATE_CATEGORY" val="diagram"/>
  <p:tag name="KSO_WM_TEMPLATE_INDEX" val="2019351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1"/>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93515_4*m_h_i*1_1_5"/>
  <p:tag name="KSO_WM_TEMPLATE_CATEGORY" val="diagram"/>
  <p:tag name="KSO_WM_TEMPLATE_INDEX" val="2019351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3515_4*m_h_i*1_2_2"/>
  <p:tag name="KSO_WM_TEMPLATE_CATEGORY" val="diagram"/>
  <p:tag name="KSO_WM_TEMPLATE_INDEX" val="2019351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20188571_5*m_i*1_7"/>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3515_4*m_h_i*1_3_4"/>
  <p:tag name="KSO_WM_TEMPLATE_CATEGORY" val="diagram"/>
  <p:tag name="KSO_WM_TEMPLATE_INDEX" val="2019351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1"/>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3515_4*m_h_i*1_4_3"/>
  <p:tag name="KSO_WM_TEMPLATE_CATEGORY" val="diagram"/>
  <p:tag name="KSO_WM_TEMPLATE_INDEX" val="2019351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3515_4*m_h_i*1_5_2"/>
  <p:tag name="KSO_WM_TEMPLATE_CATEGORY" val="diagram"/>
  <p:tag name="KSO_WM_TEMPLATE_INDEX" val="2019351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DIAGRAM_SCHEMECOLOR_ID" val="1"/>
</p:tagLst>
</file>

<file path=ppt/tags/tag133.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134.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1_3"/>
  <p:tag name="KSO_WM_UNIT_ID" val="diagram20168406_3*l_h_i*1_1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1_1"/>
  <p:tag name="KSO_WM_UNIT_ID" val="diagram20168406_3*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2_1"/>
  <p:tag name="KSO_WM_UNIT_ID" val="diagram20168406_3*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2_2"/>
  <p:tag name="KSO_WM_UNIT_ID" val="diagram20168406_3*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2_3"/>
  <p:tag name="KSO_WM_UNIT_ID" val="diagram20168406_3*l_h_i*1_2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20188571_5*m_i*1_15"/>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1"/>
  <p:tag name="KSO_WM_UNIT_ID" val="diagram20168406_3*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2"/>
  <p:tag name="KSO_WM_UNIT_ID" val="diagram20168406_3*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3"/>
  <p:tag name="KSO_WM_UNIT_ID" val="diagram20168406_3*l_h_i*1_3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4"/>
  <p:tag name="KSO_WM_UNIT_ID" val="diagram20168406_3*l_h_i*1_3_4"/>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5"/>
  <p:tag name="KSO_WM_UNIT_ID" val="diagram20168406_3*l_h_i*1_3_5"/>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6"/>
  <p:tag name="KSO_WM_UNIT_ID" val="diagram20168406_3*l_h_i*1_3_6"/>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7"/>
  <p:tag name="KSO_WM_UNIT_ID" val="diagram20168406_3*l_h_i*1_3_7"/>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3_8"/>
  <p:tag name="KSO_WM_UNIT_ID" val="diagram20168406_3*l_h_i*1_3_8"/>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6"/>
  <p:tag name="KSO_WM_UNIT_LINE_FILL_TYPE" val="2"/>
  <p:tag name="KSO_WM_UNIT_TEXT_FILL_FORE_SCHEMECOLOR_INDEX" val="13"/>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4_1"/>
  <p:tag name="KSO_WM_UNIT_ID" val="diagram20168406_3*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4_2"/>
  <p:tag name="KSO_WM_UNIT_ID" val="diagram20168406_3*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20188571_5*m_i*1_14"/>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4_3"/>
  <p:tag name="KSO_WM_UNIT_ID" val="diagram20168406_3*l_h_i*1_4_3"/>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6"/>
  <p:tag name="KSO_WM_UNIT_FILL_TYPE" val="1"/>
  <p:tag name="KSO_WM_UNIT_TEXT_FILL_FORE_SCHEMECOLOR_INDEX" val="13"/>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4_4"/>
  <p:tag name="KSO_WM_UNIT_ID" val="diagram20168406_3*l_h_i*1_4_4"/>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6"/>
  <p:tag name="KSO_WM_UNIT_LINE_FILL_TYPE" val="2"/>
  <p:tag name="KSO_WM_UNIT_TEXT_FILL_FORE_SCHEMECOLOR_INDEX" val="13"/>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2_4"/>
  <p:tag name="KSO_WM_UNIT_ID" val="diagram20168406_3*l_h_i*1_2_4"/>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6"/>
  <p:tag name="KSO_WM_UNIT_LINE_FILL_TYPE" val="2"/>
  <p:tag name="KSO_WM_UNIT_TEXT_FILL_FORE_SCHEMECOLOR_INDEX" val="13"/>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06"/>
  <p:tag name="KSO_WM_UNIT_TYPE" val="l_h_i"/>
  <p:tag name="KSO_WM_UNIT_INDEX" val="1_1_2"/>
  <p:tag name="KSO_WM_UNIT_ID" val="diagram20168406_3*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TEXT_FILL_FORE_SCHEMECOLOR_INDEX" val="13"/>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155.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464_3*i*1"/>
  <p:tag name="KSO_WM_TEMPLATE_CATEGORY" val="diagram"/>
  <p:tag name="KSO_WM_TEMPLATE_INDEX" val="464"/>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diagram464_3*i*3"/>
  <p:tag name="KSO_WM_TEMPLATE_CATEGORY" val="diagram"/>
  <p:tag name="KSO_WM_TEMPLATE_INDEX" val="464"/>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464_3*l_h_i*1_3_1"/>
  <p:tag name="KSO_WM_TEMPLATE_CATEGORY" val="diagram"/>
  <p:tag name="KSO_WM_TEMPLATE_INDEX" val="46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159.xml><?xml version="1.0" encoding="utf-8"?>
<p:tagLst xmlns:a="http://schemas.openxmlformats.org/drawingml/2006/main" xmlns:r="http://schemas.openxmlformats.org/officeDocument/2006/relationships" xmlns:p="http://schemas.openxmlformats.org/presentationml/2006/main">
  <p:tag name="KSO_WM_UNIT_NOCLEAR" val="0"/>
  <p:tag name="KSO_WM_UNIT_VALUE" val="3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464_3*l_h_f*1_3_1"/>
  <p:tag name="KSO_WM_TEMPLATE_CATEGORY" val="diagram"/>
  <p:tag name="KSO_WM_TEMPLATE_INDEX" val="46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20188571_5*m_i*1_6"/>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464_3*l_h_i*1_1_1"/>
  <p:tag name="KSO_WM_TEMPLATE_CATEGORY" val="diagram"/>
  <p:tag name="KSO_WM_TEMPLATE_INDEX" val="46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161.xml><?xml version="1.0" encoding="utf-8"?>
<p:tagLst xmlns:a="http://schemas.openxmlformats.org/drawingml/2006/main" xmlns:r="http://schemas.openxmlformats.org/officeDocument/2006/relationships" xmlns:p="http://schemas.openxmlformats.org/presentationml/2006/main">
  <p:tag name="KSO_WM_UNIT_NOCLEAR" val="0"/>
  <p:tag name="KSO_WM_UNIT_VALUE" val="3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464_3*l_h_f*1_1_1"/>
  <p:tag name="KSO_WM_TEMPLATE_CATEGORY" val="diagram"/>
  <p:tag name="KSO_WM_TEMPLATE_INDEX" val="464"/>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DIAGRAM_SCHEMECOLOR_ID" val="0"/>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1"/>
  <p:tag name="KSO_WM_UNIT_ID" val="diagram20170847_2*l_h_i*1_1_1"/>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DIAGRAM_SCHEMECOLOR_ID" val="0"/>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1"/>
  <p:tag name="KSO_WM_UNIT_ID" val="diagram20170847_2*l_h_i*1_2_1"/>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DIAGRAM_SCHEMECOLOR_ID" val="0"/>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1_1"/>
  <p:tag name="KSO_WM_UNIT_LAYERLEVEL" val="1_1_1"/>
  <p:tag name="KSO_WM_UNIT_VALUE" val="15"/>
  <p:tag name="KSO_WM_UNIT_HIGHLIGHT" val="0"/>
  <p:tag name="KSO_WM_UNIT_COMPATIBLE" val="0"/>
  <p:tag name="KSO_WM_UNIT_CLEAR" val="0"/>
  <p:tag name="KSO_WM_UNIT_PRESET_TEXT_INDEX" val="3"/>
  <p:tag name="KSO_WM_UNIT_PRESET_TEXT_LEN" val="12"/>
  <p:tag name="KSO_WM_DIAGRAM_GROUP_CODE" val="l1-1"/>
  <p:tag name="KSO_WM_UNIT_ID" val="diagram20170847_2*l_h_a*1_1_1"/>
  <p:tag name="KSO_WM_UNIT_TEXT_FILL_FORE_SCHEMECOLOR_INDEX" val="13"/>
  <p:tag name="KSO_WM_UNIT_TEXT_FILL_TYPE" val="1"/>
  <p:tag name="KSO_WM_UNIT_DIAGRAM_SCHEMECOLOR_ID" val="0"/>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2_1"/>
  <p:tag name="KSO_WM_UNIT_LAYERLEVEL" val="1_1_1"/>
  <p:tag name="KSO_WM_UNIT_VALUE" val="15"/>
  <p:tag name="KSO_WM_UNIT_HIGHLIGHT" val="0"/>
  <p:tag name="KSO_WM_UNIT_COMPATIBLE" val="0"/>
  <p:tag name="KSO_WM_UNIT_CLEAR" val="0"/>
  <p:tag name="KSO_WM_UNIT_PRESET_TEXT_INDEX" val="3"/>
  <p:tag name="KSO_WM_UNIT_PRESET_TEXT_LEN" val="12"/>
  <p:tag name="KSO_WM_DIAGRAM_GROUP_CODE" val="l1-1"/>
  <p:tag name="KSO_WM_UNIT_ID" val="diagram20170847_2*l_h_a*1_2_1"/>
  <p:tag name="KSO_WM_UNIT_TEXT_FILL_FORE_SCHEMECOLOR_INDEX" val="13"/>
  <p:tag name="KSO_WM_UNIT_TEXT_FILL_TYPE" val="1"/>
  <p:tag name="KSO_WM_UNIT_DIAGRAM_SCHEMECOLOR_ID" val="0"/>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47_2*i*7"/>
  <p:tag name="KSO_WM_TEMPLATE_CATEGORY" val="diagram"/>
  <p:tag name="KSO_WM_TEMPLATE_INDEX" val="20170847"/>
  <p:tag name="KSO_WM_UNIT_INDEX" val="7"/>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688"/>
  <p:tag name="KSO_WM_UNIT_TYPE" val="r_v"/>
  <p:tag name="KSO_WM_UNIT_INDEX" val="1_1"/>
  <p:tag name="KSO_WM_UNIT_ID" val="diagram20177688_1*r_v*1_1"/>
  <p:tag name="KSO_WM_UNIT_LAYERLEVEL" val="1_1"/>
  <p:tag name="KSO_WM_UNIT_DIAGRAM_CONTRAST_TITLE_CNT" val="2"/>
  <p:tag name="KSO_WM_UNIT_DIAGRAM_DIMENSION_TITLE_CNT" val="1"/>
  <p:tag name="KSO_WM_UNIT_VALUE" val="44"/>
  <p:tag name="KSO_WM_UNIT_HIGHLIGHT" val="0"/>
  <p:tag name="KSO_WM_UNIT_COMPATIBLE" val="0"/>
  <p:tag name="KSO_WM_UNIT_CLEAR" val="0"/>
  <p:tag name="KSO_WM_BEAUTIFY_FLAG" val="#wm#"/>
  <p:tag name="KSO_WM_TAG_VERSION" val="1.0"/>
  <p:tag name="KSO_WM_DIAGRAM_GROUP_CODE" val="r1-1"/>
  <p:tag name="KSO_WM_UNIT_PRESET_TEXT" val="Vestibulum ante ipsum primis in faucibus orci luctus et ultrices posuere cubilia Curae"/>
  <p:tag name="KSO_WM_UNIT_TEXT_FILL_FORE_SCHEMECOLOR_INDEX" val="1"/>
  <p:tag name="KSO_WM_UNIT_TEXT_FILL_TYPE" val="1"/>
  <p:tag name="KSO_WM_UNIT_DIAGRAM_SCHEMECOLOR_ID" val="0"/>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847_2*i*14"/>
  <p:tag name="KSO_WM_TEMPLATE_CATEGORY" val="diagram"/>
  <p:tag name="KSO_WM_TEMPLATE_INDEX" val="20170847"/>
  <p:tag name="KSO_WM_UNIT_INDEX" val="14"/>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2"/>
  <p:tag name="KSO_WM_UNIT_ID" val="diagram20170847_2*l_h_i*1_2_2"/>
  <p:tag name="KSO_WM_UNIT_LAYERLEVEL" val="1_1_1"/>
  <p:tag name="KSO_WM_DIAGRAM_GROUP_CODE" val="l1-1"/>
  <p:tag name="KSO_WM_UNIT_FILL_FORE_SCHEMECOLOR_INDEX" val="6"/>
  <p:tag name="KSO_WM_UNIT_FILL_TYPE" val="1"/>
  <p:tag name="KSO_WM_UNIT_TEXT_FILL_FORE_SCHEMECOLOR_INDEX" val="14"/>
  <p:tag name="KSO_WM_UNIT_TEXT_FILL_TYPE" val="1"/>
  <p:tag name="KSO_WM_UNIT_DIAGRAM_SCHEMECOLOR_ID"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20188571_5*m_i*1_4"/>
  <p:tag name="KSO_WM_TEMPLATE_CATEGORY" val="diagram"/>
  <p:tag name="KSO_WM_TEMPLATE_INDEX" val="20188571"/>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3"/>
  <p:tag name="KSO_WM_UNIT_ID" val="diagram20170847_2*l_h_i*1_2_3"/>
  <p:tag name="KSO_WM_UNIT_LAYERLEVEL" val="1_1_1"/>
  <p:tag name="KSO_WM_DIAGRAM_GROUP_CODE" val="l1-1"/>
  <p:tag name="KSO_WM_UNIT_FILL_FORE_SCHEMECOLOR_INDEX" val="14"/>
  <p:tag name="KSO_WM_UNIT_FILL_TYPE" val="1"/>
  <p:tag name="KSO_WM_UNIT_TEXT_FILL_FORE_SCHEMECOLOR_INDEX" val="14"/>
  <p:tag name="KSO_WM_UNIT_TEXT_FILL_TYPE" val="1"/>
  <p:tag name="KSO_WM_UNIT_DIAGRAM_SCHEMECOLOR_ID" val="0"/>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2"/>
  <p:tag name="KSO_WM_UNIT_ID" val="diagram20170847_2*l_h_i*1_1_2"/>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DIAGRAM_SCHEMECOLOR_ID" val="0"/>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3"/>
  <p:tag name="KSO_WM_UNIT_ID" val="diagram20170847_2*l_h_i*1_1_3"/>
  <p:tag name="KSO_WM_UNIT_LAYERLEVEL" val="1_1_1"/>
  <p:tag name="KSO_WM_DIAGRAM_GROUP_CODE" val="l1-1"/>
  <p:tag name="KSO_WM_UNIT_FILL_FORE_SCHEMECOLOR_INDEX" val="14"/>
  <p:tag name="KSO_WM_UNIT_FILL_TYPE" val="1"/>
  <p:tag name="KSO_WM_UNIT_TEXT_FILL_FORE_SCHEMECOLOR_INDEX" val="14"/>
  <p:tag name="KSO_WM_UNIT_TEXT_FILL_TYPE" val="1"/>
  <p:tag name="KSO_WM_UNIT_DIAGRAM_SCHEMECOLOR_ID" val="0"/>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4"/>
  <p:tag name="KSO_WM_UNIT_ID" val="diagram20170847_2*l_h_i*1_1_4"/>
  <p:tag name="KSO_WM_UNIT_LAYERLEVEL" val="1_1_1"/>
  <p:tag name="KSO_WM_DIAGRAM_GROUP_CODE" val="l1-1"/>
  <p:tag name="KSO_WM_UNIT_FILL_FORE_SCHEMECOLOR_INDEX" val="14"/>
  <p:tag name="KSO_WM_UNIT_FILL_TYPE" val="1"/>
  <p:tag name="KSO_WM_UNIT_TEXT_FILL_FORE_SCHEMECOLOR_INDEX" val="14"/>
  <p:tag name="KSO_WM_UNIT_TEXT_FILL_TYPE" val="1"/>
  <p:tag name="KSO_WM_UNIT_DIAGRAM_SCHEMECOLOR_ID" val="0"/>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50_3*l_h_i*1_1_1"/>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50_3*l_h_i*1_1_4"/>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50_3*l_h_i*1_1_3"/>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50_3*l_h_i*1_1_2"/>
  <p:tag name="KSO_WM_TEMPLATE_CATEGORY" val="diagram"/>
  <p:tag name="KSO_WM_TEMPLATE_INDEX" val="50"/>
  <p:tag name="KSO_WM_UNIT_LAYERLEVEL" val="1_1_1"/>
  <p:tag name="KSO_WM_TAG_VERSION" val="1.0"/>
  <p:tag name="KSO_WM_BEAUTIFY_FLAG" val="#wm#"/>
  <p:tag name="KSO_WM_UNIT_TEXT_FILL_FORE_SCHEMECOLOR_INDEX" val="5"/>
  <p:tag name="KSO_WM_UNIT_TEXT_FILL_TYPE" val="1"/>
  <p:tag name="KSO_WM_UNIT_DIAGRAM_SCHEMECOLOR_ID" val="0"/>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50_3*l_h_i*1_2_4"/>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50_3*l_h_i*1_2_3"/>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20188571_5*m_i*1_3"/>
  <p:tag name="KSO_WM_TEMPLATE_CATEGORY" val="diagram"/>
  <p:tag name="KSO_WM_TEMPLATE_INDEX" val="20188571"/>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50_3*l_h_i*1_2_2"/>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50_3*l_h_i*1_2_1"/>
  <p:tag name="KSO_WM_TEMPLATE_CATEGORY" val="diagram"/>
  <p:tag name="KSO_WM_TEMPLATE_INDEX" val="50"/>
  <p:tag name="KSO_WM_UNIT_LAYERLEVEL" val="1_1_1"/>
  <p:tag name="KSO_WM_TAG_VERSION" val="1.0"/>
  <p:tag name="KSO_WM_BEAUTIFY_FLAG" val="#wm#"/>
  <p:tag name="KSO_WM_UNIT_TEXT_FILL_FORE_SCHEMECOLOR_INDEX" val="5"/>
  <p:tag name="KSO_WM_UNIT_TEXT_FILL_TYPE" val="1"/>
  <p:tag name="KSO_WM_UNIT_DIAGRAM_SCHEMECOLOR_ID" val="0"/>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50_3*l_h_i*1_3_3"/>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50_3*l_h_i*1_3_4"/>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50_3*l_h_i*1_3_2"/>
  <p:tag name="KSO_WM_TEMPLATE_CATEGORY" val="diagram"/>
  <p:tag name="KSO_WM_TEMPLATE_INDEX" val="50"/>
  <p:tag name="KSO_WM_UNIT_LAYERLEVEL" val="1_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DIAGRAM_SCHEMECOLOR_ID" val="0"/>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50_3*l_h_i*1_3_1"/>
  <p:tag name="KSO_WM_TEMPLATE_CATEGORY" val="diagram"/>
  <p:tag name="KSO_WM_TEMPLATE_INDEX" val="50"/>
  <p:tag name="KSO_WM_UNIT_LAYERLEVEL" val="1_1_1"/>
  <p:tag name="KSO_WM_TAG_VERSION" val="1.0"/>
  <p:tag name="KSO_WM_BEAUTIFY_FLAG" val="#wm#"/>
  <p:tag name="KSO_WM_UNIT_TEXT_FILL_FORE_SCHEMECOLOR_INDEX" val="5"/>
  <p:tag name="KSO_WM_UNIT_TEXT_FILL_TYPE" val="1"/>
  <p:tag name="KSO_WM_UNIT_DIAGRAM_SCHEMECOLOR_ID" val="0"/>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8_16*i*165"/>
  <p:tag name="KSO_WM_TEMPLATE_CATEGORY" val="custom"/>
  <p:tag name="KSO_WM_TEMPLATE_INDEX" val="20160928"/>
  <p:tag name="KSO_WM_UNIT_INDEX" val="165"/>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8_16*i*176"/>
  <p:tag name="KSO_WM_TEMPLATE_CATEGORY" val="custom"/>
  <p:tag name="KSO_WM_TEMPLATE_INDEX" val="20160928"/>
  <p:tag name="KSO_WM_UNIT_INDEX" val="176"/>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372_2*i*34"/>
  <p:tag name="KSO_WM_TEMPLATE_CATEGORY" val="diagram"/>
  <p:tag name="KSO_WM_TEMPLATE_INDEX" val="20170372"/>
  <p:tag name="KSO_WM_UNIT_INDEX" val="34"/>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
  <p:tag name="KSO_WM_UNIT_ID" val="diagram20170372_2*l_i*1_1"/>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188571_5*m_i*1_2"/>
  <p:tag name="KSO_WM_TEMPLATE_CATEGORY" val="diagram"/>
  <p:tag name="KSO_WM_TEMPLATE_INDEX" val="20188571"/>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
  <p:tag name="KSO_WM_UNIT_ID" val="diagram20170372_2*l_i*1_2"/>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
  <p:tag name="KSO_WM_UNIT_ID" val="diagram20170372_2*l_i*1_3"/>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
  <p:tag name="KSO_WM_UNIT_ID" val="diagram20170372_2*l_i*1_4"/>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
  <p:tag name="KSO_WM_UNIT_ID" val="diagram20170372_2*l_i*1_5"/>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
  <p:tag name="KSO_WM_UNIT_ID" val="diagram20170372_2*l_i*1_6"/>
  <p:tag name="KSO_WM_UNIT_LAYERLEVEL" val="1_1"/>
  <p:tag name="KSO_WM_DIAGRAM_GROUP_CODE" val="l1-1"/>
  <p:tag name="KSO_WM_UNIT_TEXT_FILL_FORE_SCHEMECOLOR_INDEX" val="13"/>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
  <p:tag name="KSO_WM_UNIT_ID" val="diagram20170372_2*l_i*1_7"/>
  <p:tag name="KSO_WM_UNIT_LAYERLEVEL" val="1_1"/>
  <p:tag name="KSO_WM_DIAGRAM_GROUP_CODE" val="l1-1"/>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
  <p:tag name="KSO_WM_UNIT_ID" val="diagram20170372_2*l_i*1_8"/>
  <p:tag name="KSO_WM_UNIT_LAYERLEVEL" val="1_1"/>
  <p:tag name="KSO_WM_DIAGRAM_GROUP_CODE" val="l1-1"/>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
  <p:tag name="KSO_WM_UNIT_ID" val="diagram20170372_2*l_i*1_9"/>
  <p:tag name="KSO_WM_UNIT_LAYERLEVEL" val="1_1"/>
  <p:tag name="KSO_WM_DIAGRAM_GROUP_CODE" val="l1-1"/>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
  <p:tag name="KSO_WM_UNIT_ID" val="diagram20170372_2*l_i*1_10"/>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
  <p:tag name="KSO_WM_UNIT_ID" val="diagram20170372_2*l_i*1_11"/>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DECORATE_SHAPE_ID" val="23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8571_5*m_i*1_1"/>
  <p:tag name="KSO_WM_TEMPLATE_CATEGORY" val="diagram"/>
  <p:tag name="KSO_WM_TEMPLATE_INDEX" val="20188571"/>
  <p:tag name="KSO_WM_UNIT_LAYERLEVEL" val="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
  <p:tag name="KSO_WM_UNIT_ID" val="diagram20170372_2*l_i*1_12"/>
  <p:tag name="KSO_WM_UNIT_LAYERLEVEL" val="1_1"/>
  <p:tag name="KSO_WM_DIAGRAM_GROUP_CODE" val="l1-1"/>
  <p:tag name="KSO_WM_UNIT_TEXT_FILL_FORE_SCHEMECOLOR_INDEX" val="13"/>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
  <p:tag name="KSO_WM_UNIT_ID" val="diagram20170372_2*l_i*1_13"/>
  <p:tag name="KSO_WM_UNIT_LAYERLEVEL" val="1_1"/>
  <p:tag name="KSO_WM_DIAGRAM_GROUP_CODE" val="l1-1"/>
  <p:tag name="KSO_WM_UNIT_TEXT_FILL_FORE_SCHEMECOLOR_INDEX" val="13"/>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4"/>
  <p:tag name="KSO_WM_UNIT_ID" val="diagram20170372_2*l_i*1_14"/>
  <p:tag name="KSO_WM_UNIT_LAYERLEVEL" val="1_1"/>
  <p:tag name="KSO_WM_DIAGRAM_GROUP_CODE" val="l1-1"/>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5"/>
  <p:tag name="KSO_WM_UNIT_ID" val="diagram20170372_2*l_i*1_15"/>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6"/>
  <p:tag name="KSO_WM_UNIT_ID" val="diagram20170372_2*l_i*1_16"/>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7"/>
  <p:tag name="KSO_WM_UNIT_ID" val="diagram20170372_2*l_i*1_17"/>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8"/>
  <p:tag name="KSO_WM_UNIT_ID" val="diagram20170372_2*l_i*1_18"/>
  <p:tag name="KSO_WM_UNIT_LAYERLEVEL" val="1_1"/>
  <p:tag name="KSO_WM_DIAGRAM_GROUP_CODE" val="l1-1"/>
  <p:tag name="KSO_WM_UNIT_TEXT_FILL_FORE_SCHEMECOLOR_INDEX" val="13"/>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9"/>
  <p:tag name="KSO_WM_UNIT_ID" val="diagram20170372_2*l_i*1_19"/>
  <p:tag name="KSO_WM_UNIT_LAYERLEVEL" val="1_1"/>
  <p:tag name="KSO_WM_DIAGRAM_GROUP_CODE" val="l1-1"/>
  <p:tag name="KSO_WM_UNIT_TEXT_FILL_FORE_SCHEMECOLOR_INDEX" val="13"/>
  <p:tag name="KSO_WM_UNIT_TEXT_FILL_TYPE" val="1"/>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0"/>
  <p:tag name="KSO_WM_UNIT_ID" val="diagram20170372_2*l_i*1_20"/>
  <p:tag name="KSO_WM_UNIT_LAYERLEVEL" val="1_1"/>
  <p:tag name="KSO_WM_DIAGRAM_GROUP_CODE" val="l1-1"/>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1"/>
  <p:tag name="KSO_WM_UNIT_ID" val="diagram20170372_2*l_i*1_21"/>
  <p:tag name="KSO_WM_UNIT_LAYERLEVEL" val="1_1"/>
  <p:tag name="KSO_WM_DIAGRAM_GROUP_CODE" val="l1-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8571_5*m_h_i*1_2_3"/>
  <p:tag name="KSO_WM_TEMPLATE_CATEGORY" val="diagram"/>
  <p:tag name="KSO_WM_TEMPLATE_INDEX" val="20188571"/>
  <p:tag name="KSO_WM_UNIT_LAYERLEVEL" val="1_1_1"/>
  <p:tag name="KSO_WM_TAG_VERSION" val="1.0"/>
  <p:tag name="KSO_WM_BEAUTIFY_FLAG" val="#wm#"/>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DIAGRAM_SCHEMECOLOR_ID" val="0"/>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2"/>
  <p:tag name="KSO_WM_UNIT_ID" val="diagram20170372_2*l_i*1_22"/>
  <p:tag name="KSO_WM_UNIT_LAYERLEVEL" val="1_1"/>
  <p:tag name="KSO_WM_DIAGRAM_GROUP_CODE" val="l1-1"/>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3"/>
  <p:tag name="KSO_WM_UNIT_ID" val="diagram20170372_2*l_i*1_23"/>
  <p:tag name="KSO_WM_UNIT_LAYERLEVEL" val="1_1"/>
  <p:tag name="KSO_WM_DIAGRAM_GROUP_CODE" val="l1-1"/>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4"/>
  <p:tag name="KSO_WM_UNIT_ID" val="diagram20170372_2*l_i*1_24"/>
  <p:tag name="KSO_WM_UNIT_LAYERLEVEL" val="1_1"/>
  <p:tag name="KSO_WM_DIAGRAM_GROUP_CODE" val="l1-1"/>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5"/>
  <p:tag name="KSO_WM_UNIT_ID" val="diagram20170372_2*l_i*1_25"/>
  <p:tag name="KSO_WM_UNIT_LAYERLEVEL" val="1_1"/>
  <p:tag name="KSO_WM_DIAGRAM_GROUP_CODE" val="l1-1"/>
  <p:tag name="KSO_WM_UNIT_TEXT_FILL_FORE_SCHEMECOLOR_INDEX" val="13"/>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6"/>
  <p:tag name="KSO_WM_UNIT_ID" val="diagram20170372_2*l_i*1_26"/>
  <p:tag name="KSO_WM_UNIT_LAYERLEVEL" val="1_1"/>
  <p:tag name="KSO_WM_DIAGRAM_GROUP_CODE" val="l1-1"/>
  <p:tag name="KSO_WM_UNIT_TEXT_FILL_FORE_SCHEMECOLOR_INDEX" val="13"/>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7"/>
  <p:tag name="KSO_WM_UNIT_ID" val="diagram20170372_2*l_i*1_27"/>
  <p:tag name="KSO_WM_UNIT_LAYERLEVEL" val="1_1"/>
  <p:tag name="KSO_WM_DIAGRAM_GROUP_CODE" val="l1-1"/>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8"/>
  <p:tag name="KSO_WM_UNIT_ID" val="diagram20170372_2*l_i*1_28"/>
  <p:tag name="KSO_WM_UNIT_LAYERLEVEL" val="1_1"/>
  <p:tag name="KSO_WM_DIAGRAM_GROUP_CODE" val="l1-1"/>
  <p:tag name="KSO_WM_UNIT_TEXT_FILL_FORE_SCHEMECOLOR_INDEX" val="13"/>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29"/>
  <p:tag name="KSO_WM_UNIT_ID" val="diagram20170372_2*l_i*1_29"/>
  <p:tag name="KSO_WM_UNIT_LAYERLEVEL" val="1_1"/>
  <p:tag name="KSO_WM_DIAGRAM_GROUP_CODE" val="l1-1"/>
  <p:tag name="KSO_WM_UNIT_TEXT_FILL_FORE_SCHEMECOLOR_INDEX" val="13"/>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0"/>
  <p:tag name="KSO_WM_UNIT_ID" val="diagram20170372_2*l_i*1_30"/>
  <p:tag name="KSO_WM_UNIT_LAYERLEVEL" val="1_1"/>
  <p:tag name="KSO_WM_DIAGRAM_GROUP_CODE" val="l1-1"/>
  <p:tag name="KSO_WM_UNIT_TEXT_FILL_FORE_SCHEMECOLOR_INDEX" val="13"/>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1"/>
  <p:tag name="KSO_WM_UNIT_ID" val="diagram20170372_2*l_i*1_31"/>
  <p:tag name="KSO_WM_UNIT_LAYERLEVEL" val="1_1"/>
  <p:tag name="KSO_WM_DIAGRAM_GROUP_CODE" val="l1-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8571_5*m_h_i*1_4_2"/>
  <p:tag name="KSO_WM_TEMPLATE_CATEGORY" val="diagram"/>
  <p:tag name="KSO_WM_TEMPLATE_INDEX" val="20188571"/>
  <p:tag name="KSO_WM_UNIT_LAYERLEVEL" val="1_1_1"/>
  <p:tag name="KSO_WM_TAG_VERSION" val="1.0"/>
  <p:tag name="KSO_WM_BEAUTIFY_FLAG" val="#wm#"/>
  <p:tag name="KSO_WM_UNIT_FILL_FORE_SCHEMECOLOR_INDEX" val="8"/>
  <p:tag name="KSO_WM_UNIT_FILL_TYPE" val="1"/>
  <p:tag name="KSO_WM_UNIT_LINE_FORE_SCHEMECOLOR_INDEX" val="14"/>
  <p:tag name="KSO_WM_UNIT_LINE_FILL_TYPE" val="2"/>
  <p:tag name="KSO_WM_UNIT_TEXT_FILL_FORE_SCHEMECOLOR_INDEX" val="14"/>
  <p:tag name="KSO_WM_UNIT_TEXT_FILL_TYPE" val="1"/>
  <p:tag name="KSO_WM_UNIT_DIAGRAM_SCHEMECOLOR_ID" val="0"/>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2"/>
  <p:tag name="KSO_WM_UNIT_ID" val="diagram20170372_2*l_i*1_32"/>
  <p:tag name="KSO_WM_UNIT_LAYERLEVEL" val="1_1"/>
  <p:tag name="KSO_WM_DIAGRAM_GROUP_CODE" val="l1-1"/>
  <p:tag name="KSO_WM_UNIT_TEXT_FILL_FORE_SCHEMECOLOR_INDEX" val="13"/>
  <p:tag name="KSO_WM_UNIT_TEXT_FILL_TYPE" val="1"/>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3"/>
  <p:tag name="KSO_WM_UNIT_ID" val="diagram20170372_2*l_i*1_33"/>
  <p:tag name="KSO_WM_UNIT_LAYERLEVEL" val="1_1"/>
  <p:tag name="KSO_WM_DIAGRAM_GROUP_CODE" val="l1-1"/>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4"/>
  <p:tag name="KSO_WM_UNIT_ID" val="diagram20170372_2*l_i*1_34"/>
  <p:tag name="KSO_WM_UNIT_LAYERLEVEL" val="1_1"/>
  <p:tag name="KSO_WM_DIAGRAM_GROUP_CODE" val="l1-1"/>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5"/>
  <p:tag name="KSO_WM_UNIT_ID" val="diagram20170372_2*l_i*1_35"/>
  <p:tag name="KSO_WM_UNIT_LAYERLEVEL" val="1_1"/>
  <p:tag name="KSO_WM_DIAGRAM_GROUP_CODE" val="l1-1"/>
  <p:tag name="KSO_WM_UNIT_TEXT_FILL_FORE_SCHEMECOLOR_INDEX" val="13"/>
  <p:tag name="KSO_WM_UNIT_TEXT_FILL_TYPE" val="1"/>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6"/>
  <p:tag name="KSO_WM_UNIT_ID" val="diagram20170372_2*l_i*1_36"/>
  <p:tag name="KSO_WM_UNIT_LAYERLEVEL" val="1_1"/>
  <p:tag name="KSO_WM_DIAGRAM_GROUP_CODE" val="l1-1"/>
  <p:tag name="KSO_WM_UNIT_TEXT_FILL_FORE_SCHEMECOLOR_INDEX" val="13"/>
  <p:tag name="KSO_WM_UNIT_TEX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7"/>
  <p:tag name="KSO_WM_UNIT_ID" val="diagram20170372_2*l_i*1_37"/>
  <p:tag name="KSO_WM_UNIT_LAYERLEVEL" val="1_1"/>
  <p:tag name="KSO_WM_DIAGRAM_GROUP_CODE" val="l1-1"/>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8"/>
  <p:tag name="KSO_WM_UNIT_ID" val="diagram20170372_2*l_i*1_38"/>
  <p:tag name="KSO_WM_UNIT_LAYERLEVEL" val="1_1"/>
  <p:tag name="KSO_WM_DIAGRAM_GROUP_CODE" val="l1-1"/>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39"/>
  <p:tag name="KSO_WM_UNIT_ID" val="diagram20170372_2*l_i*1_39"/>
  <p:tag name="KSO_WM_UNIT_LAYERLEVEL" val="1_1"/>
  <p:tag name="KSO_WM_DIAGRAM_GROUP_CODE" val="l1-1"/>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0"/>
  <p:tag name="KSO_WM_UNIT_ID" val="diagram20170372_2*l_i*1_40"/>
  <p:tag name="KSO_WM_UNIT_LAYERLEVEL" val="1_1"/>
  <p:tag name="KSO_WM_DIAGRAM_GROUP_CODE" val="l1-1"/>
  <p:tag name="KSO_WM_UNIT_TEXT_FILL_FORE_SCHEMECOLOR_INDEX" val="13"/>
  <p:tag name="KSO_WM_UNIT_TEX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1"/>
  <p:tag name="KSO_WM_UNIT_ID" val="diagram20170372_2*l_i*1_41"/>
  <p:tag name="KSO_WM_UNIT_LAYERLEVEL" val="1_1"/>
  <p:tag name="KSO_WM_DIAGRAM_GROUP_CODE" val="l1-1"/>
  <p:tag name="KSO_WM_UNIT_TEXT_FILL_FORE_SCHEMECOLOR_INDEX" val="13"/>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88571_5*m_h_i*1_3_4"/>
  <p:tag name="KSO_WM_TEMPLATE_CATEGORY" val="diagram"/>
  <p:tag name="KSO_WM_TEMPLATE_INDEX" val="20188571"/>
  <p:tag name="KSO_WM_UNIT_LAYERLEVEL" val="1_1_1"/>
  <p:tag name="KSO_WM_TAG_VERSION" val="1.0"/>
  <p:tag name="KSO_WM_BEAUTIFY_FLAG" val="#wm#"/>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2"/>
  <p:tag name="KSO_WM_UNIT_ID" val="diagram20170372_2*l_i*1_42"/>
  <p:tag name="KSO_WM_UNIT_LAYERLEVEL" val="1_1"/>
  <p:tag name="KSO_WM_DIAGRAM_GROUP_CODE" val="l1-1"/>
  <p:tag name="KSO_WM_UNIT_TEXT_FILL_FORE_SCHEMECOLOR_INDEX" val="13"/>
  <p:tag name="KSO_WM_UNIT_TEXT_FILL_TYPE" val="1"/>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3"/>
  <p:tag name="KSO_WM_UNIT_ID" val="diagram20170372_2*l_i*1_43"/>
  <p:tag name="KSO_WM_UNIT_LAYERLEVEL" val="1_1"/>
  <p:tag name="KSO_WM_DIAGRAM_GROUP_CODE" val="l1-1"/>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4"/>
  <p:tag name="KSO_WM_UNIT_ID" val="diagram20170372_2*l_i*1_44"/>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5"/>
  <p:tag name="KSO_WM_UNIT_ID" val="diagram20170372_2*l_i*1_45"/>
  <p:tag name="KSO_WM_UNIT_LAYERLEVEL" val="1_1"/>
  <p:tag name="KSO_WM_DIAGRAM_GROUP_CODE" val="l1-1"/>
  <p:tag name="KSO_WM_UNIT_TEXT_FILL_FORE_SCHEMECOLOR_INDEX" val="13"/>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6"/>
  <p:tag name="KSO_WM_UNIT_ID" val="diagram20170372_2*l_i*1_46"/>
  <p:tag name="KSO_WM_UNIT_LAYERLEVEL" val="1_1"/>
  <p:tag name="KSO_WM_DIAGRAM_GROUP_CODE" val="l1-1"/>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7"/>
  <p:tag name="KSO_WM_UNIT_ID" val="diagram20170372_2*l_i*1_47"/>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8"/>
  <p:tag name="KSO_WM_UNIT_ID" val="diagram20170372_2*l_i*1_48"/>
  <p:tag name="KSO_WM_UNIT_LAYERLEVEL" val="1_1"/>
  <p:tag name="KSO_WM_DIAGRAM_GROUP_CODE" val="l1-1"/>
  <p:tag name="KSO_WM_UNIT_TEXT_FILL_FORE_SCHEMECOLOR_INDEX" val="13"/>
  <p:tag name="KSO_WM_UNIT_TEXT_FILL_TYPE" val="1"/>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49"/>
  <p:tag name="KSO_WM_UNIT_ID" val="diagram20170372_2*l_i*1_49"/>
  <p:tag name="KSO_WM_UNIT_LAYERLEVEL" val="1_1"/>
  <p:tag name="KSO_WM_DIAGRAM_GROUP_CODE" val="l1-1"/>
  <p:tag name="KSO_WM_UNIT_TEXT_FILL_FORE_SCHEMECOLOR_INDEX" val="13"/>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0"/>
  <p:tag name="KSO_WM_UNIT_ID" val="diagram20170372_2*l_i*1_50"/>
  <p:tag name="KSO_WM_UNIT_LAYERLEVEL" val="1_1"/>
  <p:tag name="KSO_WM_DIAGRAM_GROUP_CODE" val="l1-1"/>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1"/>
  <p:tag name="KSO_WM_UNIT_ID" val="diagram20170372_2*l_i*1_51"/>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88571_5*m_h_i*1_5_2"/>
  <p:tag name="KSO_WM_TEMPLATE_CATEGORY" val="diagram"/>
  <p:tag name="KSO_WM_TEMPLATE_INDEX" val="20188571"/>
  <p:tag name="KSO_WM_UNIT_LAYERLEVEL" val="1_1_1"/>
  <p:tag name="KSO_WM_TAG_VERSION" val="1.0"/>
  <p:tag name="KSO_WM_BEAUTIFY_FLAG" val="#wm#"/>
  <p:tag name="KSO_WM_UNIT_FILL_FORE_SCHEMECOLOR_INDEX" val="9"/>
  <p:tag name="KSO_WM_UNIT_FILL_TYPE" val="1"/>
  <p:tag name="KSO_WM_UNIT_LINE_FORE_SCHEMECOLOR_INDEX" val="14"/>
  <p:tag name="KSO_WM_UNIT_LINE_FILL_TYPE" val="2"/>
  <p:tag name="KSO_WM_UNIT_TEXT_FILL_FORE_SCHEMECOLOR_INDEX" val="14"/>
  <p:tag name="KSO_WM_UNIT_TEXT_FILL_TYPE" val="1"/>
  <p:tag name="KSO_WM_UNIT_DIAGRAM_SCHEMECOLOR_ID" val="0"/>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2"/>
  <p:tag name="KSO_WM_UNIT_ID" val="diagram20170372_2*l_i*1_52"/>
  <p:tag name="KSO_WM_UNIT_LAYERLEVEL" val="1_1"/>
  <p:tag name="KSO_WM_DIAGRAM_GROUP_CODE" val="l1-1"/>
  <p:tag name="KSO_WM_UNIT_TEXT_FILL_FORE_SCHEMECOLOR_INDEX" val="13"/>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3"/>
  <p:tag name="KSO_WM_UNIT_ID" val="diagram20170372_2*l_i*1_53"/>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4"/>
  <p:tag name="KSO_WM_UNIT_ID" val="diagram20170372_2*l_i*1_54"/>
  <p:tag name="KSO_WM_UNIT_LAYERLEVEL" val="1_1"/>
  <p:tag name="KSO_WM_DIAGRAM_GROUP_CODE" val="l1-1"/>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5"/>
  <p:tag name="KSO_WM_UNIT_ID" val="diagram20170372_2*l_i*1_55"/>
  <p:tag name="KSO_WM_UNIT_LAYERLEVEL" val="1_1"/>
  <p:tag name="KSO_WM_DIAGRAM_GROUP_CODE" val="l1-1"/>
  <p:tag name="KSO_WM_UNIT_TEXT_FILL_FORE_SCHEMECOLOR_INDEX" val="13"/>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6"/>
  <p:tag name="KSO_WM_UNIT_ID" val="diagram20170372_2*l_i*1_56"/>
  <p:tag name="KSO_WM_UNIT_LAYERLEVEL" val="1_1"/>
  <p:tag name="KSO_WM_DIAGRAM_GROUP_CODE" val="l1-1"/>
  <p:tag name="KSO_WM_UNIT_TEXT_FILL_FORE_SCHEMECOLOR_INDEX" val="13"/>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7"/>
  <p:tag name="KSO_WM_UNIT_ID" val="diagram20170372_2*l_i*1_57"/>
  <p:tag name="KSO_WM_UNIT_LAYERLEVEL" val="1_1"/>
  <p:tag name="KSO_WM_DIAGRAM_GROUP_CODE" val="l1-1"/>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8"/>
  <p:tag name="KSO_WM_UNIT_ID" val="diagram20170372_2*l_i*1_58"/>
  <p:tag name="KSO_WM_UNIT_LAYERLEVEL" val="1_1"/>
  <p:tag name="KSO_WM_DIAGRAM_GROUP_CODE" val="l1-1"/>
  <p:tag name="KSO_WM_UNIT_TEXT_FILL_FORE_SCHEMECOLOR_INDEX" val="13"/>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59"/>
  <p:tag name="KSO_WM_UNIT_ID" val="diagram20170372_2*l_i*1_59"/>
  <p:tag name="KSO_WM_UNIT_LAYERLEVEL" val="1_1"/>
  <p:tag name="KSO_WM_DIAGRAM_GROUP_CODE" val="l1-1"/>
  <p:tag name="KSO_WM_UNIT_TEXT_FILL_FORE_SCHEMECOLOR_INDEX" val="13"/>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0"/>
  <p:tag name="KSO_WM_UNIT_ID" val="diagram20170372_2*l_i*1_60"/>
  <p:tag name="KSO_WM_UNIT_LAYERLEVEL" val="1_1"/>
  <p:tag name="KSO_WM_DIAGRAM_GROUP_CODE" val="l1-1"/>
  <p:tag name="KSO_WM_UNIT_TEXT_FILL_FORE_SCHEMECOLOR_INDEX" val="13"/>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1"/>
  <p:tag name="KSO_WM_UNIT_ID" val="diagram20170372_2*l_i*1_61"/>
  <p:tag name="KSO_WM_UNIT_LAYERLEVEL" val="1_1"/>
  <p:tag name="KSO_WM_DIAGRAM_GROUP_CODE" val="l1-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88571_5*m_h_i*1_1_4"/>
  <p:tag name="KSO_WM_TEMPLATE_CATEGORY" val="diagram"/>
  <p:tag name="KSO_WM_TEMPLATE_INDEX" val="20188571"/>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2"/>
  <p:tag name="KSO_WM_UNIT_ID" val="diagram20170372_2*l_i*1_62"/>
  <p:tag name="KSO_WM_UNIT_LAYERLEVEL" val="1_1"/>
  <p:tag name="KSO_WM_DIAGRAM_GROUP_CODE" val="l1-1"/>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3"/>
  <p:tag name="KSO_WM_UNIT_ID" val="diagram20170372_2*l_i*1_63"/>
  <p:tag name="KSO_WM_UNIT_LAYERLEVEL" val="1_1"/>
  <p:tag name="KSO_WM_DIAGRAM_GROUP_CODE" val="l1-1"/>
  <p:tag name="KSO_WM_UNIT_TEXT_FILL_FORE_SCHEMECOLOR_INDEX" val="13"/>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4"/>
  <p:tag name="KSO_WM_UNIT_ID" val="diagram20170372_2*l_i*1_64"/>
  <p:tag name="KSO_WM_UNIT_LAYERLEVEL" val="1_1"/>
  <p:tag name="KSO_WM_DIAGRAM_GROUP_CODE" val="l1-1"/>
  <p:tag name="KSO_WM_UNIT_TEXT_FILL_FORE_SCHEMECOLOR_INDEX" val="13"/>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5"/>
  <p:tag name="KSO_WM_UNIT_ID" val="diagram20170372_2*l_i*1_65"/>
  <p:tag name="KSO_WM_UNIT_LAYERLEVEL" val="1_1"/>
  <p:tag name="KSO_WM_DIAGRAM_GROUP_CODE" val="l1-1"/>
  <p:tag name="KSO_WM_UNIT_TEXT_FILL_FORE_SCHEMECOLOR_INDEX" val="13"/>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6"/>
  <p:tag name="KSO_WM_UNIT_ID" val="diagram20170372_2*l_i*1_66"/>
  <p:tag name="KSO_WM_UNIT_LAYERLEVEL" val="1_1"/>
  <p:tag name="KSO_WM_DIAGRAM_GROUP_CODE" val="l1-1"/>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7"/>
  <p:tag name="KSO_WM_UNIT_ID" val="diagram20170372_2*l_i*1_67"/>
  <p:tag name="KSO_WM_UNIT_LAYERLEVEL" val="1_1"/>
  <p:tag name="KSO_WM_DIAGRAM_GROUP_CODE" val="l1-1"/>
  <p:tag name="KSO_WM_UNIT_TEXT_FILL_FORE_SCHEMECOLOR_INDEX" val="13"/>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8"/>
  <p:tag name="KSO_WM_UNIT_ID" val="diagram20170372_2*l_i*1_68"/>
  <p:tag name="KSO_WM_UNIT_LAYERLEVEL" val="1_1"/>
  <p:tag name="KSO_WM_DIAGRAM_GROUP_CODE" val="l1-1"/>
  <p:tag name="KSO_WM_UNIT_TEXT_FILL_FORE_SCHEMECOLOR_INDEX" val="13"/>
  <p:tag name="KSO_WM_UNIT_TEXT_FILL_TYPE" val="1"/>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69"/>
  <p:tag name="KSO_WM_UNIT_ID" val="diagram20170372_2*l_i*1_69"/>
  <p:tag name="KSO_WM_UNIT_LAYERLEVEL" val="1_1"/>
  <p:tag name="KSO_WM_DIAGRAM_GROUP_CODE" val="l1-1"/>
  <p:tag name="KSO_WM_UNIT_TEXT_FILL_FORE_SCHEMECOLOR_INDEX" val="13"/>
  <p:tag name="KSO_WM_UNIT_TEXT_FILL_TYPE"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0"/>
  <p:tag name="KSO_WM_UNIT_ID" val="diagram20170372_2*l_i*1_70"/>
  <p:tag name="KSO_WM_UNIT_LAYERLEVEL" val="1_1"/>
  <p:tag name="KSO_WM_DIAGRAM_GROUP_CODE" val="l1-1"/>
  <p:tag name="KSO_WM_UNIT_TEXT_FILL_FORE_SCHEMECOLOR_INDEX" val="13"/>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1"/>
  <p:tag name="KSO_WM_UNIT_ID" val="diagram20170372_2*l_i*1_71"/>
  <p:tag name="KSO_WM_UNIT_LAYERLEVEL" val="1_1"/>
  <p:tag name="KSO_WM_DIAGRAM_GROUP_CODE" val="l1-1"/>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8571_5*m_h_i*1_1_3"/>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2"/>
  <p:tag name="KSO_WM_UNIT_ID" val="diagram20170372_2*l_i*1_72"/>
  <p:tag name="KSO_WM_UNIT_LAYERLEVEL" val="1_1"/>
  <p:tag name="KSO_WM_DIAGRAM_GROUP_CODE" val="l1-1"/>
  <p:tag name="KSO_WM_UNIT_TEXT_FILL_FORE_SCHEMECOLOR_INDEX" val="13"/>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3"/>
  <p:tag name="KSO_WM_UNIT_ID" val="diagram20170372_2*l_i*1_73"/>
  <p:tag name="KSO_WM_UNIT_LAYERLEVEL" val="1_1"/>
  <p:tag name="KSO_WM_DIAGRAM_GROUP_CODE" val="l1-1"/>
  <p:tag name="KSO_WM_UNIT_TEXT_FILL_FORE_SCHEMECOLOR_INDEX" val="13"/>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4"/>
  <p:tag name="KSO_WM_UNIT_ID" val="diagram20170372_2*l_i*1_74"/>
  <p:tag name="KSO_WM_UNIT_LAYERLEVEL" val="1_1"/>
  <p:tag name="KSO_WM_DIAGRAM_GROUP_CODE" val="l1-1"/>
  <p:tag name="KSO_WM_UNIT_TEXT_FILL_FORE_SCHEMECOLOR_INDEX" val="13"/>
  <p:tag name="KSO_WM_UNIT_TEXT_FILL_TYPE" val="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5"/>
  <p:tag name="KSO_WM_UNIT_ID" val="diagram20170372_2*l_i*1_75"/>
  <p:tag name="KSO_WM_UNIT_LAYERLEVEL" val="1_1"/>
  <p:tag name="KSO_WM_DIAGRAM_GROUP_CODE" val="l1-1"/>
  <p:tag name="KSO_WM_UNIT_TEXT_FILL_FORE_SCHEMECOLOR_INDEX" val="13"/>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6"/>
  <p:tag name="KSO_WM_UNIT_ID" val="diagram20170372_2*l_i*1_76"/>
  <p:tag name="KSO_WM_UNIT_LAYERLEVEL" val="1_1"/>
  <p:tag name="KSO_WM_DIAGRAM_GROUP_CODE" val="l1-1"/>
  <p:tag name="KSO_WM_UNIT_TEXT_FILL_FORE_SCHEMECOLOR_INDEX" val="13"/>
  <p:tag name="KSO_WM_UNIT_TEXT_FILL_TYPE" val="1"/>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7"/>
  <p:tag name="KSO_WM_UNIT_ID" val="diagram20170372_2*l_i*1_77"/>
  <p:tag name="KSO_WM_UNIT_LAYERLEVEL" val="1_1"/>
  <p:tag name="KSO_WM_DIAGRAM_GROUP_CODE" val="l1-1"/>
  <p:tag name="KSO_WM_UNIT_TEXT_FILL_FORE_SCHEMECOLOR_INDEX" val="13"/>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8"/>
  <p:tag name="KSO_WM_UNIT_ID" val="diagram20170372_2*l_i*1_78"/>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79"/>
  <p:tag name="KSO_WM_UNIT_ID" val="diagram20170372_2*l_i*1_79"/>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0"/>
  <p:tag name="KSO_WM_UNIT_ID" val="diagram20170372_2*l_i*1_80"/>
  <p:tag name="KSO_WM_UNIT_LAYERLEVEL" val="1_1"/>
  <p:tag name="KSO_WM_DIAGRAM_GROUP_CODE" val="l1-1"/>
  <p:tag name="KSO_WM_UNIT_TEXT_FILL_FORE_SCHEMECOLOR_INDEX" val="13"/>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1"/>
  <p:tag name="KSO_WM_UNIT_ID" val="diagram20170372_2*l_i*1_81"/>
  <p:tag name="KSO_WM_UNIT_LAYERLEVEL" val="1_1"/>
  <p:tag name="KSO_WM_DIAGRAM_GROUP_CODE" val="l1-1"/>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88571_5*m_h_i*1_2_5"/>
  <p:tag name="KSO_WM_TEMPLATE_CATEGORY" val="diagram"/>
  <p:tag name="KSO_WM_TEMPLATE_INDEX" val="20188571"/>
  <p:tag name="KSO_WM_UNIT_LAYERLEVEL" val="1_1_1"/>
  <p:tag name="KSO_WM_TAG_VERSION" val="1.0"/>
  <p:tag name="KSO_WM_BEAUTIFY_FLAG" val="#wm#"/>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2"/>
  <p:tag name="KSO_WM_UNIT_ID" val="diagram20170372_2*l_i*1_82"/>
  <p:tag name="KSO_WM_UNIT_LAYERLEVEL" val="1_1"/>
  <p:tag name="KSO_WM_DIAGRAM_GROUP_CODE" val="l1-1"/>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3"/>
  <p:tag name="KSO_WM_UNIT_ID" val="diagram20170372_2*l_i*1_83"/>
  <p:tag name="KSO_WM_UNIT_LAYERLEVEL" val="1_1"/>
  <p:tag name="KSO_WM_DIAGRAM_GROUP_CODE" val="l1-1"/>
  <p:tag name="KSO_WM_UNIT_TEXT_FILL_FORE_SCHEMECOLOR_INDEX" val="13"/>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4"/>
  <p:tag name="KSO_WM_UNIT_ID" val="diagram20170372_2*l_i*1_84"/>
  <p:tag name="KSO_WM_UNIT_LAYERLEVEL" val="1_1"/>
  <p:tag name="KSO_WM_DIAGRAM_GROUP_CODE" val="l1-1"/>
  <p:tag name="KSO_WM_UNIT_TEXT_FILL_FORE_SCHEMECOLOR_INDEX" val="13"/>
  <p:tag name="KSO_WM_UNIT_TEXT_FILL_TYPE" val="1"/>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5"/>
  <p:tag name="KSO_WM_UNIT_ID" val="diagram20170372_2*l_i*1_85"/>
  <p:tag name="KSO_WM_UNIT_LAYERLEVEL" val="1_1"/>
  <p:tag name="KSO_WM_DIAGRAM_GROUP_CODE" val="l1-1"/>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6"/>
  <p:tag name="KSO_WM_UNIT_ID" val="diagram20170372_2*l_i*1_86"/>
  <p:tag name="KSO_WM_UNIT_LAYERLEVEL" val="1_1"/>
  <p:tag name="KSO_WM_DIAGRAM_GROUP_CODE" val="l1-1"/>
  <p:tag name="KSO_WM_UNIT_TEXT_FILL_FORE_SCHEMECOLOR_INDEX" val="13"/>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7"/>
  <p:tag name="KSO_WM_UNIT_ID" val="diagram20170372_2*l_i*1_87"/>
  <p:tag name="KSO_WM_UNIT_LAYERLEVEL" val="1_1"/>
  <p:tag name="KSO_WM_DIAGRAM_GROUP_CODE" val="l1-1"/>
  <p:tag name="KSO_WM_UNIT_TEXT_FILL_FORE_SCHEMECOLOR_INDEX" val="13"/>
  <p:tag name="KSO_WM_UNIT_TEXT_FILL_TYPE" val="1"/>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8"/>
  <p:tag name="KSO_WM_UNIT_ID" val="diagram20170372_2*l_i*1_88"/>
  <p:tag name="KSO_WM_UNIT_LAYERLEVEL" val="1_1"/>
  <p:tag name="KSO_WM_DIAGRAM_GROUP_CODE" val="l1-1"/>
  <p:tag name="KSO_WM_UNIT_TEXT_FILL_FORE_SCHEMECOLOR_INDEX" val="13"/>
  <p:tag name="KSO_WM_UNIT_TEXT_FILL_TYPE" val="1"/>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89"/>
  <p:tag name="KSO_WM_UNIT_ID" val="diagram20170372_2*l_i*1_89"/>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0"/>
  <p:tag name="KSO_WM_UNIT_ID" val="diagram20170372_2*l_i*1_90"/>
  <p:tag name="KSO_WM_UNIT_LAYERLEVEL" val="1_1"/>
  <p:tag name="KSO_WM_DIAGRAM_GROUP_CODE" val="l1-1"/>
  <p:tag name="KSO_WM_UNIT_TEXT_FILL_FORE_SCHEMECOLOR_INDEX" val="13"/>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1"/>
  <p:tag name="KSO_WM_UNIT_ID" val="diagram20170372_2*l_i*1_91"/>
  <p:tag name="KSO_WM_UNIT_LAYERLEVEL" val="1_1"/>
  <p:tag name="KSO_WM_DIAGRAM_GROUP_CODE" val="l1-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2"/>
  <p:tag name="KSO_WM_UNIT_ID" val="diagram20170372_2*l_i*1_92"/>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3"/>
  <p:tag name="KSO_WM_UNIT_ID" val="diagram20170372_2*l_i*1_93"/>
  <p:tag name="KSO_WM_UNIT_LAYERLEVEL" val="1_1"/>
  <p:tag name="KSO_WM_DIAGRAM_GROUP_CODE" val="l1-1"/>
  <p:tag name="KSO_WM_UNIT_TEXT_FILL_FORE_SCHEMECOLOR_INDEX" val="13"/>
  <p:tag name="KSO_WM_UNIT_TEXT_FILL_TYPE" val="1"/>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4"/>
  <p:tag name="KSO_WM_UNIT_ID" val="diagram20170372_2*l_i*1_94"/>
  <p:tag name="KSO_WM_UNIT_LAYERLEVEL" val="1_1"/>
  <p:tag name="KSO_WM_DIAGRAM_GROUP_CODE" val="l1-1"/>
  <p:tag name="KSO_WM_UNIT_TEXT_FILL_FORE_SCHEMECOLOR_INDEX" val="13"/>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5"/>
  <p:tag name="KSO_WM_UNIT_ID" val="diagram20170372_2*l_i*1_95"/>
  <p:tag name="KSO_WM_UNIT_LAYERLEVEL" val="1_1"/>
  <p:tag name="KSO_WM_DIAGRAM_GROUP_CODE" val="l1-1"/>
  <p:tag name="KSO_WM_UNIT_TEXT_FILL_FORE_SCHEMECOLOR_INDEX" val="13"/>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6"/>
  <p:tag name="KSO_WM_UNIT_ID" val="diagram20170372_2*l_i*1_96"/>
  <p:tag name="KSO_WM_UNIT_LAYERLEVEL" val="1_1"/>
  <p:tag name="KSO_WM_DIAGRAM_GROUP_CODE" val="l1-1"/>
  <p:tag name="KSO_WM_UNIT_FILL_FORE_SCHEMECOLOR_INDEX" val="14"/>
  <p:tag name="KSO_WM_UNIT_FILL_TYPE" val="1"/>
  <p:tag name="KSO_WM_UNIT_TEXT_FILL_FORE_SCHEMECOLOR_INDEX" val="13"/>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7"/>
  <p:tag name="KSO_WM_UNIT_ID" val="diagram20170372_2*l_i*1_97"/>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8"/>
  <p:tag name="KSO_WM_UNIT_ID" val="diagram20170372_2*l_i*1_98"/>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99"/>
  <p:tag name="KSO_WM_UNIT_ID" val="diagram20170372_2*l_i*1_99"/>
  <p:tag name="KSO_WM_UNIT_LAYERLEVEL" val="1_1"/>
  <p:tag name="KSO_WM_DIAGRAM_GROUP_CODE" val="l1-1"/>
  <p:tag name="KSO_WM_UNIT_TEXT_FILL_FORE_SCHEMECOLOR_INDEX" val="13"/>
  <p:tag name="KSO_WM_UNIT_TEXT_FILL_TYPE" val="1"/>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0"/>
  <p:tag name="KSO_WM_UNIT_ID" val="diagram20170372_2*l_i*1_100"/>
  <p:tag name="KSO_WM_UNIT_LAYERLEVEL" val="1_1"/>
  <p:tag name="KSO_WM_DIAGRAM_GROUP_CODE" val="l1-1"/>
  <p:tag name="KSO_WM_UNIT_TEXT_FILL_FORE_SCHEMECOLOR_INDEX" val="13"/>
  <p:tag name="KSO_WM_UNIT_TEXT_FILL_TYPE" val="1"/>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1"/>
  <p:tag name="KSO_WM_UNIT_ID" val="diagram20170372_2*l_i*1_101"/>
  <p:tag name="KSO_WM_UNIT_LAYERLEVEL" val="1_1"/>
  <p:tag name="KSO_WM_DIAGRAM_GROUP_CODE" val="l1-1"/>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8571_5*m_h_i*1_3_1"/>
  <p:tag name="KSO_WM_TEMPLATE_CATEGORY" val="diagram"/>
  <p:tag name="KSO_WM_TEMPLATE_INDEX" val="20188571"/>
  <p:tag name="KSO_WM_UNIT_LAYERLEVEL" val="1_1_1"/>
  <p:tag name="KSO_WM_TAG_VERSION" val="1.0"/>
  <p:tag name="KSO_WM_BEAUTIFY_FLAG" val="#wm#"/>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2"/>
  <p:tag name="KSO_WM_UNIT_ID" val="diagram20170372_2*l_i*1_102"/>
  <p:tag name="KSO_WM_UNIT_LAYERLEVEL" val="1_1"/>
  <p:tag name="KSO_WM_DIAGRAM_GROUP_CODE" val="l1-1"/>
  <p:tag name="KSO_WM_UNIT_TEXT_FILL_FORE_SCHEMECOLOR_INDEX" val="13"/>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3"/>
  <p:tag name="KSO_WM_UNIT_ID" val="diagram20170372_2*l_i*1_103"/>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4"/>
  <p:tag name="KSO_WM_UNIT_ID" val="diagram20170372_2*l_i*1_104"/>
  <p:tag name="KSO_WM_UNIT_LAYERLEVEL" val="1_1"/>
  <p:tag name="KSO_WM_DIAGRAM_GROUP_CODE" val="l1-1"/>
  <p:tag name="KSO_WM_UNIT_TEXT_FILL_FORE_SCHEMECOLOR_INDEX" val="13"/>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5"/>
  <p:tag name="KSO_WM_UNIT_ID" val="diagram20170372_2*l_i*1_105"/>
  <p:tag name="KSO_WM_UNIT_LAYERLEVEL" val="1_1"/>
  <p:tag name="KSO_WM_DIAGRAM_GROUP_CODE" val="l1-1"/>
  <p:tag name="KSO_WM_UNIT_TEXT_FILL_FORE_SCHEMECOLOR_INDEX" val="13"/>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6"/>
  <p:tag name="KSO_WM_UNIT_ID" val="diagram20170372_2*l_i*1_106"/>
  <p:tag name="KSO_WM_UNIT_LAYERLEVEL" val="1_1"/>
  <p:tag name="KSO_WM_DIAGRAM_GROUP_CODE" val="l1-1"/>
  <p:tag name="KSO_WM_UNIT_TEXT_FILL_FORE_SCHEMECOLOR_INDEX" val="13"/>
  <p:tag name="KSO_WM_UNIT_TEXT_FILL_TYPE" val="1"/>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7"/>
  <p:tag name="KSO_WM_UNIT_ID" val="diagram20170372_2*l_i*1_107"/>
  <p:tag name="KSO_WM_UNIT_LAYERLEVEL" val="1_1"/>
  <p:tag name="KSO_WM_DIAGRAM_GROUP_CODE" val="l1-1"/>
  <p:tag name="KSO_WM_UNIT_TEXT_FILL_FORE_SCHEMECOLOR_INDEX" val="13"/>
  <p:tag name="KSO_WM_UNIT_TEXT_FILL_TYPE" val="1"/>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8"/>
  <p:tag name="KSO_WM_UNIT_ID" val="diagram20170372_2*l_i*1_108"/>
  <p:tag name="KSO_WM_UNIT_LAYERLEVEL" val="1_1"/>
  <p:tag name="KSO_WM_DIAGRAM_GROUP_CODE" val="l1-1"/>
  <p:tag name="KSO_WM_UNIT_TEXT_FILL_FORE_SCHEMECOLOR_INDEX" val="13"/>
  <p:tag name="KSO_WM_UNIT_TEXT_FILL_TYPE" val="1"/>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09"/>
  <p:tag name="KSO_WM_UNIT_ID" val="diagram20170372_2*l_i*1_109"/>
  <p:tag name="KSO_WM_UNIT_LAYERLEVEL" val="1_1"/>
  <p:tag name="KSO_WM_DIAGRAM_GROUP_CODE" val="l1-1"/>
  <p:tag name="KSO_WM_UNIT_TEXT_FILL_FORE_SCHEMECOLOR_INDEX" val="13"/>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0"/>
  <p:tag name="KSO_WM_UNIT_ID" val="diagram20170372_2*l_i*1_110"/>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1"/>
  <p:tag name="KSO_WM_UNIT_ID" val="diagram20170372_2*l_i*1_111"/>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5_1"/>
  <p:tag name="KSO_WM_UNIT_ID" val="diagram20188571_5*m_h_z*1_5_1"/>
  <p:tag name="KSO_WM_TEMPLATE_CATEGORY" val="diagram"/>
  <p:tag name="KSO_WM_TEMPLATE_INDEX" val="2018857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5"/>
  <p:tag name="KSO_WM_UNIT_ID" val="diagram20188571_5*m_h_i*1_5_5"/>
  <p:tag name="KSO_WM_TEMPLATE_CATEGORY" val="diagram"/>
  <p:tag name="KSO_WM_TEMPLATE_INDEX" val="20188571"/>
  <p:tag name="KSO_WM_UNIT_LAYERLEVEL" val="1_1_1"/>
  <p:tag name="KSO_WM_TAG_VERSION" val="1.0"/>
  <p:tag name="KSO_WM_BEAUTIFY_FLAG" val="#wm#"/>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2"/>
  <p:tag name="KSO_WM_UNIT_ID" val="diagram20170372_2*l_i*1_112"/>
  <p:tag name="KSO_WM_UNIT_LAYERLEVEL" val="1_1"/>
  <p:tag name="KSO_WM_DIAGRAM_GROUP_CODE" val="l1-1"/>
  <p:tag name="KSO_WM_UNIT_TEXT_FILL_FORE_SCHEMECOLOR_INDEX" val="13"/>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3"/>
  <p:tag name="KSO_WM_UNIT_ID" val="diagram20170372_2*l_i*1_113"/>
  <p:tag name="KSO_WM_UNIT_LAYERLEVEL" val="1_1"/>
  <p:tag name="KSO_WM_DIAGRAM_GROUP_CODE" val="l1-1"/>
  <p:tag name="KSO_WM_UNIT_TEXT_FILL_FORE_SCHEMECOLOR_INDEX" val="13"/>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4"/>
  <p:tag name="KSO_WM_UNIT_ID" val="diagram20170372_2*l_i*1_114"/>
  <p:tag name="KSO_WM_UNIT_LAYERLEVEL" val="1_1"/>
  <p:tag name="KSO_WM_DIAGRAM_GROUP_CODE" val="l1-1"/>
  <p:tag name="KSO_WM_UNIT_TEXT_FILL_FORE_SCHEMECOLOR_INDEX" val="13"/>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5"/>
  <p:tag name="KSO_WM_UNIT_ID" val="diagram20170372_2*l_i*1_115"/>
  <p:tag name="KSO_WM_UNIT_LAYERLEVEL" val="1_1"/>
  <p:tag name="KSO_WM_DIAGRAM_GROUP_CODE" val="l1-1"/>
  <p:tag name="KSO_WM_UNIT_TEXT_FILL_FORE_SCHEMECOLOR_INDEX" val="13"/>
  <p:tag name="KSO_WM_UNIT_TEXT_FILL_TYPE" val="1"/>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6"/>
  <p:tag name="KSO_WM_UNIT_ID" val="diagram20170372_2*l_i*1_116"/>
  <p:tag name="KSO_WM_UNIT_LAYERLEVEL" val="1_1"/>
  <p:tag name="KSO_WM_DIAGRAM_GROUP_CODE" val="l1-1"/>
  <p:tag name="KSO_WM_UNIT_TEXT_FILL_FORE_SCHEMECOLOR_INDEX" val="13"/>
  <p:tag name="KSO_WM_UNIT_TEXT_FILL_TYPE" val="1"/>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7"/>
  <p:tag name="KSO_WM_UNIT_ID" val="diagram20170372_2*l_i*1_117"/>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8"/>
  <p:tag name="KSO_WM_UNIT_ID" val="diagram20170372_2*l_i*1_118"/>
  <p:tag name="KSO_WM_UNIT_LAYERLEVEL" val="1_1"/>
  <p:tag name="KSO_WM_DIAGRAM_GROUP_CODE" val="l1-1"/>
  <p:tag name="KSO_WM_UNIT_TEXT_FILL_FORE_SCHEMECOLOR_INDEX" val="13"/>
  <p:tag name="KSO_WM_UNIT_TEXT_FILL_TYPE" val="1"/>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19"/>
  <p:tag name="KSO_WM_UNIT_ID" val="diagram20170372_2*l_i*1_119"/>
  <p:tag name="KSO_WM_UNIT_LAYERLEVEL" val="1_1"/>
  <p:tag name="KSO_WM_DIAGRAM_GROUP_CODE" val="l1-1"/>
  <p:tag name="KSO_WM_UNIT_TEXT_FILL_FORE_SCHEMECOLOR_INDEX" val="13"/>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0"/>
  <p:tag name="KSO_WM_UNIT_ID" val="diagram20170372_2*l_i*1_120"/>
  <p:tag name="KSO_WM_UNIT_LAYERLEVEL" val="1_1"/>
  <p:tag name="KSO_WM_DIAGRAM_GROUP_CODE" val="l1-1"/>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1"/>
  <p:tag name="KSO_WM_UNIT_ID" val="diagram20170372_2*l_i*1_121"/>
  <p:tag name="KSO_WM_UNIT_LAYERLEVEL" val="1_1"/>
  <p:tag name="KSO_WM_DIAGRAM_GROUP_CODE" val="l1-1"/>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188571_5*m_h_i*1_5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2"/>
  <p:tag name="KSO_WM_UNIT_ID" val="diagram20170372_2*l_i*1_122"/>
  <p:tag name="KSO_WM_UNIT_LAYERLEVEL" val="1_1"/>
  <p:tag name="KSO_WM_DIAGRAM_GROUP_CODE" val="l1-1"/>
  <p:tag name="KSO_WM_UNIT_TEXT_FILL_FORE_SCHEMECOLOR_INDEX" val="13"/>
  <p:tag name="KSO_WM_UNIT_TEXT_FILL_TYPE" val="1"/>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3"/>
  <p:tag name="KSO_WM_UNIT_ID" val="diagram20170372_2*l_i*1_123"/>
  <p:tag name="KSO_WM_UNIT_LAYERLEVEL" val="1_1"/>
  <p:tag name="KSO_WM_DIAGRAM_GROUP_CODE" val="l1-1"/>
  <p:tag name="KSO_WM_UNIT_TEXT_FILL_FORE_SCHEMECOLOR_INDEX" val="13"/>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4"/>
  <p:tag name="KSO_WM_UNIT_ID" val="diagram20170372_2*l_i*1_124"/>
  <p:tag name="KSO_WM_UNIT_LAYERLEVEL" val="1_1"/>
  <p:tag name="KSO_WM_DIAGRAM_GROUP_CODE" val="l1-1"/>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5"/>
  <p:tag name="KSO_WM_UNIT_ID" val="diagram20170372_2*l_i*1_125"/>
  <p:tag name="KSO_WM_UNIT_LAYERLEVEL" val="1_1"/>
  <p:tag name="KSO_WM_DIAGRAM_GROUP_CODE" val="l1-1"/>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6"/>
  <p:tag name="KSO_WM_UNIT_ID" val="diagram20170372_2*l_i*1_126"/>
  <p:tag name="KSO_WM_UNIT_LAYERLEVEL" val="1_1"/>
  <p:tag name="KSO_WM_DIAGRAM_GROUP_CODE" val="l1-1"/>
  <p:tag name="KSO_WM_UNIT_TEXT_FILL_FORE_SCHEMECOLOR_INDEX" val="13"/>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7"/>
  <p:tag name="KSO_WM_UNIT_ID" val="diagram20170372_2*l_i*1_127"/>
  <p:tag name="KSO_WM_UNIT_LAYERLEVEL" val="1_1"/>
  <p:tag name="KSO_WM_DIAGRAM_GROUP_CODE" val="l1-1"/>
  <p:tag name="KSO_WM_UNIT_TEXT_FILL_FORE_SCHEMECOLOR_INDEX" val="13"/>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8"/>
  <p:tag name="KSO_WM_UNIT_ID" val="diagram20170372_2*l_i*1_128"/>
  <p:tag name="KSO_WM_UNIT_LAYERLEVEL" val="1_1"/>
  <p:tag name="KSO_WM_DIAGRAM_GROUP_CODE" val="l1-1"/>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29"/>
  <p:tag name="KSO_WM_UNIT_ID" val="diagram20170372_2*l_i*1_129"/>
  <p:tag name="KSO_WM_UNIT_LAYERLEVEL" val="1_1"/>
  <p:tag name="KSO_WM_DIAGRAM_GROUP_CODE" val="l1-1"/>
  <p:tag name="KSO_WM_UNIT_TEXT_FILL_FORE_SCHEMECOLOR_INDEX" val="13"/>
  <p:tag name="KSO_WM_UNIT_TEXT_FILL_TYPE" val="1"/>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0"/>
  <p:tag name="KSO_WM_UNIT_ID" val="diagram20170372_2*l_i*1_130"/>
  <p:tag name="KSO_WM_UNIT_LAYERLEVEL" val="1_1"/>
  <p:tag name="KSO_WM_DIAGRAM_GROUP_CODE" val="l1-1"/>
  <p:tag name="KSO_WM_UNIT_TEXT_FILL_FORE_SCHEMECOLOR_INDEX" val="13"/>
  <p:tag name="KSO_WM_UNIT_TEXT_FILL_TYPE" val="1"/>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1"/>
  <p:tag name="KSO_WM_UNIT_ID" val="diagram20170372_2*l_i*1_131"/>
  <p:tag name="KSO_WM_UNIT_LAYERLEVEL" val="1_1"/>
  <p:tag name="KSO_WM_DIAGRAM_GROUP_CODE" val="l1-1"/>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88571_5*m_h_z*1_2_1"/>
  <p:tag name="KSO_WM_TEMPLATE_CATEGORY" val="diagram"/>
  <p:tag name="KSO_WM_TEMPLATE_INDEX" val="2018857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2"/>
  <p:tag name="KSO_WM_UNIT_ID" val="diagram20170372_2*l_i*1_132"/>
  <p:tag name="KSO_WM_UNIT_LAYERLEVEL" val="1_1"/>
  <p:tag name="KSO_WM_DIAGRAM_GROUP_CODE" val="l1-1"/>
  <p:tag name="KSO_WM_UNIT_TEXT_FILL_FORE_SCHEMECOLOR_INDEX" val="13"/>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3"/>
  <p:tag name="KSO_WM_UNIT_ID" val="diagram20170372_2*l_i*1_133"/>
  <p:tag name="KSO_WM_UNIT_LAYERLEVEL" val="1_1"/>
  <p:tag name="KSO_WM_DIAGRAM_GROUP_CODE" val="l1-1"/>
  <p:tag name="KSO_WM_UNIT_TEXT_FILL_FORE_SCHEMECOLOR_INDEX" val="13"/>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4"/>
  <p:tag name="KSO_WM_UNIT_ID" val="diagram20170372_2*l_i*1_134"/>
  <p:tag name="KSO_WM_UNIT_LAYERLEVEL" val="1_1"/>
  <p:tag name="KSO_WM_DIAGRAM_GROUP_CODE" val="l1-1"/>
  <p:tag name="KSO_WM_UNIT_FILL_FORE_SCHEMECOLOR_INDEX" val="16"/>
  <p:tag name="KSO_WM_UNIT_FILL_TYPE" val="1"/>
  <p:tag name="KSO_WM_UNIT_TEXT_FILL_FORE_SCHEMECOLOR_INDEX" val="13"/>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i"/>
  <p:tag name="KSO_WM_UNIT_INDEX" val="1_135"/>
  <p:tag name="KSO_WM_UNIT_ID" val="diagram20170372_2*l_i*1_135"/>
  <p:tag name="KSO_WM_UNIT_LAYERLEVEL" val="1_1"/>
  <p:tag name="KSO_WM_DIAGRAM_GROUP_CODE" val="l1-1"/>
  <p:tag name="KSO_WM_UNIT_FILL_FORE_SCHEMECOLOR_INDEX" val="14"/>
  <p:tag name="KSO_WM_UNIT_FILL_TYPE" val="1"/>
  <p:tag name="KSO_WM_UNIT_LINE_FORE_SCHEMECOLOR_INDEX" val="8"/>
  <p:tag name="KSO_WM_UNIT_LINE_FILL_TYPE" val="2"/>
  <p:tag name="KSO_WM_UNIT_TEXT_FILL_FORE_SCHEMECOLOR_INDEX" val="13"/>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1"/>
  <p:tag name="KSO_WM_UNIT_ID" val="diagram20170372_2*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2"/>
  <p:tag name="KSO_WM_UNIT_ID" val="diagram20170372_2*l_h_i*1_1_2"/>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3"/>
  <p:tag name="KSO_WM_UNIT_ID" val="diagram20170372_2*l_h_i*1_1_3"/>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4"/>
  <p:tag name="KSO_WM_UNIT_ID" val="diagram20170372_2*l_h_i*1_1_4"/>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5"/>
  <p:tag name="KSO_WM_UNIT_ID" val="diagram20170372_2*l_h_i*1_1_5"/>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6"/>
  <p:tag name="KSO_WM_UNIT_ID" val="diagram20170372_2*l_h_i*1_1_6"/>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3_1"/>
  <p:tag name="KSO_WM_UNIT_ID" val="diagram20188571_5*m_h_z*1_3_1"/>
  <p:tag name="KSO_WM_TEMPLATE_CATEGORY" val="diagram"/>
  <p:tag name="KSO_WM_TEMPLATE_INDEX" val="2018857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2_1"/>
  <p:tag name="KSO_WM_UNIT_ID" val="diagram20170372_2*l_h_i*1_2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2_2"/>
  <p:tag name="KSO_WM_UNIT_ID" val="diagram20170372_2*l_h_i*1_2_2"/>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2_3"/>
  <p:tag name="KSO_WM_UNIT_ID" val="diagram20170372_2*l_h_i*1_2_3"/>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2_4"/>
  <p:tag name="KSO_WM_UNIT_ID" val="diagram20170372_2*l_h_i*1_2_4"/>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9088_3*l_h_i*1_1_2"/>
  <p:tag name="KSO_WM_TEMPLATE_CATEGORY" val="diagram"/>
  <p:tag name="KSO_WM_TEMPLATE_INDEX" val="20169088"/>
  <p:tag name="KSO_WM_UNIT_LAYERLEVEL" val="1_1_1"/>
  <p:tag name="KSO_WM_TAG_VERSION" val="1.0"/>
  <p:tag name="KSO_WM_BEAUTIFY_FLAG" val="#wm#"/>
  <p:tag name="KSO_WM_UNIT_LINE_FORE_SCHEMECOLOR_INDEX" val="5"/>
  <p:tag name="KSO_WM_UNIT_LINE_FILL_TYPE" val="2"/>
  <p:tag name="KSO_WM_UNIT_DIAGRAM_SCHEMECOLOR_ID" val="0"/>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9088_3*l_h_i*1_2_2"/>
  <p:tag name="KSO_WM_TEMPLATE_CATEGORY" val="diagram"/>
  <p:tag name="KSO_WM_TEMPLATE_INDEX" val="20169088"/>
  <p:tag name="KSO_WM_UNIT_LAYERLEVEL" val="1_1_1"/>
  <p:tag name="KSO_WM_TAG_VERSION" val="1.0"/>
  <p:tag name="KSO_WM_BEAUTIFY_FLAG" val="#wm#"/>
  <p:tag name="KSO_WM_UNIT_LINE_FORE_SCHEMECOLOR_INDEX" val="6"/>
  <p:tag name="KSO_WM_UNIT_LINE_FILL_TYPE" val="2"/>
  <p:tag name="KSO_WM_UNIT_DIAGRAM_SCHEMECOLOR_ID" val="0"/>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9088_3*l_h_i*1_3_2"/>
  <p:tag name="KSO_WM_TEMPLATE_CATEGORY" val="diagram"/>
  <p:tag name="KSO_WM_TEMPLATE_INDEX" val="20169088"/>
  <p:tag name="KSO_WM_UNIT_LAYERLEVEL" val="1_1_1"/>
  <p:tag name="KSO_WM_TAG_VERSION" val="1.0"/>
  <p:tag name="KSO_WM_BEAUTIFY_FLAG" val="#wm#"/>
  <p:tag name="KSO_WM_UNIT_LINE_FORE_SCHEMECOLOR_INDEX" val="7"/>
  <p:tag name="KSO_WM_UNIT_LINE_FILL_TYPE" val="2"/>
  <p:tag name="KSO_WM_UNIT_DIAGRAM_SCHEMECOLOR_ID" val="0"/>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9088_3*l_h_i*1_1_3"/>
  <p:tag name="KSO_WM_TEMPLATE_CATEGORY" val="diagram"/>
  <p:tag name="KSO_WM_TEMPLATE_INDEX" val="2016908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0"/>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9088_3*l_h_i*1_2_3"/>
  <p:tag name="KSO_WM_TEMPLATE_CATEGORY" val="diagram"/>
  <p:tag name="KSO_WM_TEMPLATE_INDEX" val="20169088"/>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0"/>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69088_3*l_h_i*1_3_3"/>
  <p:tag name="KSO_WM_TEMPLATE_CATEGORY" val="diagram"/>
  <p:tag name="KSO_WM_TEMPLATE_INDEX" val="20169088"/>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0"/>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4_1"/>
  <p:tag name="KSO_WM_UNIT_ID" val="diagram20188571_5*m_h_z*1_4_1"/>
  <p:tag name="KSO_WM_TEMPLATE_CATEGORY" val="diagram"/>
  <p:tag name="KSO_WM_TEMPLATE_INDEX" val="2018857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340.xml><?xml version="1.0" encoding="utf-8"?>
<p:tagLst xmlns:a="http://schemas.openxmlformats.org/drawingml/2006/main" xmlns:r="http://schemas.openxmlformats.org/officeDocument/2006/relationships" xmlns:p="http://schemas.openxmlformats.org/presentationml/2006/main">
  <p:tag name="KSO_WM_UNIT_VALUE" val="102*102"/>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200184_3*m_h_x*1_4_1"/>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341.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3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1"/>
  <p:tag name="KSO_WM_UNIT_ID" val="diagram20177050_5*l_i*1_1"/>
  <p:tag name="KSO_WM_UNIT_LAYERLEVEL" val="1_1"/>
  <p:tag name="KSO_WM_BEAUTIFY_FLAG" val="#wm#"/>
  <p:tag name="KSO_WM_TAG_VERSION" val="1.0"/>
  <p:tag name="KSO_WM_DIAGRAM_GROUP_CODE" val="l1-1"/>
  <p:tag name="KSO_WM_UNIT_LINE_FORE_SCHEMECOLOR_INDEX" val="5"/>
  <p:tag name="KSO_WM_UNIT_LINE_FILL_TYPE" val="2"/>
</p:tagLst>
</file>

<file path=ppt/tags/tag3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2"/>
  <p:tag name="KSO_WM_UNIT_ID" val="diagram20177050_5*l_i*1_2"/>
  <p:tag name="KSO_WM_UNIT_LAYERLEVEL" val="1_1"/>
  <p:tag name="KSO_WM_BEAUTIFY_FLAG" val="#wm#"/>
  <p:tag name="KSO_WM_TAG_VERSION" val="1.0"/>
  <p:tag name="KSO_WM_DIAGRAM_GROUP_CODE" val="l1-1"/>
  <p:tag name="KSO_WM_UNIT_LINE_FORE_SCHEMECOLOR_INDEX" val="6"/>
  <p:tag name="KSO_WM_UNIT_LINE_FILL_TYPE" val="2"/>
</p:tagLst>
</file>

<file path=ppt/tags/tag3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1_2"/>
  <p:tag name="KSO_WM_UNIT_ID" val="diagram20177050_5*l_h_i*1_1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2_1"/>
  <p:tag name="KSO_WM_UNIT_ID" val="diagram20177050_5*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3_1"/>
  <p:tag name="KSO_WM_UNIT_ID" val="diagram20177050_5*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6"/>
  <p:tag name="KSO_WM_UNIT_ID" val="diagram20177050_5*l_i*1_6"/>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7"/>
  <p:tag name="KSO_WM_UNIT_ID" val="diagram20177050_5*l_i*1_7"/>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5_1"/>
  <p:tag name="KSO_WM_UNIT_ID" val="diagram20177050_5*l_h_i*1_5_1"/>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8571_5*m_h_i*1_1_2"/>
  <p:tag name="KSO_WM_TEMPLATE_CATEGORY" val="diagram"/>
  <p:tag name="KSO_WM_TEMPLATE_INDEX" val="201885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0"/>
</p:tagLst>
</file>

<file path=ppt/tags/tag3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9"/>
  <p:tag name="KSO_WM_UNIT_ID" val="diagram20177050_5*l_i*1_9"/>
  <p:tag name="KSO_WM_UNIT_LAYERLEVEL" val="1_1"/>
  <p:tag name="KSO_WM_BEAUTIFY_FLAG" val="#wm#"/>
  <p:tag name="KSO_WM_TAG_VERSION" val="1.0"/>
  <p:tag name="KSO_WM_DIAGRAM_GROUP_CODE" val="l1-1"/>
  <p:tag name="KSO_WM_UNIT_LINE_FORE_SCHEMECOLOR_INDEX" val="6"/>
  <p:tag name="KSO_WM_UNIT_LINE_FILL_TYPE" val="2"/>
</p:tagLst>
</file>

<file path=ppt/tags/tag3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10"/>
  <p:tag name="KSO_WM_UNIT_ID" val="diagram20177050_5*l_i*1_10"/>
  <p:tag name="KSO_WM_UNIT_LAYERLEVEL" val="1_1"/>
  <p:tag name="KSO_WM_BEAUTIFY_FLAG" val="#wm#"/>
  <p:tag name="KSO_WM_TAG_VERSION" val="1.0"/>
  <p:tag name="KSO_WM_DIAGRAM_GROUP_CODE" val="l1-1"/>
  <p:tag name="KSO_WM_UNIT_LINE_FORE_SCHEMECOLOR_INDEX" val="5"/>
  <p:tag name="KSO_WM_UNIT_LINE_FILL_TYPE" val="2"/>
</p:tagLst>
</file>

<file path=ppt/tags/tag3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11"/>
  <p:tag name="KSO_WM_UNIT_ID" val="diagram20177050_5*l_i*1_1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12"/>
  <p:tag name="KSO_WM_UNIT_ID" val="diagram20177050_5*l_i*1_12"/>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1_1"/>
  <p:tag name="KSO_WM_UNIT_ID" val="diagram20177050_5*l_h_i*1_1_1"/>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2_2"/>
  <p:tag name="KSO_WM_UNIT_ID" val="diagram20177050_5*l_h_i*1_2_2"/>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7050_5*i*14"/>
  <p:tag name="KSO_WM_TEMPLATE_CATEGORY" val="diagram"/>
  <p:tag name="KSO_WM_TEMPLATE_INDEX" val="20177050"/>
  <p:tag name="KSO_WM_UNIT_INDEX" val="14"/>
</p:tagLst>
</file>

<file path=ppt/tags/tag3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7050_5*i*19"/>
  <p:tag name="KSO_WM_TEMPLATE_CATEGORY" val="diagram"/>
  <p:tag name="KSO_WM_TEMPLATE_INDEX" val="20177050"/>
  <p:tag name="KSO_WM_UNIT_INDEX" val="19"/>
</p:tagLst>
</file>

<file path=ppt/tags/tag3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19"/>
  <p:tag name="KSO_WM_UNIT_ID" val="diagram20177050_5*l_i*1_19"/>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20"/>
  <p:tag name="KSO_WM_UNIT_ID" val="diagram20177050_5*l_i*1_20"/>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88571_5*m_h_i*1_5_3"/>
  <p:tag name="KSO_WM_TEMPLATE_CATEGORY" val="diagram"/>
  <p:tag name="KSO_WM_TEMPLATE_INDEX" val="2018857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DIAGRAM_SCHEMECOLOR_ID" val="0"/>
</p:tagLst>
</file>

<file path=ppt/tags/tag3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21"/>
  <p:tag name="KSO_WM_UNIT_ID" val="diagram20177050_5*l_i*1_2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22"/>
  <p:tag name="KSO_WM_UNIT_ID" val="diagram20177050_5*l_i*1_22"/>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i"/>
  <p:tag name="KSO_WM_UNIT_INDEX" val="1_23"/>
  <p:tag name="KSO_WM_UNIT_ID" val="diagram20177050_5*l_i*1_23"/>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4_1"/>
  <p:tag name="KSO_WM_UNIT_ID" val="diagram20177050_5*l_h_i*1_4_1"/>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4_2"/>
  <p:tag name="KSO_WM_UNIT_ID" val="diagram20177050_5*l_h_i*1_4_2"/>
  <p:tag name="KSO_WM_UNIT_LAYERLEVEL" val="1_1_1"/>
  <p:tag name="KSO_WM_BEAUTIFY_FLAG" val="#wm#"/>
  <p:tag name="KSO_WM_TAG_VERSION" val="1.0"/>
  <p:tag name="KSO_WM_DIAGRAM_GROUP_CODE" val="l1-1"/>
  <p:tag name="KSO_WM_UNIT_FILL_FORE_SCHEMECOLOR_INDEX" val="7"/>
  <p:tag name="KSO_WM_UNIT_FILL_TYPE" val="1"/>
</p:tagLst>
</file>

<file path=ppt/tags/tag3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3_2"/>
  <p:tag name="KSO_WM_UNIT_ID" val="diagram20177050_5*l_h_i*1_3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Lst>
</file>

<file path=ppt/tags/tag3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3_3"/>
  <p:tag name="KSO_WM_UNIT_ID" val="diagram20177050_5*l_h_i*1_3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5_2"/>
  <p:tag name="KSO_WM_UNIT_ID" val="diagram20177050_5*l_h_i*1_5_2"/>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Lst>
</file>

<file path=ppt/tags/tag36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7050"/>
  <p:tag name="KSO_WM_UNIT_TYPE" val="l_h_i"/>
  <p:tag name="KSO_WM_UNIT_INDEX" val="1_5_3"/>
  <p:tag name="KSO_WM_UNIT_ID" val="diagram20177050_5*l_h_i*1_5_3"/>
  <p:tag name="KSO_WM_UNIT_LAYERLEVEL" val="1_1_1"/>
  <p:tag name="KSO_WM_BEAUTIFY_FLAG" val="#wm#"/>
  <p:tag name="KSO_WM_TAG_VERSION" val="1.0"/>
  <p:tag name="KSO_WM_DIAGRAM_GROUP_CODE" val="l1-1"/>
  <p:tag name="KSO_WM_UNIT_FILL_FORE_SCHEMECOLOR_INDEX" val="14"/>
  <p:tag name="KSO_WM_UNIT_FILL_TYPE" val="1"/>
  <p:tag name="KSO_WM_UNIT_TEXT_FILL_FORE_SCHEMECOLOR_INDEX" val="13"/>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88571_5*m_h_i*1_1_5"/>
  <p:tag name="KSO_WM_TEMPLATE_CATEGORY" val="diagram"/>
  <p:tag name="KSO_WM_TEMPLATE_INDEX" val="20188571"/>
  <p:tag name="KSO_WM_UNIT_LAYERLEVEL" val="1_1_1"/>
  <p:tag name="KSO_WM_TAG_VERSION" val="1.0"/>
  <p:tag name="KSO_WM_BEAUTIFY_FLAG" val="#wm#"/>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DIAGRAM_SCHEMECOLOR_ID" val="0"/>
</p:tagLst>
</file>

<file path=ppt/tags/tag3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i"/>
  <p:tag name="KSO_WM_UNIT_INDEX" val="1_1"/>
  <p:tag name="KSO_WM_UNIT_ID" val="diagram20170385_3*l_i*1_1"/>
  <p:tag name="KSO_WM_UNIT_LAYERLEVEL" val="1_1"/>
  <p:tag name="KSO_WM_DIAGRAM_GROUP_CODE" val="l1-1"/>
  <p:tag name="KSO_WM_UNIT_USESOURCEFORMAT_APPLY" val="0"/>
</p:tagLst>
</file>

<file path=ppt/tags/tag3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385_3*i*8"/>
  <p:tag name="KSO_WM_TEMPLATE_CATEGORY" val="diagram"/>
  <p:tag name="KSO_WM_TEMPLATE_INDEX" val="20170385"/>
  <p:tag name="KSO_WM_UNIT_INDEX" val="8"/>
</p:tagLst>
</file>

<file path=ppt/tags/tag3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385_3*i*13"/>
  <p:tag name="KSO_WM_TEMPLATE_CATEGORY" val="diagram"/>
  <p:tag name="KSO_WM_TEMPLATE_INDEX" val="20170385"/>
  <p:tag name="KSO_WM_UNIT_INDEX" val="13"/>
</p:tagLst>
</file>

<file path=ppt/tags/tag3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385_3*i*18"/>
  <p:tag name="KSO_WM_TEMPLATE_CATEGORY" val="diagram"/>
  <p:tag name="KSO_WM_TEMPLATE_INDEX" val="20170385"/>
  <p:tag name="KSO_WM_UNIT_INDEX" val="18"/>
</p:tagLst>
</file>

<file path=ppt/tags/tag3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60928_16*i*176"/>
  <p:tag name="KSO_WM_TEMPLATE_CATEGORY" val="custom"/>
  <p:tag name="KSO_WM_TEMPLATE_INDEX" val="20160928"/>
  <p:tag name="KSO_WM_UNIT_INDEX" val="176"/>
</p:tagLst>
</file>

<file path=ppt/tags/tag3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1"/>
  <p:tag name="KSO_WM_UNIT_ID" val="diagram20170372_2*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2"/>
  <p:tag name="KSO_WM_UNIT_ID" val="diagram20170372_2*l_h_i*1_1_2"/>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3"/>
  <p:tag name="KSO_WM_UNIT_ID" val="diagram20170372_2*l_h_i*1_1_3"/>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4"/>
  <p:tag name="KSO_WM_UNIT_ID" val="diagram20170372_2*l_h_i*1_1_4"/>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5"/>
  <p:tag name="KSO_WM_UNIT_ID" val="diagram20170372_2*l_h_i*1_1_5"/>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20188571_5*m_i*1_5"/>
  <p:tag name="KSO_WM_TEMPLATE_CATEGORY" val="diagram"/>
  <p:tag name="KSO_WM_TEMPLATE_INDEX" val="20188571"/>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3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72"/>
  <p:tag name="KSO_WM_UNIT_TYPE" val="l_h_i"/>
  <p:tag name="KSO_WM_UNIT_INDEX" val="1_1_6"/>
  <p:tag name="KSO_WM_UNIT_ID" val="diagram20170372_2*l_h_i*1_1_6"/>
  <p:tag name="KSO_WM_UNIT_LAYERLEVEL" val="1_1_1"/>
  <p:tag name="KSO_WM_DIAGRAM_GROUP_CODE" val="l1-1"/>
  <p:tag name="KSO_WM_UNIT_LINE_FORE_SCHEMECOLOR_INDEX" val="14"/>
  <p:tag name="KSO_WM_UNIT_LINE_FILL_TYPE" val="2"/>
  <p:tag name="KSO_WM_UNIT_TEXT_FILL_FORE_SCHEMECOLOR_INDEX" val="13"/>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3_1"/>
  <p:tag name="KSO_WM_UNIT_ID" val="diagram20170385_3*l_h_i*1_3_1"/>
  <p:tag name="KSO_WM_UNIT_LAYERLEVEL" val="1_1_1"/>
  <p:tag name="KSO_WM_DIAGRAM_GROUP_CODE" val="l1-1"/>
  <p:tag name="KSO_WM_UNIT_FILL_FORE_SCHEMECOLOR_INDEX" val="7"/>
  <p:tag name="KSO_WM_UNIT_FILL_TYPE" val="1"/>
  <p:tag name="KSO_WM_UNIT_TEXT_FILL_FORE_SCHEMECOLOR_INDEX" val="2"/>
  <p:tag name="KSO_WM_UNIT_TEXT_FILL_TYPE" val="1"/>
  <p:tag name="KSO_WM_UNIT_USESOURCEFORMAT_APPLY" val="0"/>
</p:tagLst>
</file>

<file path=ppt/tags/tag3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3_2"/>
  <p:tag name="KSO_WM_UNIT_ID" val="diagram20170385_3*l_h_i*1_3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2_1"/>
  <p:tag name="KSO_WM_UNIT_ID" val="diagram20170385_3*l_h_i*1_2_1"/>
  <p:tag name="KSO_WM_UNIT_LAYERLEVEL" val="1_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3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2_2"/>
  <p:tag name="KSO_WM_UNIT_ID" val="diagram20170385_3*l_h_i*1_2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1_1"/>
  <p:tag name="KSO_WM_UNIT_ID" val="diagram20170385_3*l_h_i*1_1_1"/>
  <p:tag name="KSO_WM_UNIT_LAYERLEVEL" val="1_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3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385"/>
  <p:tag name="KSO_WM_UNIT_TYPE" val="l_h_i"/>
  <p:tag name="KSO_WM_UNIT_INDEX" val="1_1_2"/>
  <p:tag name="KSO_WM_UNIT_ID" val="diagram20170385_3*l_h_i*1_1_2"/>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2_1"/>
  <p:tag name="KSO_WM_UNIT_ID" val="diagram20184169_2*l_h_i*1_2_1"/>
  <p:tag name="KSO_WM_UNIT_LAYERLEVEL" val="1_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3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1_1"/>
  <p:tag name="KSO_WM_UNIT_ID" val="diagram20184169_2*l_h_i*1_1_1"/>
  <p:tag name="KSO_WM_UNIT_LAYERLEVEL" val="1_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3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51"/>
  <p:tag name="KSO_WM_UNIT_TYPE" val="l_h_i"/>
  <p:tag name="KSO_WM_UNIT_INDEX" val="1_1_2"/>
  <p:tag name="KSO_WM_UNIT_ID" val="diagram20174751_1*l_h_i*1_1_2"/>
  <p:tag name="KSO_WM_UNIT_LAYERLEVEL" val="1_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88571_5*m_h_i*1_4_5"/>
  <p:tag name="KSO_WM_TEMPLATE_CATEGORY" val="diagram"/>
  <p:tag name="KSO_WM_TEMPLATE_INDEX" val="20188571"/>
  <p:tag name="KSO_WM_UNIT_LAYERLEVEL" val="1_1_1"/>
  <p:tag name="KSO_WM_TAG_VERSION" val="1.0"/>
  <p:tag name="KSO_WM_BEAUTIFY_FLAG" val="#wm#"/>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3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a"/>
  <p:tag name="KSO_WM_UNIT_INDEX" val="1_1_1"/>
  <p:tag name="KSO_WM_UNIT_ID" val="diagram20184169_2*l_h_a*1_1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点击输入标题内容"/>
  <p:tag name="KSO_WM_UNIT_TEXT_FILL_FORE_SCHEMECOLOR_INDEX" val="1"/>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a"/>
  <p:tag name="KSO_WM_UNIT_INDEX" val="1_2_1"/>
  <p:tag name="KSO_WM_UNIT_ID" val="diagram20184169_2*l_h_a*1_2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点击输入标题内容"/>
  <p:tag name="KSO_WM_UNIT_TEXT_FILL_FORE_SCHEMECOLOR_INDEX" val="1"/>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3_1"/>
  <p:tag name="KSO_WM_UNIT_ID" val="diagram20184169_2*l_h_i*1_3_1"/>
  <p:tag name="KSO_WM_UNIT_LAYERLEVEL" val="1_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a"/>
  <p:tag name="KSO_WM_UNIT_INDEX" val="1_3_1"/>
  <p:tag name="KSO_WM_UNIT_ID" val="diagram20184169_2*l_h_a*1_3_1"/>
  <p:tag name="KSO_WM_UNIT_LAYERLEVEL" val="1_1_1"/>
  <p:tag name="KSO_WM_UNIT_VALUE" val="8"/>
  <p:tag name="KSO_WM_UNIT_HIGHLIGHT" val="0"/>
  <p:tag name="KSO_WM_UNIT_COMPATIBLE" val="0"/>
  <p:tag name="KSO_WM_UNIT_CLEAR" val="0"/>
  <p:tag name="KSO_WM_BEAUTIFY_FLAG" val="#wm#"/>
  <p:tag name="KSO_WM_DIAGRAM_GROUP_CODE" val="l1-1"/>
  <p:tag name="KSO_WM_UNIT_PRESET_TEXT" val="点击输入标题内容"/>
  <p:tag name="KSO_WM_UNIT_TEXT_FILL_FORE_SCHEMECOLOR_INDEX" val="1"/>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d"/>
  <p:tag name="KSO_WM_UNIT_INDEX" val="1_3_1"/>
  <p:tag name="KSO_WM_UNIT_ID" val="diagram20184169_2*l_h_d*1_3_1"/>
  <p:tag name="KSO_WM_UNIT_LAYERLEVEL" val="1_1_1"/>
  <p:tag name="KSO_WM_UNIT_VALUE" val="531*690"/>
  <p:tag name="KSO_WM_UNIT_HIGHLIGHT" val="0"/>
  <p:tag name="KSO_WM_UNIT_COMPATIBLE" val="0"/>
  <p:tag name="KSO_WM_UNIT_CLEAR" val="0"/>
  <p:tag name="KSO_WM_BEAUTIFY_FLAG" val="#wm#"/>
  <p:tag name="KSO_WM_DIAGRAM_GROUP_CODE" val="l1-1"/>
  <p:tag name="KSO_WM_UNIT_LINE_FORE_SCHEMECOLOR_INDEX" val="6"/>
  <p:tag name="KSO_WM_UNIT_LINE_FILL_TYPE" val="2"/>
  <p:tag name="KSO_WM_UNIT_TEXT_FILL_FORE_SCHEMECOLOR_INDEX" val="2"/>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1_2"/>
  <p:tag name="KSO_WM_UNIT_ID" val="diagram20184169_2*l_h_i*1_1_2"/>
  <p:tag name="KSO_WM_UNIT_LAYERLEVEL" val="1_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2_2"/>
  <p:tag name="KSO_WM_UNIT_ID" val="diagram20184169_2*l_h_i*1_2_2"/>
  <p:tag name="KSO_WM_UNIT_LAYERLEVEL" val="1_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3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4169"/>
  <p:tag name="KSO_WM_TAG_VERSION" val="1.0"/>
  <p:tag name="KSO_WM_UNIT_TYPE" val="l_h_i"/>
  <p:tag name="KSO_WM_UNIT_INDEX" val="1_3_2"/>
  <p:tag name="KSO_WM_UNIT_ID" val="diagram20184169_2*l_h_i*1_3_2"/>
  <p:tag name="KSO_WM_UNIT_LAYERLEVEL" val="1_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
  <p:tag name="KSO_WM_UNIT_ID" val="diagram20169114_2*l_i*1_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0"/>
</p:tagLst>
</file>

<file path=ppt/tags/tag3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2"/>
  <p:tag name="KSO_WM_UNIT_ID" val="diagram20169114_2*l_i*1_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8571_5*m_h_i*1_2_1"/>
  <p:tag name="KSO_WM_TEMPLATE_CATEGORY" val="diagram"/>
  <p:tag name="KSO_WM_TEMPLATE_INDEX" val="2018857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0"/>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88571_5*m_h_i*1_4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4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3"/>
  <p:tag name="KSO_WM_UNIT_ID" val="diagram20169114_2*l_i*1_3"/>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4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4"/>
  <p:tag name="KSO_WM_UNIT_ID" val="diagram20169114_2*l_i*1_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DIAGRAM_SCHEMECOLOR_ID" val="0"/>
</p:tagLst>
</file>

<file path=ppt/tags/tag4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5"/>
  <p:tag name="KSO_WM_UNIT_ID" val="diagram20169114_2*l_i*1_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4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6"/>
  <p:tag name="KSO_WM_UNIT_ID" val="diagram20169114_2*l_i*1_6"/>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4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7"/>
  <p:tag name="KSO_WM_UNIT_ID" val="diagram20169114_2*l_i*1_7"/>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8"/>
  <p:tag name="KSO_WM_UNIT_ID" val="diagram20169114_2*l_i*1_8"/>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9"/>
  <p:tag name="KSO_WM_UNIT_ID" val="diagram20169114_2*l_i*1_9"/>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0"/>
  <p:tag name="KSO_WM_UNIT_ID" val="diagram20169114_2*l_i*1_10"/>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1"/>
  <p:tag name="KSO_WM_UNIT_ID" val="diagram20169114_2*l_i*1_11"/>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2"/>
  <p:tag name="KSO_WM_UNIT_ID" val="diagram20169114_2*l_i*1_12"/>
  <p:tag name="KSO_WM_UNIT_LAYERLEVEL" val="1_1"/>
  <p:tag name="KSO_WM_DIAGRAM_GROUP_CODE" val="l1-1"/>
  <p:tag name="KSO_WM_UNIT_FILL_FORE_SCHEMECOLOR_INDEX" val="10"/>
  <p:tag name="KSO_WM_UNIT_FILL_TYPE" val="1"/>
  <p:tag name="KSO_WM_UNIT_TEXT_FILL_FORE_SCHEMECOLOR_INDEX" val="13"/>
  <p:tag name="KSO_WM_UNIT_TEXT_FILL_TYPE" val="1"/>
  <p:tag name="KSO_WM_UNIT_DIAGRAM_SCHEMECOLOR_ID" val="0"/>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8571_5*m_h_i*1_4_1"/>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4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3"/>
  <p:tag name="KSO_WM_UNIT_ID" val="diagram20169114_2*l_i*1_13"/>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4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4"/>
  <p:tag name="KSO_WM_UNIT_ID" val="diagram20169114_2*l_i*1_14"/>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4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5"/>
  <p:tag name="KSO_WM_UNIT_ID" val="diagram20169114_2*l_i*1_15"/>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4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i"/>
  <p:tag name="KSO_WM_UNIT_INDEX" val="1_16"/>
  <p:tag name="KSO_WM_UNIT_ID" val="diagram20169114_2*l_i*1_16"/>
  <p:tag name="KSO_WM_UNIT_LAYERLEVEL" val="1_1"/>
  <p:tag name="KSO_WM_DIAGRAM_GROUP_CODE" val="l1-1"/>
  <p:tag name="KSO_WM_UNIT_FILL_FORE_SCHEMECOLOR_INDEX" val="14"/>
  <p:tag name="KSO_WM_UNIT_FILL_TYPE" val="1"/>
  <p:tag name="KSO_WM_UNIT_TEXT_FILL_FORE_SCHEMECOLOR_INDEX" val="13"/>
  <p:tag name="KSO_WM_UNIT_TEXT_FILL_TYPE" val="1"/>
  <p:tag name="KSO_WM_UNIT_DIAGRAM_SCHEMECOLOR_ID" val="0"/>
</p:tagLst>
</file>

<file path=ppt/tags/tag4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UNIT_TYPE" val="l_h_i"/>
  <p:tag name="KSO_WM_UNIT_INDEX" val="1_1_1"/>
  <p:tag name="KSO_WM_UNIT_ID" val="diagram20169114_2*l_h_i*1_1_1"/>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DIAGRAM_SCHEMECOLOR_ID" val="0"/>
</p:tagLst>
</file>

<file path=ppt/tags/tag4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114"/>
  <p:tag name="KSO_WM_DIAGRAM_GROUP_CODE" val="l1-1"/>
  <p:tag name="KSO_WM_UNIT_TYPE" val="l_h_i"/>
  <p:tag name="KSO_WM_UNIT_INDEX" val="1_2_1"/>
  <p:tag name="KSO_WM_UNIT_ID" val="diagram20169114_2*l_h_i*1_2_1"/>
  <p:tag name="KSO_WM_UNIT_LAYERLEVEL" val="1_1_1"/>
  <p:tag name="KSO_WM_UNIT_FILL_FORE_SCHEMECOLOR_INDEX" val="13"/>
  <p:tag name="KSO_WM_UNIT_FILL_TYPE" val="1"/>
  <p:tag name="KSO_WM_UNIT_TEXT_FILL_FORE_SCHEMECOLOR_INDEX" val="13"/>
  <p:tag name="KSO_WM_UNIT_TEXT_FILL_TYPE" val="1"/>
  <p:tag name="KSO_WM_UNIT_DIAGRAM_SCHEMECOLOR_ID" val="0"/>
</p:tagLst>
</file>

<file path=ppt/tags/tag4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UNIT_CLEAR" val="1"/>
  <p:tag name="KSO_WM_TAG_VERSION" val="1.0"/>
  <p:tag name="KSO_WM_BEAUTIFY_FLAG" val="#wm#"/>
  <p:tag name="KSO_WM_UNIT_TYPE" val="l_h_i"/>
  <p:tag name="KSO_WM_UNIT_INDEX" val="1_2_1"/>
  <p:tag name="KSO_WM_UNIT_ID" val="diagram20171158_2*l_h_i*1_2_1"/>
  <p:tag name="KSO_WM_UNIT_LAYERLEVEL" val="1_1_1"/>
  <p:tag name="KSO_WM_DIAGRAM_GROUP_CODE" val="l1-1"/>
  <p:tag name="KSO_WM_UNIT_FILL_FORE_SCHEMECOLOR_INDEX" val="15"/>
  <p:tag name="KSO_WM_UNIT_FILL_TYPE" val="1"/>
  <p:tag name="KSO_WM_UNIT_DIAGRAM_SCHEMECOLOR_ID" val="0"/>
</p:tagLst>
</file>

<file path=ppt/tags/tag4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TAG_VERSION" val="1.0"/>
  <p:tag name="KSO_WM_BEAUTIFY_FLAG" val="#wm#"/>
  <p:tag name="KSO_WM_UNIT_TYPE" val="l_h_f"/>
  <p:tag name="KSO_WM_UNIT_INDEX" val="1_2_1"/>
  <p:tag name="KSO_WM_UNIT_CLEAR" val="1"/>
  <p:tag name="KSO_WM_UNIT_LAYERLEVEL" val="1_1_1"/>
  <p:tag name="KSO_WM_UNIT_VALUE" val="44"/>
  <p:tag name="KSO_WM_UNIT_HIGHLIGHT" val="0"/>
  <p:tag name="KSO_WM_UNIT_COMPATIBLE" val="0"/>
  <p:tag name="KSO_WM_UNIT_PRESET_TEXT_INDEX" val="3"/>
  <p:tag name="KSO_WM_UNIT_PRESET_TEXT_LEN" val="24"/>
  <p:tag name="KSO_WM_DIAGRAM_GROUP_CODE" val="l1-1"/>
  <p:tag name="KSO_WM_UNIT_ID" val="diagram20171158_2*l_h_f*1_2_1"/>
  <p:tag name="KSO_WM_UNIT_FILL_FORE_SCHEMECOLOR_INDEX" val="5"/>
  <p:tag name="KSO_WM_UNIT_FILL_TYPE" val="1"/>
  <p:tag name="KSO_WM_UNIT_TEXT_FILL_FORE_SCHEMECOLOR_INDEX" val="14"/>
  <p:tag name="KSO_WM_UNIT_TEXT_FILL_TYPE" val="1"/>
  <p:tag name="KSO_WM_UNIT_DIAGRAM_SCHEMECOLOR_ID" val="0"/>
</p:tagLst>
</file>

<file path=ppt/tags/tag4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1158_2*i*22"/>
  <p:tag name="KSO_WM_TEMPLATE_CATEGORY" val="diagram"/>
  <p:tag name="KSO_WM_TEMPLATE_INDEX" val="20171158"/>
  <p:tag name="KSO_WM_UNIT_INDEX" val="22"/>
</p:tagLst>
</file>

<file path=ppt/tags/tag4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TAG_VERSION" val="1.0"/>
  <p:tag name="KSO_WM_BEAUTIFY_FLAG" val="#wm#"/>
  <p:tag name="KSO_WM_UNIT_TYPE" val="l_i"/>
  <p:tag name="KSO_WM_UNIT_INDEX" val="1_5"/>
  <p:tag name="KSO_WM_UNIT_ID" val="diagram20171158_2*l_i*1_5"/>
  <p:tag name="KSO_WM_UNIT_CLEAR" val="1"/>
  <p:tag name="KSO_WM_UNIT_LAYERLEVEL" val="1_1"/>
  <p:tag name="KSO_WM_DIAGRAM_GROUP_CODE" val="l1-1"/>
  <p:tag name="KSO_WM_UNIT_FILL_FORE_SCHEMECOLOR_INDEX" val="14"/>
  <p:tag name="KSO_WM_UNIT_FILL_TYPE" val="1"/>
  <p:tag name="KSO_WM_UNIT_DIAGRAM_SCHEMECOLOR_ID" val="0"/>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8571_5*m_h_i*1_1_1"/>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4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UNIT_CLEAR" val="1"/>
  <p:tag name="KSO_WM_TAG_VERSION" val="1.0"/>
  <p:tag name="KSO_WM_BEAUTIFY_FLAG" val="#wm#"/>
  <p:tag name="KSO_WM_UNIT_TYPE" val="l_h_i"/>
  <p:tag name="KSO_WM_UNIT_INDEX" val="1_2_2"/>
  <p:tag name="KSO_WM_UNIT_ID" val="diagram20171158_2*l_h_i*1_2_2"/>
  <p:tag name="KSO_WM_UNIT_LAYERLEVEL" val="1_1_1"/>
  <p:tag name="KSO_WM_DIAGRAM_GROUP_CODE" val="l1-1"/>
  <p:tag name="KSO_WM_UNIT_FILL_FORE_SCHEMECOLOR_INDEX" val="14"/>
  <p:tag name="KSO_WM_UNIT_FILL_TYPE" val="1"/>
  <p:tag name="KSO_WM_UNIT_DIAGRAM_SCHEMECOLOR_ID" val="0"/>
</p:tagLst>
</file>

<file path=ppt/tags/tag4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UNIT_CLEAR" val="1"/>
  <p:tag name="KSO_WM_TAG_VERSION" val="1.0"/>
  <p:tag name="KSO_WM_BEAUTIFY_FLAG" val="#wm#"/>
  <p:tag name="KSO_WM_UNIT_TYPE" val="l_h_i"/>
  <p:tag name="KSO_WM_UNIT_INDEX" val="1_2_3"/>
  <p:tag name="KSO_WM_UNIT_ID" val="diagram20171158_2*l_h_i*1_2_3"/>
  <p:tag name="KSO_WM_UNIT_LAYERLEVEL" val="1_1_1"/>
  <p:tag name="KSO_WM_DIAGRAM_GROUP_CODE" val="l1-1"/>
  <p:tag name="KSO_WM_UNIT_FILL_FORE_SCHEMECOLOR_INDEX" val="14"/>
  <p:tag name="KSO_WM_UNIT_FILL_TYPE" val="1"/>
  <p:tag name="KSO_WM_UNIT_DIAGRAM_SCHEMECOLOR_ID" val="0"/>
</p:tagLst>
</file>

<file path=ppt/tags/tag4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UNIT_CLEAR" val="1"/>
  <p:tag name="KSO_WM_TAG_VERSION" val="1.0"/>
  <p:tag name="KSO_WM_BEAUTIFY_FLAG" val="#wm#"/>
  <p:tag name="KSO_WM_UNIT_TYPE" val="l_h_i"/>
  <p:tag name="KSO_WM_UNIT_INDEX" val="1_2_4"/>
  <p:tag name="KSO_WM_UNIT_ID" val="diagram20171158_2*l_h_i*1_2_4"/>
  <p:tag name="KSO_WM_UNIT_LAYERLEVEL" val="1_1_1"/>
  <p:tag name="KSO_WM_DIAGRAM_GROUP_CODE" val="l1-1"/>
  <p:tag name="KSO_WM_UNIT_FILL_FORE_SCHEMECOLOR_INDEX" val="14"/>
  <p:tag name="KSO_WM_UNIT_FILL_TYPE" val="1"/>
  <p:tag name="KSO_WM_UNIT_TEXT_FILL_FORE_SCHEMECOLOR_INDEX" val="6"/>
  <p:tag name="KSO_WM_UNIT_TEXT_FILL_TYPE" val="1"/>
  <p:tag name="KSO_WM_UNIT_DIAGRAM_SCHEMECOLOR_ID" val="0"/>
</p:tagLst>
</file>

<file path=ppt/tags/tag4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71158"/>
  <p:tag name="KSO_WM_UNIT_CLEAR" val="1"/>
  <p:tag name="KSO_WM_TAG_VERSION" val="1.0"/>
  <p:tag name="KSO_WM_BEAUTIFY_FLAG" val="#wm#"/>
  <p:tag name="KSO_WM_UNIT_TYPE" val="l_h_i"/>
  <p:tag name="KSO_WM_UNIT_INDEX" val="1_2_5"/>
  <p:tag name="KSO_WM_UNIT_ID" val="diagram20171158_2*l_h_i*1_2_5"/>
  <p:tag name="KSO_WM_UNIT_LAYERLEVEL" val="1_1_1"/>
  <p:tag name="KSO_WM_DIAGRAM_GROUP_CODE" val="l1-1"/>
  <p:tag name="KSO_WM_UNIT_FILL_FORE_SCHEMECOLOR_INDEX" val="14"/>
  <p:tag name="KSO_WM_UNIT_FILL_TYPE" val="1"/>
  <p:tag name="KSO_WM_UNIT_DIAGRAM_SCHEMECOLOR_ID" val="0"/>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7"/>
  <p:tag name="KSO_WM_UNIT_LAYERLEVEL" val="1_1"/>
  <p:tag name="KSO_WM_DIAGRAM_GROUP_CODE" val="l1-1"/>
  <p:tag name="KSO_WM_UNIT_ID" val="diagram20170471_2*l_i*1_37"/>
  <p:tag name="KSO_WM_UNIT_FILL_FORE_SCHEMECOLOR_INDEX" val="16"/>
  <p:tag name="KSO_WM_UNIT_FILL_TYPE" val="1"/>
  <p:tag name="KSO_WM_UNIT_TEXT_FILL_FORE_SCHEMECOLOR_INDEX" val="13"/>
  <p:tag name="KSO_WM_UNIT_TEXT_FILL_TYPE" val="1"/>
  <p:tag name="KSO_WM_UNIT_DIAGRAM_SCHEMECOLOR_ID" val="0"/>
</p:tagLst>
</file>

<file path=ppt/tags/tag4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8"/>
  <p:tag name="KSO_WM_UNIT_LAYERLEVEL" val="1_1"/>
  <p:tag name="KSO_WM_DIAGRAM_GROUP_CODE" val="l1-1"/>
  <p:tag name="KSO_WM_UNIT_ID" val="diagram20170471_2*l_i*1_38"/>
  <p:tag name="KSO_WM_UNIT_FILL_FORE_SCHEMECOLOR_INDEX" val="16"/>
  <p:tag name="KSO_WM_UNIT_FILL_TYPE" val="1"/>
  <p:tag name="KSO_WM_UNIT_TEXT_FILL_FORE_SCHEMECOLOR_INDEX" val="13"/>
  <p:tag name="KSO_WM_UNIT_TEXT_FILL_TYPE" val="1"/>
  <p:tag name="KSO_WM_UNIT_DIAGRAM_SCHEMECOLOR_ID" val="0"/>
</p:tagLst>
</file>

<file path=ppt/tags/tag4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9"/>
  <p:tag name="KSO_WM_UNIT_LAYERLEVEL" val="1_1"/>
  <p:tag name="KSO_WM_DIAGRAM_GROUP_CODE" val="l1-1"/>
  <p:tag name="KSO_WM_UNIT_ID" val="diagram20170471_2*l_i*1_39"/>
  <p:tag name="KSO_WM_UNIT_FILL_FORE_SCHEMECOLOR_INDEX" val="16"/>
  <p:tag name="KSO_WM_UNIT_FILL_TYPE" val="1"/>
  <p:tag name="KSO_WM_UNIT_TEXT_FILL_FORE_SCHEMECOLOR_INDEX" val="13"/>
  <p:tag name="KSO_WM_UNIT_TEXT_FILL_TYPE" val="1"/>
  <p:tag name="KSO_WM_UNIT_DIAGRAM_SCHEMECOLOR_ID" val="0"/>
</p:tagLst>
</file>

<file path=ppt/tags/tag4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0"/>
  <p:tag name="KSO_WM_UNIT_LAYERLEVEL" val="1_1"/>
  <p:tag name="KSO_WM_DIAGRAM_GROUP_CODE" val="l1-1"/>
  <p:tag name="KSO_WM_UNIT_ID" val="diagram20170471_2*l_i*1_40"/>
  <p:tag name="KSO_WM_UNIT_TEXT_FILL_FORE_SCHEMECOLOR_INDEX" val="13"/>
  <p:tag name="KSO_WM_UNIT_TEXT_FILL_TYPE" val="1"/>
  <p:tag name="KSO_WM_UNIT_DIAGRAM_SCHEMECOLOR_ID" val="0"/>
</p:tagLst>
</file>

<file path=ppt/tags/tag4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1"/>
  <p:tag name="KSO_WM_UNIT_LAYERLEVEL" val="1_1"/>
  <p:tag name="KSO_WM_DIAGRAM_GROUP_CODE" val="l1-1"/>
  <p:tag name="KSO_WM_UNIT_ID" val="diagram20170471_2*l_i*1_41"/>
  <p:tag name="KSO_WM_UNIT_TEXT_FILL_FORE_SCHEMECOLOR_INDEX" val="13"/>
  <p:tag name="KSO_WM_UNIT_TEXT_FILL_TYPE" val="1"/>
  <p:tag name="KSO_WM_UNIT_DIAGRAM_SCHEMECOLOR_ID" val="0"/>
</p:tagLst>
</file>

<file path=ppt/tags/tag4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2"/>
  <p:tag name="KSO_WM_UNIT_LAYERLEVEL" val="1_1"/>
  <p:tag name="KSO_WM_DIAGRAM_GROUP_CODE" val="l1-1"/>
  <p:tag name="KSO_WM_UNIT_ID" val="diagram20170471_2*l_i*1_42"/>
  <p:tag name="KSO_WM_UNIT_TEXT_FILL_FORE_SCHEMECOLOR_INDEX" val="13"/>
  <p:tag name="KSO_WM_UNIT_TEXT_FILL_TYPE" val="1"/>
  <p:tag name="KSO_WM_UNIT_DIAGRAM_SCHEMECOLOR_ID" val="0"/>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8571_5*m_h_i*1_2_2"/>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4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3"/>
  <p:tag name="KSO_WM_UNIT_LAYERLEVEL" val="1_1"/>
  <p:tag name="KSO_WM_DIAGRAM_GROUP_CODE" val="l1-1"/>
  <p:tag name="KSO_WM_UNIT_ID" val="diagram20170471_2*l_i*1_43"/>
  <p:tag name="KSO_WM_UNIT_TEXT_FILL_FORE_SCHEMECOLOR_INDEX" val="13"/>
  <p:tag name="KSO_WM_UNIT_TEXT_FILL_TYPE" val="1"/>
  <p:tag name="KSO_WM_UNIT_DIAGRAM_SCHEMECOLOR_ID" val="0"/>
</p:tagLst>
</file>

<file path=ppt/tags/tag4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4"/>
  <p:tag name="KSO_WM_UNIT_LAYERLEVEL" val="1_1"/>
  <p:tag name="KSO_WM_DIAGRAM_GROUP_CODE" val="l1-1"/>
  <p:tag name="KSO_WM_UNIT_ID" val="diagram20170471_2*l_i*1_44"/>
  <p:tag name="KSO_WM_UNIT_TEXT_FILL_FORE_SCHEMECOLOR_INDEX" val="13"/>
  <p:tag name="KSO_WM_UNIT_TEXT_FILL_TYPE" val="1"/>
  <p:tag name="KSO_WM_UNIT_DIAGRAM_SCHEMECOLOR_ID" val="0"/>
</p:tagLst>
</file>

<file path=ppt/tags/tag4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5"/>
  <p:tag name="KSO_WM_UNIT_LAYERLEVEL" val="1_1"/>
  <p:tag name="KSO_WM_DIAGRAM_GROUP_CODE" val="l1-1"/>
  <p:tag name="KSO_WM_UNIT_ID" val="diagram20170471_2*l_i*1_45"/>
  <p:tag name="KSO_WM_UNIT_TEXT_FILL_FORE_SCHEMECOLOR_INDEX" val="13"/>
  <p:tag name="KSO_WM_UNIT_TEXT_FILL_TYPE" val="1"/>
  <p:tag name="KSO_WM_UNIT_DIAGRAM_SCHEMECOLOR_ID" val="0"/>
</p:tagLst>
</file>

<file path=ppt/tags/tag4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6"/>
  <p:tag name="KSO_WM_UNIT_LAYERLEVEL" val="1_1"/>
  <p:tag name="KSO_WM_DIAGRAM_GROUP_CODE" val="l1-1"/>
  <p:tag name="KSO_WM_UNIT_ID" val="diagram20170471_2*l_i*1_46"/>
  <p:tag name="KSO_WM_UNIT_TEXT_FILL_FORE_SCHEMECOLOR_INDEX" val="13"/>
  <p:tag name="KSO_WM_UNIT_TEXT_FILL_TYPE" val="1"/>
  <p:tag name="KSO_WM_UNIT_DIAGRAM_SCHEMECOLOR_ID" val="0"/>
</p:tagLst>
</file>

<file path=ppt/tags/tag4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7"/>
  <p:tag name="KSO_WM_UNIT_LAYERLEVEL" val="1_1"/>
  <p:tag name="KSO_WM_DIAGRAM_GROUP_CODE" val="l1-1"/>
  <p:tag name="KSO_WM_UNIT_ID" val="diagram20170471_2*l_i*1_47"/>
  <p:tag name="KSO_WM_UNIT_TEXT_FILL_FORE_SCHEMECOLOR_INDEX" val="13"/>
  <p:tag name="KSO_WM_UNIT_TEXT_FILL_TYPE" val="1"/>
  <p:tag name="KSO_WM_UNIT_DIAGRAM_SCHEMECOLOR_ID" val="0"/>
</p:tagLst>
</file>

<file path=ppt/tags/tag4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8"/>
  <p:tag name="KSO_WM_UNIT_LAYERLEVEL" val="1_1"/>
  <p:tag name="KSO_WM_DIAGRAM_GROUP_CODE" val="l1-1"/>
  <p:tag name="KSO_WM_UNIT_ID" val="diagram20170471_2*l_i*1_48"/>
  <p:tag name="KSO_WM_UNIT_FILL_FORE_SCHEMECOLOR_INDEX" val="16"/>
  <p:tag name="KSO_WM_UNIT_FILL_TYPE" val="1"/>
  <p:tag name="KSO_WM_UNIT_LINE_FORE_SCHEMECOLOR_INDEX" val="16"/>
  <p:tag name="KSO_WM_UNIT_LINE_FILL_TYPE" val="2"/>
  <p:tag name="KSO_WM_UNIT_TEXT_FILL_FORE_SCHEMECOLOR_INDEX" val="13"/>
  <p:tag name="KSO_WM_UNIT_TEXT_FILL_TYPE" val="1"/>
  <p:tag name="KSO_WM_UNIT_DIAGRAM_SCHEMECOLOR_ID" val="0"/>
</p:tagLst>
</file>

<file path=ppt/tags/tag4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9"/>
  <p:tag name="KSO_WM_UNIT_LAYERLEVEL" val="1_1"/>
  <p:tag name="KSO_WM_DIAGRAM_GROUP_CODE" val="l1-1"/>
  <p:tag name="KSO_WM_UNIT_ID" val="diagram20170471_2*l_i*1_49"/>
  <p:tag name="KSO_WM_UNIT_TEXT_FILL_FORE_SCHEMECOLOR_INDEX" val="13"/>
  <p:tag name="KSO_WM_UNIT_TEXT_FILL_TYPE" val="1"/>
  <p:tag name="KSO_WM_UNIT_DIAGRAM_SCHEMECOLOR_ID" val="0"/>
</p:tagLst>
</file>

<file path=ppt/tags/tag4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0"/>
  <p:tag name="KSO_WM_UNIT_LAYERLEVEL" val="1_1"/>
  <p:tag name="KSO_WM_DIAGRAM_GROUP_CODE" val="l1-1"/>
  <p:tag name="KSO_WM_UNIT_ID" val="diagram20170471_2*l_i*1_50"/>
  <p:tag name="KSO_WM_UNIT_TEXT_FILL_FORE_SCHEMECOLOR_INDEX" val="13"/>
  <p:tag name="KSO_WM_UNIT_TEXT_FILL_TYPE" val="1"/>
  <p:tag name="KSO_WM_UNIT_DIAGRAM_SCHEMECOLOR_ID" val="0"/>
</p:tagLst>
</file>

<file path=ppt/tags/tag4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1"/>
  <p:tag name="KSO_WM_UNIT_LAYERLEVEL" val="1_1"/>
  <p:tag name="KSO_WM_DIAGRAM_GROUP_CODE" val="l1-1"/>
  <p:tag name="KSO_WM_UNIT_ID" val="diagram20170471_2*l_i*1_51"/>
  <p:tag name="KSO_WM_UNIT_TEXT_FILL_FORE_SCHEMECOLOR_INDEX" val="13"/>
  <p:tag name="KSO_WM_UNIT_TEXT_FILL_TYPE" val="1"/>
  <p:tag name="KSO_WM_UNIT_DIAGRAM_SCHEMECOLOR_ID" val="0"/>
</p:tagLst>
</file>

<file path=ppt/tags/tag4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2"/>
  <p:tag name="KSO_WM_UNIT_LAYERLEVEL" val="1_1"/>
  <p:tag name="KSO_WM_DIAGRAM_GROUP_CODE" val="l1-1"/>
  <p:tag name="KSO_WM_UNIT_ID" val="diagram20170471_2*l_i*1_52"/>
  <p:tag name="KSO_WM_UNIT_TEXT_FILL_FORE_SCHEMECOLOR_INDEX" val="13"/>
  <p:tag name="KSO_WM_UNIT_TEXT_FILL_TYPE" val="1"/>
  <p:tag name="KSO_WM_UNIT_DIAGRAM_SCHEMECOLOR_ID" val="0"/>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88571_5*m_h_i*1_5_1"/>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4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3"/>
  <p:tag name="KSO_WM_UNIT_LAYERLEVEL" val="1_1"/>
  <p:tag name="KSO_WM_DIAGRAM_GROUP_CODE" val="l1-1"/>
  <p:tag name="KSO_WM_UNIT_ID" val="diagram20170471_2*l_i*1_53"/>
  <p:tag name="KSO_WM_UNIT_TEXT_FILL_FORE_SCHEMECOLOR_INDEX" val="13"/>
  <p:tag name="KSO_WM_UNIT_TEXT_FILL_TYPE" val="1"/>
  <p:tag name="KSO_WM_UNIT_DIAGRAM_SCHEMECOLOR_ID" val="0"/>
</p:tagLst>
</file>

<file path=ppt/tags/tag4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4"/>
  <p:tag name="KSO_WM_UNIT_LAYERLEVEL" val="1_1"/>
  <p:tag name="KSO_WM_DIAGRAM_GROUP_CODE" val="l1-1"/>
  <p:tag name="KSO_WM_UNIT_ID" val="diagram20170471_2*l_i*1_54"/>
  <p:tag name="KSO_WM_UNIT_TEXT_FILL_FORE_SCHEMECOLOR_INDEX" val="13"/>
  <p:tag name="KSO_WM_UNIT_TEXT_FILL_TYPE" val="1"/>
  <p:tag name="KSO_WM_UNIT_DIAGRAM_SCHEMECOLOR_ID" val="0"/>
</p:tagLst>
</file>

<file path=ppt/tags/tag4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5"/>
  <p:tag name="KSO_WM_UNIT_LAYERLEVEL" val="1_1"/>
  <p:tag name="KSO_WM_DIAGRAM_GROUP_CODE" val="l1-1"/>
  <p:tag name="KSO_WM_UNIT_ID" val="diagram20170471_2*l_i*1_55"/>
  <p:tag name="KSO_WM_UNIT_TEXT_FILL_FORE_SCHEMECOLOR_INDEX" val="13"/>
  <p:tag name="KSO_WM_UNIT_TEXT_FILL_TYPE" val="1"/>
  <p:tag name="KSO_WM_UNIT_DIAGRAM_SCHEMECOLOR_ID" val="0"/>
</p:tagLst>
</file>

<file path=ppt/tags/tag4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6"/>
  <p:tag name="KSO_WM_UNIT_LAYERLEVEL" val="1_1"/>
  <p:tag name="KSO_WM_DIAGRAM_GROUP_CODE" val="l1-1"/>
  <p:tag name="KSO_WM_UNIT_ID" val="diagram20170471_2*l_i*1_56"/>
  <p:tag name="KSO_WM_UNIT_TEXT_FILL_FORE_SCHEMECOLOR_INDEX" val="13"/>
  <p:tag name="KSO_WM_UNIT_TEXT_FILL_TYPE" val="1"/>
  <p:tag name="KSO_WM_UNIT_DIAGRAM_SCHEMECOLOR_ID" val="0"/>
</p:tagLst>
</file>

<file path=ppt/tags/tag4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7"/>
  <p:tag name="KSO_WM_UNIT_LAYERLEVEL" val="1_1"/>
  <p:tag name="KSO_WM_DIAGRAM_GROUP_CODE" val="l1-1"/>
  <p:tag name="KSO_WM_UNIT_ID" val="diagram20170471_2*l_i*1_57"/>
  <p:tag name="KSO_WM_UNIT_FILL_FORE_SCHEMECOLOR_INDEX" val="16"/>
  <p:tag name="KSO_WM_UNIT_FILL_TYPE" val="1"/>
  <p:tag name="KSO_WM_UNIT_LINE_FORE_SCHEMECOLOR_INDEX" val="16"/>
  <p:tag name="KSO_WM_UNIT_LINE_FILL_TYPE" val="2"/>
  <p:tag name="KSO_WM_UNIT_TEXT_FILL_FORE_SCHEMECOLOR_INDEX" val="13"/>
  <p:tag name="KSO_WM_UNIT_TEXT_FILL_TYPE" val="1"/>
  <p:tag name="KSO_WM_UNIT_DIAGRAM_SCHEMECOLOR_ID" val="0"/>
</p:tagLst>
</file>

<file path=ppt/tags/tag4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8"/>
  <p:tag name="KSO_WM_UNIT_LAYERLEVEL" val="1_1"/>
  <p:tag name="KSO_WM_DIAGRAM_GROUP_CODE" val="l1-1"/>
  <p:tag name="KSO_WM_UNIT_ID" val="diagram20170471_2*l_i*1_58"/>
  <p:tag name="KSO_WM_UNIT_TEXT_FILL_FORE_SCHEMECOLOR_INDEX" val="13"/>
  <p:tag name="KSO_WM_UNIT_TEXT_FILL_TYPE" val="1"/>
  <p:tag name="KSO_WM_UNIT_DIAGRAM_SCHEMECOLOR_ID" val="0"/>
</p:tagLst>
</file>

<file path=ppt/tags/tag4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9"/>
  <p:tag name="KSO_WM_UNIT_LAYERLEVEL" val="1_1"/>
  <p:tag name="KSO_WM_DIAGRAM_GROUP_CODE" val="l1-1"/>
  <p:tag name="KSO_WM_UNIT_ID" val="diagram20170471_2*l_i*1_59"/>
  <p:tag name="KSO_WM_UNIT_TEXT_FILL_FORE_SCHEMECOLOR_INDEX" val="13"/>
  <p:tag name="KSO_WM_UNIT_TEXT_FILL_TYPE" val="1"/>
  <p:tag name="KSO_WM_UNIT_DIAGRAM_SCHEMECOLOR_ID" val="0"/>
</p:tagLst>
</file>

<file path=ppt/tags/tag4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0"/>
  <p:tag name="KSO_WM_UNIT_LAYERLEVEL" val="1_1"/>
  <p:tag name="KSO_WM_DIAGRAM_GROUP_CODE" val="l1-1"/>
  <p:tag name="KSO_WM_UNIT_ID" val="diagram20170471_2*l_i*1_60"/>
  <p:tag name="KSO_WM_UNIT_TEXT_FILL_FORE_SCHEMECOLOR_INDEX" val="13"/>
  <p:tag name="KSO_WM_UNIT_TEXT_FILL_TYPE" val="1"/>
  <p:tag name="KSO_WM_UNIT_DIAGRAM_SCHEMECOLOR_ID" val="0"/>
</p:tagLst>
</file>

<file path=ppt/tags/tag4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1"/>
  <p:tag name="KSO_WM_UNIT_LAYERLEVEL" val="1_1"/>
  <p:tag name="KSO_WM_DIAGRAM_GROUP_CODE" val="l1-1"/>
  <p:tag name="KSO_WM_UNIT_ID" val="diagram20170471_2*l_i*1_61"/>
  <p:tag name="KSO_WM_UNIT_TEXT_FILL_FORE_SCHEMECOLOR_INDEX" val="13"/>
  <p:tag name="KSO_WM_UNIT_TEXT_FILL_TYPE" val="1"/>
  <p:tag name="KSO_WM_UNIT_DIAGRAM_SCHEMECOLOR_ID" val="0"/>
</p:tagLst>
</file>

<file path=ppt/tags/tag4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2"/>
  <p:tag name="KSO_WM_UNIT_LAYERLEVEL" val="1_1"/>
  <p:tag name="KSO_WM_DIAGRAM_GROUP_CODE" val="l1-1"/>
  <p:tag name="KSO_WM_UNIT_ID" val="diagram20170471_2*l_i*1_62"/>
  <p:tag name="KSO_WM_UNIT_TEXT_FILL_FORE_SCHEMECOLOR_INDEX" val="13"/>
  <p:tag name="KSO_WM_UNIT_TEXT_FILL_TYPE" val="1"/>
  <p:tag name="KSO_WM_UNIT_DIAGRAM_SCHEMECOLOR_ID" val="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88571_5*m_h_i*1_3_5"/>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4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3"/>
  <p:tag name="KSO_WM_UNIT_LAYERLEVEL" val="1_1"/>
  <p:tag name="KSO_WM_DIAGRAM_GROUP_CODE" val="l1-1"/>
  <p:tag name="KSO_WM_UNIT_ID" val="diagram20170471_2*l_i*1_63"/>
  <p:tag name="KSO_WM_UNIT_FILL_FORE_SCHEMECOLOR_INDEX" val="5"/>
  <p:tag name="KSO_WM_UNIT_FILL_TYPE" val="1"/>
  <p:tag name="KSO_WM_UNIT_TEXT_FILL_FORE_SCHEMECOLOR_INDEX" val="13"/>
  <p:tag name="KSO_WM_UNIT_TEXT_FILL_TYPE" val="1"/>
  <p:tag name="KSO_WM_UNIT_DIAGRAM_SCHEMECOLOR_ID" val="0"/>
</p:tagLst>
</file>

<file path=ppt/tags/tag4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4"/>
  <p:tag name="KSO_WM_UNIT_LAYERLEVEL" val="1_1"/>
  <p:tag name="KSO_WM_DIAGRAM_GROUP_CODE" val="l1-1"/>
  <p:tag name="KSO_WM_UNIT_ID" val="diagram20170471_2*l_i*1_64"/>
  <p:tag name="KSO_WM_UNIT_FILL_FORE_SCHEMECOLOR_INDEX" val="5"/>
  <p:tag name="KSO_WM_UNIT_FILL_TYPE" val="1"/>
  <p:tag name="KSO_WM_UNIT_TEXT_FILL_FORE_SCHEMECOLOR_INDEX" val="13"/>
  <p:tag name="KSO_WM_UNIT_TEXT_FILL_TYPE" val="1"/>
  <p:tag name="KSO_WM_UNIT_DIAGRAM_SCHEMECOLOR_ID" val="0"/>
</p:tagLst>
</file>

<file path=ppt/tags/tag4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5"/>
  <p:tag name="KSO_WM_UNIT_LAYERLEVEL" val="1_1"/>
  <p:tag name="KSO_WM_DIAGRAM_GROUP_CODE" val="l1-1"/>
  <p:tag name="KSO_WM_UNIT_ID" val="diagram20170471_2*l_i*1_65"/>
  <p:tag name="KSO_WM_UNIT_TEXT_FILL_FORE_SCHEMECOLOR_INDEX" val="13"/>
  <p:tag name="KSO_WM_UNIT_TEXT_FILL_TYPE" val="1"/>
  <p:tag name="KSO_WM_UNIT_DIAGRAM_SCHEMECOLOR_ID" val="0"/>
</p:tagLst>
</file>

<file path=ppt/tags/tag4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6"/>
  <p:tag name="KSO_WM_UNIT_LAYERLEVEL" val="1_1"/>
  <p:tag name="KSO_WM_DIAGRAM_GROUP_CODE" val="l1-1"/>
  <p:tag name="KSO_WM_UNIT_ID" val="diagram20170471_2*l_i*1_66"/>
  <p:tag name="KSO_WM_UNIT_FILL_FORE_SCHEMECOLOR_INDEX" val="5"/>
  <p:tag name="KSO_WM_UNIT_FILL_TYPE" val="1"/>
  <p:tag name="KSO_WM_UNIT_TEXT_FILL_FORE_SCHEMECOLOR_INDEX" val="13"/>
  <p:tag name="KSO_WM_UNIT_TEXT_FILL_TYPE" val="1"/>
  <p:tag name="KSO_WM_UNIT_DIAGRAM_SCHEMECOLOR_ID" val="0"/>
</p:tagLst>
</file>

<file path=ppt/tags/tag4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7"/>
  <p:tag name="KSO_WM_UNIT_LAYERLEVEL" val="1_1"/>
  <p:tag name="KSO_WM_DIAGRAM_GROUP_CODE" val="l1-1"/>
  <p:tag name="KSO_WM_UNIT_ID" val="diagram20170471_2*l_i*1_67"/>
  <p:tag name="KSO_WM_UNIT_TEXT_FILL_FORE_SCHEMECOLOR_INDEX" val="13"/>
  <p:tag name="KSO_WM_UNIT_TEXT_FILL_TYPE" val="1"/>
  <p:tag name="KSO_WM_UNIT_DIAGRAM_SCHEMECOLOR_ID" val="0"/>
</p:tagLst>
</file>

<file path=ppt/tags/tag4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8"/>
  <p:tag name="KSO_WM_UNIT_LAYERLEVEL" val="1_1"/>
  <p:tag name="KSO_WM_DIAGRAM_GROUP_CODE" val="l1-1"/>
  <p:tag name="KSO_WM_UNIT_ID" val="diagram20170471_2*l_i*1_68"/>
  <p:tag name="KSO_WM_UNIT_TEXT_FILL_FORE_SCHEMECOLOR_INDEX" val="13"/>
  <p:tag name="KSO_WM_UNIT_TEXT_FILL_TYPE" val="1"/>
  <p:tag name="KSO_WM_UNIT_DIAGRAM_SCHEMECOLOR_ID" val="0"/>
</p:tagLst>
</file>

<file path=ppt/tags/tag4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9"/>
  <p:tag name="KSO_WM_UNIT_LAYERLEVEL" val="1_1"/>
  <p:tag name="KSO_WM_DIAGRAM_GROUP_CODE" val="l1-1"/>
  <p:tag name="KSO_WM_UNIT_ID" val="diagram20170471_2*l_i*1_69"/>
  <p:tag name="KSO_WM_UNIT_TEXT_FILL_FORE_SCHEMECOLOR_INDEX" val="13"/>
  <p:tag name="KSO_WM_UNIT_TEXT_FILL_TYPE" val="1"/>
  <p:tag name="KSO_WM_UNIT_DIAGRAM_SCHEMECOLOR_ID" val="0"/>
</p:tagLst>
</file>

<file path=ppt/tags/tag4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0"/>
  <p:tag name="KSO_WM_UNIT_LAYERLEVEL" val="1_1"/>
  <p:tag name="KSO_WM_DIAGRAM_GROUP_CODE" val="l1-1"/>
  <p:tag name="KSO_WM_UNIT_ID" val="diagram20170471_2*l_i*1_70"/>
  <p:tag name="KSO_WM_UNIT_FILL_FORE_SCHEMECOLOR_INDEX" val="16"/>
  <p:tag name="KSO_WM_UNIT_FILL_TYPE" val="1"/>
  <p:tag name="KSO_WM_UNIT_TEXT_FILL_FORE_SCHEMECOLOR_INDEX" val="13"/>
  <p:tag name="KSO_WM_UNIT_TEXT_FILL_TYPE" val="1"/>
  <p:tag name="KSO_WM_UNIT_DIAGRAM_SCHEMECOLOR_ID" val="0"/>
</p:tagLst>
</file>

<file path=ppt/tags/tag4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1"/>
  <p:tag name="KSO_WM_UNIT_LAYERLEVEL" val="1_1"/>
  <p:tag name="KSO_WM_DIAGRAM_GROUP_CODE" val="l1-1"/>
  <p:tag name="KSO_WM_UNIT_ID" val="diagram20170471_2*l_i*1_71"/>
  <p:tag name="KSO_WM_UNIT_TEXT_FILL_FORE_SCHEMECOLOR_INDEX" val="13"/>
  <p:tag name="KSO_WM_UNIT_TEXT_FILL_TYPE" val="1"/>
  <p:tag name="KSO_WM_UNIT_DIAGRAM_SCHEMECOLOR_ID" val="0"/>
</p:tagLst>
</file>

<file path=ppt/tags/tag4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2"/>
  <p:tag name="KSO_WM_UNIT_LAYERLEVEL" val="1_1"/>
  <p:tag name="KSO_WM_DIAGRAM_GROUP_CODE" val="l1-1"/>
  <p:tag name="KSO_WM_UNIT_ID" val="diagram20170471_2*l_i*1_72"/>
  <p:tag name="KSO_WM_UNIT_TEXT_FILL_FORE_SCHEMECOLOR_INDEX" val="13"/>
  <p:tag name="KSO_WM_UNIT_TEXT_FILL_TYPE" val="1"/>
  <p:tag name="KSO_WM_UNIT_DIAGRAM_SCHEMECOLOR_ID" val="0"/>
</p:tagLst>
</file>

<file path=ppt/tags/tag46.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8571_5*m_h_f*1_1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4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3"/>
  <p:tag name="KSO_WM_UNIT_LAYERLEVEL" val="1_1"/>
  <p:tag name="KSO_WM_DIAGRAM_GROUP_CODE" val="l1-1"/>
  <p:tag name="KSO_WM_UNIT_ID" val="diagram20170471_2*l_i*1_73"/>
  <p:tag name="KSO_WM_UNIT_FILL_FORE_SCHEMECOLOR_INDEX" val="16"/>
  <p:tag name="KSO_WM_UNIT_FILL_TYPE" val="1"/>
  <p:tag name="KSO_WM_UNIT_TEXT_FILL_FORE_SCHEMECOLOR_INDEX" val="13"/>
  <p:tag name="KSO_WM_UNIT_TEXT_FILL_TYPE" val="1"/>
  <p:tag name="KSO_WM_UNIT_DIAGRAM_SCHEMECOLOR_ID" val="0"/>
</p:tagLst>
</file>

<file path=ppt/tags/tag4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4"/>
  <p:tag name="KSO_WM_UNIT_LAYERLEVEL" val="1_1"/>
  <p:tag name="KSO_WM_DIAGRAM_GROUP_CODE" val="l1-1"/>
  <p:tag name="KSO_WM_UNIT_ID" val="diagram20170471_2*l_i*1_74"/>
  <p:tag name="KSO_WM_UNIT_FILL_FORE_SCHEMECOLOR_INDEX" val="16"/>
  <p:tag name="KSO_WM_UNIT_FILL_TYPE" val="1"/>
  <p:tag name="KSO_WM_UNIT_TEXT_FILL_FORE_SCHEMECOLOR_INDEX" val="13"/>
  <p:tag name="KSO_WM_UNIT_TEXT_FILL_TYPE" val="1"/>
  <p:tag name="KSO_WM_UNIT_DIAGRAM_SCHEMECOLOR_ID" val="0"/>
</p:tagLst>
</file>

<file path=ppt/tags/tag4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5"/>
  <p:tag name="KSO_WM_UNIT_LAYERLEVEL" val="1_1"/>
  <p:tag name="KSO_WM_DIAGRAM_GROUP_CODE" val="l1-1"/>
  <p:tag name="KSO_WM_UNIT_ID" val="diagram20170471_2*l_i*1_75"/>
  <p:tag name="KSO_WM_UNIT_FILL_FORE_SCHEMECOLOR_INDEX" val="16"/>
  <p:tag name="KSO_WM_UNIT_FILL_TYPE" val="1"/>
  <p:tag name="KSO_WM_UNIT_TEXT_FILL_FORE_SCHEMECOLOR_INDEX" val="13"/>
  <p:tag name="KSO_WM_UNIT_TEXT_FILL_TYPE" val="1"/>
  <p:tag name="KSO_WM_UNIT_DIAGRAM_SCHEMECOLOR_ID" val="0"/>
</p:tagLst>
</file>

<file path=ppt/tags/tag4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6"/>
  <p:tag name="KSO_WM_UNIT_LAYERLEVEL" val="1_1"/>
  <p:tag name="KSO_WM_DIAGRAM_GROUP_CODE" val="l1-1"/>
  <p:tag name="KSO_WM_UNIT_ID" val="diagram20170471_2*l_i*1_76"/>
  <p:tag name="KSO_WM_UNIT_FILL_FORE_SCHEMECOLOR_INDEX" val="16"/>
  <p:tag name="KSO_WM_UNIT_FILL_TYPE" val="1"/>
  <p:tag name="KSO_WM_UNIT_TEXT_FILL_FORE_SCHEMECOLOR_INDEX" val="13"/>
  <p:tag name="KSO_WM_UNIT_TEXT_FILL_TYPE" val="1"/>
  <p:tag name="KSO_WM_UNIT_DIAGRAM_SCHEMECOLOR_ID" val="0"/>
</p:tagLst>
</file>

<file path=ppt/tags/tag4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7"/>
  <p:tag name="KSO_WM_UNIT_LAYERLEVEL" val="1_1"/>
  <p:tag name="KSO_WM_DIAGRAM_GROUP_CODE" val="l1-1"/>
  <p:tag name="KSO_WM_UNIT_ID" val="diagram20170471_2*l_i*1_77"/>
  <p:tag name="KSO_WM_UNIT_FILL_FORE_SCHEMECOLOR_INDEX" val="16"/>
  <p:tag name="KSO_WM_UNIT_FILL_TYPE" val="1"/>
  <p:tag name="KSO_WM_UNIT_TEXT_FILL_FORE_SCHEMECOLOR_INDEX" val="13"/>
  <p:tag name="KSO_WM_UNIT_TEXT_FILL_TYPE" val="1"/>
  <p:tag name="KSO_WM_UNIT_DIAGRAM_SCHEMECOLOR_ID" val="0"/>
</p:tagLst>
</file>

<file path=ppt/tags/tag4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8"/>
  <p:tag name="KSO_WM_UNIT_LAYERLEVEL" val="1_1"/>
  <p:tag name="KSO_WM_DIAGRAM_GROUP_CODE" val="l1-1"/>
  <p:tag name="KSO_WM_UNIT_ID" val="diagram20170471_2*l_i*1_78"/>
  <p:tag name="KSO_WM_UNIT_FILL_FORE_SCHEMECOLOR_INDEX" val="16"/>
  <p:tag name="KSO_WM_UNIT_FILL_TYPE" val="1"/>
  <p:tag name="KSO_WM_UNIT_TEXT_FILL_FORE_SCHEMECOLOR_INDEX" val="13"/>
  <p:tag name="KSO_WM_UNIT_TEXT_FILL_TYPE" val="1"/>
  <p:tag name="KSO_WM_UNIT_DIAGRAM_SCHEMECOLOR_ID" val="0"/>
</p:tagLst>
</file>

<file path=ppt/tags/tag4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9"/>
  <p:tag name="KSO_WM_UNIT_LAYERLEVEL" val="1_1"/>
  <p:tag name="KSO_WM_DIAGRAM_GROUP_CODE" val="l1-1"/>
  <p:tag name="KSO_WM_UNIT_ID" val="diagram20170471_2*l_i*1_79"/>
  <p:tag name="KSO_WM_UNIT_TEXT_FILL_FORE_SCHEMECOLOR_INDEX" val="13"/>
  <p:tag name="KSO_WM_UNIT_TEXT_FILL_TYPE" val="1"/>
  <p:tag name="KSO_WM_UNIT_DIAGRAM_SCHEMECOLOR_ID" val="0"/>
</p:tagLst>
</file>

<file path=ppt/tags/tag4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0"/>
  <p:tag name="KSO_WM_UNIT_LAYERLEVEL" val="1_1"/>
  <p:tag name="KSO_WM_DIAGRAM_GROUP_CODE" val="l1-1"/>
  <p:tag name="KSO_WM_UNIT_ID" val="diagram20170471_2*l_i*1_80"/>
  <p:tag name="KSO_WM_UNIT_FILL_FORE_SCHEMECOLOR_INDEX" val="14"/>
  <p:tag name="KSO_WM_UNIT_FILL_TYPE" val="1"/>
  <p:tag name="KSO_WM_UNIT_TEXT_FILL_FORE_SCHEMECOLOR_INDEX" val="13"/>
  <p:tag name="KSO_WM_UNIT_TEXT_FILL_TYPE" val="1"/>
  <p:tag name="KSO_WM_UNIT_DIAGRAM_SCHEMECOLOR_ID" val="0"/>
</p:tagLst>
</file>

<file path=ppt/tags/tag4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471_2*i*51"/>
  <p:tag name="KSO_WM_TEMPLATE_CATEGORY" val="diagram"/>
  <p:tag name="KSO_WM_TEMPLATE_INDEX" val="20170471"/>
  <p:tag name="KSO_WM_UNIT_INDEX" val="51"/>
</p:tagLst>
</file>

<file path=ppt/tags/tag4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70471_2*i*124"/>
  <p:tag name="KSO_WM_TEMPLATE_CATEGORY" val="diagram"/>
  <p:tag name="KSO_WM_TEMPLATE_INDEX" val="20170471"/>
  <p:tag name="KSO_WM_UNIT_INDEX" val="124"/>
</p:tagLst>
</file>

<file path=ppt/tags/tag4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8571_5*m_h_f*1_2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4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1"/>
  <p:tag name="KSO_WM_UNIT_ID" val="diagram20170471_2*l_i*1_81"/>
  <p:tag name="KSO_WM_UNIT_LAYERLEVEL" val="1_1"/>
  <p:tag name="KSO_WM_DIAGRAM_GROUP_CODE" val="l1-1"/>
  <p:tag name="KSO_WM_UNIT_FILL_FORE_SCHEMECOLOR_INDEX" val="14"/>
  <p:tag name="KSO_WM_UNIT_FILL_TYPE" val="1"/>
  <p:tag name="KSO_WM_UNIT_DIAGRAM_SCHEMECOLOR_ID" val="0"/>
</p:tagLst>
</file>

<file path=ppt/tags/tag4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2"/>
  <p:tag name="KSO_WM_UNIT_ID" val="diagram20170471_2*l_i*1_82"/>
  <p:tag name="KSO_WM_UNIT_LAYERLEVEL" val="1_1"/>
  <p:tag name="KSO_WM_DIAGRAM_GROUP_CODE" val="l1-1"/>
  <p:tag name="KSO_WM_UNIT_FILL_FORE_SCHEMECOLOR_INDEX" val="14"/>
  <p:tag name="KSO_WM_UNIT_FILL_TYPE" val="1"/>
  <p:tag name="KSO_WM_UNIT_DIAGRAM_SCHEMECOLOR_ID" val="0"/>
</p:tagLst>
</file>

<file path=ppt/tags/tag4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3"/>
  <p:tag name="KSO_WM_UNIT_ID" val="diagram20170471_2*l_i*1_83"/>
  <p:tag name="KSO_WM_UNIT_LAYERLEVEL" val="1_1"/>
  <p:tag name="KSO_WM_DIAGRAM_GROUP_CODE" val="l1-1"/>
  <p:tag name="KSO_WM_UNIT_FILL_FORE_SCHEMECOLOR_INDEX" val="14"/>
  <p:tag name="KSO_WM_UNIT_FILL_TYPE" val="1"/>
  <p:tag name="KSO_WM_UNIT_DIAGRAM_SCHEMECOLOR_ID" val="0"/>
</p:tagLst>
</file>

<file path=ppt/tags/tag4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4"/>
  <p:tag name="KSO_WM_UNIT_ID" val="diagram20170471_2*l_i*1_84"/>
  <p:tag name="KSO_WM_UNIT_LAYERLEVEL" val="1_1"/>
  <p:tag name="KSO_WM_DIAGRAM_GROUP_CODE" val="l1-1"/>
  <p:tag name="KSO_WM_UNIT_FILL_FORE_SCHEMECOLOR_INDEX" val="14"/>
  <p:tag name="KSO_WM_UNIT_FILL_TYPE" val="1"/>
  <p:tag name="KSO_WM_UNIT_DIAGRAM_SCHEMECOLOR_ID" val="0"/>
</p:tagLst>
</file>

<file path=ppt/tags/tag4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5"/>
  <p:tag name="KSO_WM_UNIT_ID" val="diagram20170471_2*l_i*1_85"/>
  <p:tag name="KSO_WM_UNIT_LAYERLEVEL" val="1_1"/>
  <p:tag name="KSO_WM_DIAGRAM_GROUP_CODE" val="l1-1"/>
  <p:tag name="KSO_WM_UNIT_FILL_FORE_SCHEMECOLOR_INDEX" val="14"/>
  <p:tag name="KSO_WM_UNIT_FILL_TYPE" val="1"/>
  <p:tag name="KSO_WM_UNIT_DIAGRAM_SCHEMECOLOR_ID" val="0"/>
</p:tagLst>
</file>

<file path=ppt/tags/tag4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6"/>
  <p:tag name="KSO_WM_UNIT_ID" val="diagram20170471_2*l_i*1_86"/>
  <p:tag name="KSO_WM_UNIT_LAYERLEVEL" val="1_1"/>
  <p:tag name="KSO_WM_DIAGRAM_GROUP_CODE" val="l1-1"/>
  <p:tag name="KSO_WM_UNIT_FILL_FORE_SCHEMECOLOR_INDEX" val="14"/>
  <p:tag name="KSO_WM_UNIT_FILL_TYPE" val="1"/>
  <p:tag name="KSO_WM_UNIT_DIAGRAM_SCHEMECOLOR_ID" val="0"/>
</p:tagLst>
</file>

<file path=ppt/tags/tag4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7"/>
  <p:tag name="KSO_WM_UNIT_ID" val="diagram20170471_2*l_i*1_87"/>
  <p:tag name="KSO_WM_UNIT_LAYERLEVEL" val="1_1"/>
  <p:tag name="KSO_WM_DIAGRAM_GROUP_CODE" val="l1-1"/>
  <p:tag name="KSO_WM_UNIT_FILL_FORE_SCHEMECOLOR_INDEX" val="14"/>
  <p:tag name="KSO_WM_UNIT_FILL_TYPE" val="1"/>
  <p:tag name="KSO_WM_UNIT_DIAGRAM_SCHEMECOLOR_ID" val="0"/>
</p:tagLst>
</file>

<file path=ppt/tags/tag4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8"/>
  <p:tag name="KSO_WM_UNIT_ID" val="diagram20170471_2*l_i*1_88"/>
  <p:tag name="KSO_WM_UNIT_LAYERLEVEL" val="1_1"/>
  <p:tag name="KSO_WM_DIAGRAM_GROUP_CODE" val="l1-1"/>
  <p:tag name="KSO_WM_UNIT_FILL_FORE_SCHEMECOLOR_INDEX" val="14"/>
  <p:tag name="KSO_WM_UNIT_FILL_TYPE" val="1"/>
  <p:tag name="KSO_WM_UNIT_DIAGRAM_SCHEMECOLOR_ID" val="0"/>
</p:tagLst>
</file>

<file path=ppt/tags/tag4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9"/>
  <p:tag name="KSO_WM_UNIT_ID" val="diagram20170471_2*l_i*1_89"/>
  <p:tag name="KSO_WM_UNIT_LAYERLEVEL" val="1_1"/>
  <p:tag name="KSO_WM_DIAGRAM_GROUP_CODE" val="l1-1"/>
  <p:tag name="KSO_WM_UNIT_FILL_FORE_SCHEMECOLOR_INDEX" val="14"/>
  <p:tag name="KSO_WM_UNIT_FILL_TYPE" val="1"/>
  <p:tag name="KSO_WM_UNIT_DIAGRAM_SCHEMECOLOR_ID" val="0"/>
</p:tagLst>
</file>

<file path=ppt/tags/tag4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90"/>
  <p:tag name="KSO_WM_UNIT_ID" val="diagram20170471_2*l_i*1_90"/>
  <p:tag name="KSO_WM_UNIT_LAYERLEVEL" val="1_1"/>
  <p:tag name="KSO_WM_DIAGRAM_GROUP_CODE" val="l1-1"/>
  <p:tag name="KSO_WM_UNIT_FILL_FORE_SCHEMECOLOR_INDEX" val="14"/>
  <p:tag name="KSO_WM_UNIT_FILL_TYPE" val="1"/>
  <p:tag name="KSO_WM_UNIT_DIAGRAM_SCHEMECOLOR_ID" val="0"/>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8571_5*m_h_a*1_2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4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91"/>
  <p:tag name="KSO_WM_UNIT_ID" val="diagram20170471_2*l_i*1_91"/>
  <p:tag name="KSO_WM_UNIT_LAYERLEVEL" val="1_1"/>
  <p:tag name="KSO_WM_DIAGRAM_GROUP_CODE" val="l1-1"/>
  <p:tag name="KSO_WM_UNIT_FILL_FORE_SCHEMECOLOR_INDEX" val="14"/>
  <p:tag name="KSO_WM_UNIT_FILL_TYPE" val="1"/>
  <p:tag name="KSO_WM_UNIT_DIAGRAM_SCHEMECOLOR_ID" val="0"/>
</p:tagLst>
</file>

<file path=ppt/tags/tag4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92"/>
  <p:tag name="KSO_WM_UNIT_ID" val="diagram20170471_2*l_i*1_92"/>
  <p:tag name="KSO_WM_UNIT_LAYERLEVEL" val="1_1"/>
  <p:tag name="KSO_WM_DIAGRAM_GROUP_CODE" val="l1-1"/>
  <p:tag name="KSO_WM_UNIT_FILL_FORE_SCHEMECOLOR_INDEX" val="14"/>
  <p:tag name="KSO_WM_UNIT_FILL_TYPE" val="1"/>
  <p:tag name="KSO_WM_UNIT_DIAGRAM_SCHEMECOLOR_ID" val="0"/>
</p:tagLst>
</file>

<file path=ppt/tags/tag4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
  <p:tag name="KSO_WM_UNIT_ID" val="diagram20170471_2*l_i*1_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4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
  <p:tag name="KSO_WM_UNIT_ID" val="diagram20170471_2*l_i*1_2"/>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4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
  <p:tag name="KSO_WM_UNIT_ID" val="diagram20170471_2*l_i*1_3"/>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4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4"/>
  <p:tag name="KSO_WM_UNIT_ID" val="diagram20170471_2*l_i*1_4"/>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4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5"/>
  <p:tag name="KSO_WM_UNIT_ID" val="diagram20170471_2*l_i*1_5"/>
  <p:tag name="KSO_WM_UNIT_LAYERLEVEL" val="1_1"/>
  <p:tag name="KSO_WM_DIAGRAM_GROUP_CODE" val="l1-1"/>
  <p:tag name="KSO_WM_UNIT_TEXT_FILL_FORE_SCHEMECOLOR_INDEX" val="13"/>
  <p:tag name="KSO_WM_UNIT_TEXT_FILL_TYPE" val="1"/>
  <p:tag name="KSO_WM_UNIT_DIAGRAM_SCHEMECOLOR_ID" val="0"/>
</p:tagLst>
</file>

<file path=ppt/tags/tag4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6"/>
  <p:tag name="KSO_WM_UNIT_ID" val="diagram20170471_2*l_i*1_6"/>
  <p:tag name="KSO_WM_UNIT_LAYERLEVEL" val="1_1"/>
  <p:tag name="KSO_WM_DIAGRAM_GROUP_CODE" val="l1-1"/>
  <p:tag name="KSO_WM_UNIT_TEXT_FILL_FORE_SCHEMECOLOR_INDEX" val="13"/>
  <p:tag name="KSO_WM_UNIT_TEXT_FILL_TYPE" val="1"/>
  <p:tag name="KSO_WM_UNIT_DIAGRAM_SCHEMECOLOR_ID" val="0"/>
</p:tagLst>
</file>

<file path=ppt/tags/tag4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7"/>
  <p:tag name="KSO_WM_UNIT_ID" val="diagram20170471_2*l_i*1_7"/>
  <p:tag name="KSO_WM_UNIT_LAYERLEVEL" val="1_1"/>
  <p:tag name="KSO_WM_DIAGRAM_GROUP_CODE" val="l1-1"/>
  <p:tag name="KSO_WM_UNIT_TEXT_FILL_FORE_SCHEMECOLOR_INDEX" val="13"/>
  <p:tag name="KSO_WM_UNIT_TEXT_FILL_TYPE" val="1"/>
  <p:tag name="KSO_WM_UNIT_DIAGRAM_SCHEMECOLOR_ID" val="0"/>
</p:tagLst>
</file>

<file path=ppt/tags/tag4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8"/>
  <p:tag name="KSO_WM_UNIT_ID" val="diagram20170471_2*l_i*1_8"/>
  <p:tag name="KSO_WM_UNIT_LAYERLEVEL" val="1_1"/>
  <p:tag name="KSO_WM_DIAGRAM_GROUP_CODE" val="l1-1"/>
  <p:tag name="KSO_WM_UNIT_TEXT_FILL_FORE_SCHEMECOLOR_INDEX" val="13"/>
  <p:tag name="KSO_WM_UNIT_TEXT_FILL_TYPE" val="1"/>
  <p:tag name="KSO_WM_UNIT_DIAGRAM_SCHEMECOLOR_ID" val="0"/>
</p:tagLst>
</file>

<file path=ppt/tags/tag49.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88571_5*m_h_f*1_4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4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9"/>
  <p:tag name="KSO_WM_UNIT_ID" val="diagram20170471_2*l_i*1_9"/>
  <p:tag name="KSO_WM_UNIT_LAYERLEVEL" val="1_1"/>
  <p:tag name="KSO_WM_DIAGRAM_GROUP_CODE" val="l1-1"/>
  <p:tag name="KSO_WM_UNIT_TEXT_FILL_FORE_SCHEMECOLOR_INDEX" val="13"/>
  <p:tag name="KSO_WM_UNIT_TEXT_FILL_TYPE" val="1"/>
  <p:tag name="KSO_WM_UNIT_DIAGRAM_SCHEMECOLOR_ID" val="0"/>
</p:tagLst>
</file>

<file path=ppt/tags/tag4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0"/>
  <p:tag name="KSO_WM_UNIT_ID" val="diagram20170471_2*l_i*1_10"/>
  <p:tag name="KSO_WM_UNIT_LAYERLEVEL" val="1_1"/>
  <p:tag name="KSO_WM_DIAGRAM_GROUP_CODE" val="l1-1"/>
  <p:tag name="KSO_WM_UNIT_TEXT_FILL_FORE_SCHEMECOLOR_INDEX" val="13"/>
  <p:tag name="KSO_WM_UNIT_TEXT_FILL_TYPE" val="1"/>
  <p:tag name="KSO_WM_UNIT_DIAGRAM_SCHEMECOLOR_ID" val="0"/>
</p:tagLst>
</file>

<file path=ppt/tags/tag4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1"/>
  <p:tag name="KSO_WM_UNIT_ID" val="diagram20170471_2*l_i*1_11"/>
  <p:tag name="KSO_WM_UNIT_LAYERLEVEL" val="1_1"/>
  <p:tag name="KSO_WM_DIAGRAM_GROUP_CODE" val="l1-1"/>
  <p:tag name="KSO_WM_UNIT_TEXT_FILL_FORE_SCHEMECOLOR_INDEX" val="13"/>
  <p:tag name="KSO_WM_UNIT_TEXT_FILL_TYPE" val="1"/>
  <p:tag name="KSO_WM_UNIT_DIAGRAM_SCHEMECOLOR_ID" val="0"/>
</p:tagLst>
</file>

<file path=ppt/tags/tag4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2"/>
  <p:tag name="KSO_WM_UNIT_ID" val="diagram20170471_2*l_i*1_12"/>
  <p:tag name="KSO_WM_UNIT_LAYERLEVEL" val="1_1"/>
  <p:tag name="KSO_WM_DIAGRAM_GROUP_CODE" val="l1-1"/>
  <p:tag name="KSO_WM_UNIT_TEXT_FILL_FORE_SCHEMECOLOR_INDEX" val="13"/>
  <p:tag name="KSO_WM_UNIT_TEXT_FILL_TYPE" val="1"/>
  <p:tag name="KSO_WM_UNIT_DIAGRAM_SCHEMECOLOR_ID" val="0"/>
</p:tagLst>
</file>

<file path=ppt/tags/tag4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3"/>
  <p:tag name="KSO_WM_UNIT_ID" val="diagram20170471_2*l_i*1_13"/>
  <p:tag name="KSO_WM_UNIT_LAYERLEVEL" val="1_1"/>
  <p:tag name="KSO_WM_DIAGRAM_GROUP_CODE" val="l1-1"/>
  <p:tag name="KSO_WM_UNIT_TEXT_FILL_FORE_SCHEMECOLOR_INDEX" val="13"/>
  <p:tag name="KSO_WM_UNIT_TEXT_FILL_TYPE" val="1"/>
  <p:tag name="KSO_WM_UNIT_DIAGRAM_SCHEMECOLOR_ID" val="0"/>
</p:tagLst>
</file>

<file path=ppt/tags/tag4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4"/>
  <p:tag name="KSO_WM_UNIT_ID" val="diagram20170471_2*l_i*1_14"/>
  <p:tag name="KSO_WM_UNIT_LAYERLEVEL" val="1_1"/>
  <p:tag name="KSO_WM_DIAGRAM_GROUP_CODE" val="l1-1"/>
  <p:tag name="KSO_WM_UNIT_TEXT_FILL_FORE_SCHEMECOLOR_INDEX" val="13"/>
  <p:tag name="KSO_WM_UNIT_TEXT_FILL_TYPE" val="1"/>
  <p:tag name="KSO_WM_UNIT_DIAGRAM_SCHEMECOLOR_ID" val="0"/>
</p:tagLst>
</file>

<file path=ppt/tags/tag4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5"/>
  <p:tag name="KSO_WM_UNIT_ID" val="diagram20170471_2*l_i*1_15"/>
  <p:tag name="KSO_WM_UNIT_LAYERLEVEL" val="1_1"/>
  <p:tag name="KSO_WM_DIAGRAM_GROUP_CODE" val="l1-1"/>
  <p:tag name="KSO_WM_UNIT_TEXT_FILL_FORE_SCHEMECOLOR_INDEX" val="13"/>
  <p:tag name="KSO_WM_UNIT_TEXT_FILL_TYPE" val="1"/>
  <p:tag name="KSO_WM_UNIT_DIAGRAM_SCHEMECOLOR_ID" val="0"/>
</p:tagLst>
</file>

<file path=ppt/tags/tag4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6"/>
  <p:tag name="KSO_WM_UNIT_ID" val="diagram20170471_2*l_i*1_16"/>
  <p:tag name="KSO_WM_UNIT_LAYERLEVEL" val="1_1"/>
  <p:tag name="KSO_WM_DIAGRAM_GROUP_CODE" val="l1-1"/>
  <p:tag name="KSO_WM_UNIT_TEXT_FILL_FORE_SCHEMECOLOR_INDEX" val="13"/>
  <p:tag name="KSO_WM_UNIT_TEXT_FILL_TYPE" val="1"/>
  <p:tag name="KSO_WM_UNIT_DIAGRAM_SCHEMECOLOR_ID" val="0"/>
</p:tagLst>
</file>

<file path=ppt/tags/tag4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7"/>
  <p:tag name="KSO_WM_UNIT_ID" val="diagram20170471_2*l_i*1_17"/>
  <p:tag name="KSO_WM_UNIT_LAYERLEVEL" val="1_1"/>
  <p:tag name="KSO_WM_DIAGRAM_GROUP_CODE" val="l1-1"/>
  <p:tag name="KSO_WM_UNIT_TEXT_FILL_FORE_SCHEMECOLOR_INDEX" val="13"/>
  <p:tag name="KSO_WM_UNIT_TEXT_FILL_TYPE" val="1"/>
  <p:tag name="KSO_WM_UNIT_DIAGRAM_SCHEMECOLOR_ID" val="0"/>
</p:tagLst>
</file>

<file path=ppt/tags/tag4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8"/>
  <p:tag name="KSO_WM_UNIT_ID" val="diagram20170471_2*l_i*1_18"/>
  <p:tag name="KSO_WM_UNIT_LAYERLEVEL" val="1_1"/>
  <p:tag name="KSO_WM_DIAGRAM_GROUP_CODE" val="l1-1"/>
  <p:tag name="KSO_WM_UNIT_TEXT_FILL_FORE_SCHEMECOLOR_INDEX" val="13"/>
  <p:tag name="KSO_WM_UNIT_TEXT_FILL_TYPE" val="1"/>
  <p:tag name="KSO_WM_UNIT_DIAGRAM_SCHEMECOLOR_ID" val="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8571_5*m_h_i*1_3_3"/>
  <p:tag name="KSO_WM_TEMPLATE_CATEGORY" val="diagram"/>
  <p:tag name="KSO_WM_TEMPLATE_INDEX" val="2018857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0"/>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8571_5*m_h_a*1_4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19"/>
  <p:tag name="KSO_WM_UNIT_ID" val="diagram20170471_2*l_i*1_19"/>
  <p:tag name="KSO_WM_UNIT_LAYERLEVEL" val="1_1"/>
  <p:tag name="KSO_WM_DIAGRAM_GROUP_CODE" val="l1-1"/>
  <p:tag name="KSO_WM_UNIT_TEXT_FILL_FORE_SCHEMECOLOR_INDEX" val="13"/>
  <p:tag name="KSO_WM_UNIT_TEXT_FILL_TYPE" val="1"/>
  <p:tag name="KSO_WM_UNIT_DIAGRAM_SCHEMECOLOR_ID" val="0"/>
</p:tagLst>
</file>

<file path=ppt/tags/tag5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0"/>
  <p:tag name="KSO_WM_UNIT_ID" val="diagram20170471_2*l_i*1_20"/>
  <p:tag name="KSO_WM_UNIT_LAYERLEVEL" val="1_1"/>
  <p:tag name="KSO_WM_DIAGRAM_GROUP_CODE" val="l1-1"/>
  <p:tag name="KSO_WM_UNIT_TEXT_FILL_FORE_SCHEMECOLOR_INDEX" val="13"/>
  <p:tag name="KSO_WM_UNIT_TEXT_FILL_TYPE" val="1"/>
  <p:tag name="KSO_WM_UNIT_DIAGRAM_SCHEMECOLOR_ID" val="0"/>
</p:tagLst>
</file>

<file path=ppt/tags/tag5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1"/>
  <p:tag name="KSO_WM_UNIT_ID" val="diagram20170471_2*l_i*1_21"/>
  <p:tag name="KSO_WM_UNIT_LAYERLEVEL" val="1_1"/>
  <p:tag name="KSO_WM_DIAGRAM_GROUP_CODE" val="l1-1"/>
  <p:tag name="KSO_WM_UNIT_FILL_FORE_SCHEMECOLOR_INDEX" val="14"/>
  <p:tag name="KSO_WM_UNIT_FILL_TYPE" val="1"/>
  <p:tag name="KSO_WM_UNIT_LINE_FORE_SCHEMECOLOR_INDEX" val="16"/>
  <p:tag name="KSO_WM_UNIT_LINE_FILL_TYPE" val="2"/>
  <p:tag name="KSO_WM_UNIT_TEXT_FILL_FORE_SCHEMECOLOR_INDEX" val="13"/>
  <p:tag name="KSO_WM_UNIT_TEXT_FILL_TYPE" val="1"/>
  <p:tag name="KSO_WM_UNIT_DIAGRAM_SCHEMECOLOR_ID" val="0"/>
</p:tagLst>
</file>

<file path=ppt/tags/tag5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2"/>
  <p:tag name="KSO_WM_UNIT_ID" val="diagram20170471_2*l_i*1_2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3"/>
  <p:tag name="KSO_WM_UNIT_ID" val="diagram20170471_2*l_i*1_23"/>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4"/>
  <p:tag name="KSO_WM_UNIT_ID" val="diagram20170471_2*l_i*1_24"/>
  <p:tag name="KSO_WM_UNIT_LAYERLEVEL" val="1_1"/>
  <p:tag name="KSO_WM_DIAGRAM_GROUP_CODE" val="l1-1"/>
  <p:tag name="KSO_WM_UNIT_TEXT_FILL_FORE_SCHEMECOLOR_INDEX" val="13"/>
  <p:tag name="KSO_WM_UNIT_TEXT_FILL_TYPE" val="1"/>
  <p:tag name="KSO_WM_UNIT_DIAGRAM_SCHEMECOLOR_ID" val="0"/>
</p:tagLst>
</file>

<file path=ppt/tags/tag5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5"/>
  <p:tag name="KSO_WM_UNIT_ID" val="diagram20170471_2*l_i*1_25"/>
  <p:tag name="KSO_WM_UNIT_LAYERLEVEL" val="1_1"/>
  <p:tag name="KSO_WM_DIAGRAM_GROUP_CODE" val="l1-1"/>
  <p:tag name="KSO_WM_UNIT_TEXT_FILL_FORE_SCHEMECOLOR_INDEX" val="13"/>
  <p:tag name="KSO_WM_UNIT_TEXT_FILL_TYPE" val="1"/>
  <p:tag name="KSO_WM_UNIT_DIAGRAM_SCHEMECOLOR_ID" val="0"/>
</p:tagLst>
</file>

<file path=ppt/tags/tag5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6"/>
  <p:tag name="KSO_WM_UNIT_ID" val="diagram20170471_2*l_i*1_26"/>
  <p:tag name="KSO_WM_UNIT_LAYERLEVEL" val="1_1"/>
  <p:tag name="KSO_WM_DIAGRAM_GROUP_CODE" val="l1-1"/>
  <p:tag name="KSO_WM_UNIT_TEXT_FILL_FORE_SCHEMECOLOR_INDEX" val="13"/>
  <p:tag name="KSO_WM_UNIT_TEXT_FILL_TYPE" val="1"/>
  <p:tag name="KSO_WM_UNIT_DIAGRAM_SCHEMECOLOR_ID" val="0"/>
</p:tagLst>
</file>

<file path=ppt/tags/tag5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7"/>
  <p:tag name="KSO_WM_UNIT_ID" val="diagram20170471_2*l_i*1_27"/>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8"/>
  <p:tag name="KSO_WM_UNIT_ID" val="diagram20170471_2*l_i*1_28"/>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8571_5*m_h_a*1_1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29"/>
  <p:tag name="KSO_WM_UNIT_ID" val="diagram20170471_2*l_i*1_29"/>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0"/>
  <p:tag name="KSO_WM_UNIT_ID" val="diagram20170471_2*l_i*1_30"/>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1"/>
  <p:tag name="KSO_WM_UNIT_ID" val="diagram20170471_2*l_i*1_3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2"/>
  <p:tag name="KSO_WM_UNIT_ID" val="diagram20170471_2*l_i*1_32"/>
  <p:tag name="KSO_WM_UNIT_LAYERLEVEL" val="1_1"/>
  <p:tag name="KSO_WM_DIAGRAM_GROUP_CODE" val="l1-1"/>
  <p:tag name="KSO_WM_UNIT_TEXT_FILL_FORE_SCHEMECOLOR_INDEX" val="13"/>
  <p:tag name="KSO_WM_UNIT_TEXT_FILL_TYPE" val="1"/>
  <p:tag name="KSO_WM_UNIT_DIAGRAM_SCHEMECOLOR_ID" val="0"/>
</p:tagLst>
</file>

<file path=ppt/tags/tag5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3"/>
  <p:tag name="KSO_WM_UNIT_ID" val="diagram20170471_2*l_i*1_3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4"/>
  <p:tag name="KSO_WM_UNIT_ID" val="diagram20170471_2*l_i*1_34"/>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5"/>
  <p:tag name="KSO_WM_UNIT_ID" val="diagram20170471_2*l_i*1_35"/>
  <p:tag name="KSO_WM_UNIT_LAYERLEVEL" val="1_1"/>
  <p:tag name="KSO_WM_DIAGRAM_GROUP_CODE" val="l1-1"/>
  <p:tag name="KSO_WM_UNIT_TEXT_FILL_FORE_SCHEMECOLOR_INDEX" val="13"/>
  <p:tag name="KSO_WM_UNIT_TEXT_FILL_TYPE" val="1"/>
  <p:tag name="KSO_WM_UNIT_DIAGRAM_SCHEMECOLOR_ID" val="0"/>
</p:tagLst>
</file>

<file path=ppt/tags/tag5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471"/>
  <p:tag name="KSO_WM_UNIT_TYPE" val="l_i"/>
  <p:tag name="KSO_WM_UNIT_INDEX" val="1_36"/>
  <p:tag name="KSO_WM_UNIT_ID" val="diagram20170471_2*l_i*1_36"/>
  <p:tag name="KSO_WM_UNIT_LAYERLEVEL" val="1_1"/>
  <p:tag name="KSO_WM_DIAGRAM_GROUP_CODE" val="l1-1"/>
  <p:tag name="KSO_WM_UNIT_TEXT_FILL_FORE_SCHEMECOLOR_INDEX" val="13"/>
  <p:tag name="KSO_WM_UNIT_TEXT_FILL_TYPE" val="1"/>
  <p:tag name="KSO_WM_UNIT_DIAGRAM_SCHEMECOLOR_ID" val="0"/>
</p:tagLst>
</file>

<file path=ppt/tags/tag5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961_3*i*17"/>
  <p:tag name="KSO_WM_TEMPLATE_CATEGORY" val="diagram"/>
  <p:tag name="KSO_WM_TEMPLATE_INDEX" val="20181961"/>
  <p:tag name="KSO_WM_UNIT_INDEX" val="17"/>
</p:tagLst>
</file>

<file path=ppt/tags/tag5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1"/>
  <p:tag name="KSO_WM_UNIT_ID" val="diagram20181961_3*l_i*1_41"/>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DIAGRAM_SCHEMECOLOR_ID" val="0"/>
</p:tagLst>
</file>

<file path=ppt/tags/tag52.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8571_5*m_h_f*1_3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5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2"/>
  <p:tag name="KSO_WM_UNIT_ID" val="diagram20181961_3*l_i*1_42"/>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DIAGRAM_SCHEMECOLOR_ID" val="0"/>
</p:tagLst>
</file>

<file path=ppt/tags/tag5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3"/>
  <p:tag name="KSO_WM_UNIT_ID" val="diagram20181961_3*l_i*1_43"/>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DIAGRAM_SCHEMECOLOR_ID" val="0"/>
</p:tagLst>
</file>

<file path=ppt/tags/tag5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4"/>
  <p:tag name="KSO_WM_UNIT_ID" val="diagram20181961_3*l_i*1_44"/>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DIAGRAM_SCHEMECOLOR_ID" val="0"/>
</p:tagLst>
</file>

<file path=ppt/tags/tag5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5"/>
  <p:tag name="KSO_WM_UNIT_ID" val="diagram20181961_3*l_i*1_45"/>
  <p:tag name="KSO_WM_UNIT_LAYERLEVEL" val="1_1"/>
  <p:tag name="KSO_WM_DIAGRAM_GROUP_CODE" val="l1-1"/>
  <p:tag name="KSO_WM_UNIT_FILL_FORE_SCHEMECOLOR_INDEX" val="9"/>
  <p:tag name="KSO_WM_UNIT_FILL_TYPE" val="1"/>
  <p:tag name="KSO_WM_UNIT_TEXT_FILL_FORE_SCHEMECOLOR_INDEX" val="13"/>
  <p:tag name="KSO_WM_UNIT_TEXT_FILL_TYPE" val="1"/>
  <p:tag name="KSO_WM_UNIT_DIAGRAM_SCHEMECOLOR_ID" val="0"/>
</p:tagLst>
</file>

<file path=ppt/tags/tag5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8"/>
  <p:tag name="KSO_WM_UNIT_ID" val="diagram20181961_3*l_i*1_38"/>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9"/>
  <p:tag name="KSO_WM_UNIT_ID" val="diagram20181961_3*l_i*1_39"/>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40"/>
  <p:tag name="KSO_WM_UNIT_ID" val="diagram20181961_3*l_i*1_40"/>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0"/>
  <p:tag name="KSO_WM_UNIT_ID" val="diagram20181961_3*l_i*1_30"/>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1"/>
  <p:tag name="KSO_WM_UNIT_ID" val="diagram20181961_3*l_i*1_3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2"/>
  <p:tag name="KSO_WM_UNIT_ID" val="diagram20181961_3*l_i*1_3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8571_5*m_h_a*1_3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3"/>
  <p:tag name="KSO_WM_UNIT_ID" val="diagram20181961_3*l_i*1_33"/>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4"/>
  <p:tag name="KSO_WM_UNIT_ID" val="diagram20181961_3*l_i*1_34"/>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5"/>
  <p:tag name="KSO_WM_UNIT_ID" val="diagram20181961_3*l_i*1_35"/>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6"/>
  <p:tag name="KSO_WM_UNIT_ID" val="diagram20181961_3*l_i*1_36"/>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37"/>
  <p:tag name="KSO_WM_UNIT_ID" val="diagram20181961_3*l_i*1_37"/>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2"/>
  <p:tag name="KSO_WM_UNIT_ID" val="diagram20181961_3*l_i*1_2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3"/>
  <p:tag name="KSO_WM_UNIT_ID" val="diagram20181961_3*l_i*1_2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4"/>
  <p:tag name="KSO_WM_UNIT_ID" val="diagram20181961_3*l_i*1_24"/>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5"/>
  <p:tag name="KSO_WM_UNIT_ID" val="diagram20181961_3*l_i*1_25"/>
  <p:tag name="KSO_WM_UNIT_LAYERLEVEL" val="1_1"/>
  <p:tag name="KSO_WM_DIAGRAM_GROUP_CODE" val="l1-1"/>
  <p:tag name="KSO_WM_UNIT_FILL_FORE_SCHEMECOLOR_INDEX" val="8"/>
  <p:tag name="KSO_WM_UNIT_FILL_TYPE" val="1"/>
  <p:tag name="KSO_WM_UNIT_TEXT_FILL_FORE_SCHEMECOLOR_INDEX" val="13"/>
  <p:tag name="KSO_WM_UNIT_TEXT_FILL_TYPE" val="1"/>
  <p:tag name="KSO_WM_UNIT_DIAGRAM_SCHEMECOLOR_ID" val="0"/>
</p:tagLst>
</file>

<file path=ppt/tags/tag5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6"/>
  <p:tag name="KSO_WM_UNIT_ID" val="diagram20181961_3*l_i*1_26"/>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DIAGRAM_SCHEMECOLOR_ID" val="0"/>
</p:tagLst>
</file>

<file path=ppt/tags/tag5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88571_5*m_h_f*1_5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5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7"/>
  <p:tag name="KSO_WM_UNIT_ID" val="diagram20181961_3*l_i*1_27"/>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DIAGRAM_SCHEMECOLOR_ID" val="0"/>
</p:tagLst>
</file>

<file path=ppt/tags/tag5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8"/>
  <p:tag name="KSO_WM_UNIT_ID" val="diagram20181961_3*l_i*1_2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DIAGRAM_SCHEMECOLOR_ID" val="0"/>
</p:tagLst>
</file>

<file path=ppt/tags/tag5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9"/>
  <p:tag name="KSO_WM_UNIT_ID" val="diagram20181961_3*l_i*1_29"/>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DIAGRAM_SCHEMECOLOR_ID" val="0"/>
</p:tagLst>
</file>

<file path=ppt/tags/tag5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4"/>
  <p:tag name="KSO_WM_UNIT_ID" val="diagram20181961_3*l_i*1_14"/>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5"/>
  <p:tag name="KSO_WM_UNIT_ID" val="diagram20181961_3*l_i*1_1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6"/>
  <p:tag name="KSO_WM_UNIT_ID" val="diagram20181961_3*l_i*1_1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DIAGRAM_SCHEMECOLOR_ID" val="0"/>
</p:tagLst>
</file>

<file path=ppt/tags/tag5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7"/>
  <p:tag name="KSO_WM_UNIT_ID" val="diagram20181961_3*l_i*1_17"/>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8"/>
  <p:tag name="KSO_WM_UNIT_ID" val="diagram20181961_3*l_i*1_18"/>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9"/>
  <p:tag name="KSO_WM_UNIT_ID" val="diagram20181961_3*l_i*1_19"/>
  <p:tag name="KSO_WM_UNIT_LAYERLEVEL" val="1_1"/>
  <p:tag name="KSO_WM_DIAGRAM_GROUP_CODE" val="l1-1"/>
  <p:tag name="KSO_WM_UNIT_TEXT_FILL_FORE_SCHEMECOLOR_INDEX" val="13"/>
  <p:tag name="KSO_WM_UNIT_TEXT_FILL_TYPE" val="1"/>
  <p:tag name="KSO_WM_UNIT_DIAGRAM_SCHEMECOLOR_ID" val="0"/>
</p:tagLst>
</file>

<file path=ppt/tags/tag5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0"/>
  <p:tag name="KSO_WM_UNIT_ID" val="diagram20181961_3*l_i*1_20"/>
  <p:tag name="KSO_WM_UNIT_LAYERLEVEL" val="1_1"/>
  <p:tag name="KSO_WM_DIAGRAM_GROUP_CODE" val="l1-1"/>
  <p:tag name="KSO_WM_UNIT_TEXT_FILL_FORE_SCHEMECOLOR_INDEX" val="13"/>
  <p:tag name="KSO_WM_UNIT_TEXT_FILL_TYPE" val="1"/>
  <p:tag name="KSO_WM_UNIT_DIAGRAM_SCHEMECOLOR_ID" val="0"/>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88571_5*m_h_a*1_5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21"/>
  <p:tag name="KSO_WM_UNIT_ID" val="diagram20181961_3*l_i*1_21"/>
  <p:tag name="KSO_WM_UNIT_LAYERLEVEL" val="1_1"/>
  <p:tag name="KSO_WM_DIAGRAM_GROUP_CODE" val="l1-1"/>
  <p:tag name="KSO_WM_UNIT_FILL_FORE_SCHEMECOLOR_INDEX" val="16"/>
  <p:tag name="KSO_WM_UNIT_FILL_TYPE" val="1"/>
  <p:tag name="KSO_WM_UNIT_TEXT_FILL_FORE_SCHEMECOLOR_INDEX" val="13"/>
  <p:tag name="KSO_WM_UNIT_TEXT_FILL_TYPE" val="1"/>
  <p:tag name="KSO_WM_UNIT_DIAGRAM_SCHEMECOLOR_ID" val="0"/>
</p:tagLst>
</file>

<file path=ppt/tags/tag5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5"/>
  <p:tag name="KSO_WM_UNIT_ID" val="diagram20181961_3*l_i*1_5"/>
  <p:tag name="KSO_WM_UNIT_LAYERLEVEL" val="1_1"/>
  <p:tag name="KSO_WM_DIAGRAM_GROUP_CODE" val="l1-1"/>
  <p:tag name="KSO_WM_UNIT_TEXT_FILL_FORE_SCHEMECOLOR_INDEX" val="13"/>
  <p:tag name="KSO_WM_UNIT_TEXT_FILL_TYPE" val="1"/>
  <p:tag name="KSO_WM_UNIT_DIAGRAM_SCHEMECOLOR_ID" val="0"/>
</p:tagLst>
</file>

<file path=ppt/tags/tag5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6"/>
  <p:tag name="KSO_WM_UNIT_ID" val="diagram20181961_3*l_i*1_6"/>
  <p:tag name="KSO_WM_UNIT_LAYERLEVEL" val="1_1"/>
  <p:tag name="KSO_WM_DIAGRAM_GROUP_CODE" val="l1-1"/>
  <p:tag name="KSO_WM_UNIT_TEXT_FILL_FORE_SCHEMECOLOR_INDEX" val="13"/>
  <p:tag name="KSO_WM_UNIT_TEXT_FILL_TYPE" val="1"/>
  <p:tag name="KSO_WM_UNIT_DIAGRAM_SCHEMECOLOR_ID" val="0"/>
</p:tagLst>
</file>

<file path=ppt/tags/tag5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7"/>
  <p:tag name="KSO_WM_UNIT_ID" val="diagram20181961_3*l_i*1_7"/>
  <p:tag name="KSO_WM_UNIT_LAYERLEVEL" val="1_1"/>
  <p:tag name="KSO_WM_DIAGRAM_GROUP_CODE" val="l1-1"/>
  <p:tag name="KSO_WM_UNIT_TEXT_FILL_FORE_SCHEMECOLOR_INDEX" val="13"/>
  <p:tag name="KSO_WM_UNIT_TEXT_FILL_TYPE" val="1"/>
  <p:tag name="KSO_WM_UNIT_DIAGRAM_SCHEMECOLOR_ID" val="0"/>
</p:tagLst>
</file>

<file path=ppt/tags/tag5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8"/>
  <p:tag name="KSO_WM_UNIT_ID" val="diagram20181961_3*l_i*1_8"/>
  <p:tag name="KSO_WM_UNIT_LAYERLEVEL" val="1_1"/>
  <p:tag name="KSO_WM_DIAGRAM_GROUP_CODE" val="l1-1"/>
  <p:tag name="KSO_WM_UNIT_TEXT_FILL_FORE_SCHEMECOLOR_INDEX" val="13"/>
  <p:tag name="KSO_WM_UNIT_TEXT_FILL_TYPE" val="1"/>
  <p:tag name="KSO_WM_UNIT_DIAGRAM_SCHEMECOLOR_ID" val="0"/>
</p:tagLst>
</file>

<file path=ppt/tags/tag5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9"/>
  <p:tag name="KSO_WM_UNIT_ID" val="diagram20181961_3*l_i*1_9"/>
  <p:tag name="KSO_WM_UNIT_LAYERLEVEL" val="1_1"/>
  <p:tag name="KSO_WM_DIAGRAM_GROUP_CODE" val="l1-1"/>
  <p:tag name="KSO_WM_UNIT_TEXT_FILL_FORE_SCHEMECOLOR_INDEX" val="13"/>
  <p:tag name="KSO_WM_UNIT_TEXT_FILL_TYPE" val="1"/>
  <p:tag name="KSO_WM_UNIT_DIAGRAM_SCHEMECOLOR_ID" val="0"/>
</p:tagLst>
</file>

<file path=ppt/tags/tag5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0"/>
  <p:tag name="KSO_WM_UNIT_ID" val="diagram20181961_3*l_i*1_10"/>
  <p:tag name="KSO_WM_UNIT_LAYERLEVEL" val="1_1"/>
  <p:tag name="KSO_WM_DIAGRAM_GROUP_CODE" val="l1-1"/>
  <p:tag name="KSO_WM_UNIT_TEXT_FILL_FORE_SCHEMECOLOR_INDEX" val="13"/>
  <p:tag name="KSO_WM_UNIT_TEXT_FILL_TYPE" val="1"/>
  <p:tag name="KSO_WM_UNIT_DIAGRAM_SCHEMECOLOR_ID" val="0"/>
</p:tagLst>
</file>

<file path=ppt/tags/tag5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1"/>
  <p:tag name="KSO_WM_UNIT_ID" val="diagram20181961_3*l_i*1_11"/>
  <p:tag name="KSO_WM_UNIT_LAYERLEVEL" val="1_1"/>
  <p:tag name="KSO_WM_DIAGRAM_GROUP_CODE" val="l1-1"/>
  <p:tag name="KSO_WM_UNIT_TEXT_FILL_FORE_SCHEMECOLOR_INDEX" val="13"/>
  <p:tag name="KSO_WM_UNIT_TEXT_FILL_TYPE" val="1"/>
  <p:tag name="KSO_WM_UNIT_DIAGRAM_SCHEMECOLOR_ID" val="0"/>
</p:tagLst>
</file>

<file path=ppt/tags/tag5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2"/>
  <p:tag name="KSO_WM_UNIT_ID" val="diagram20181961_3*l_i*1_12"/>
  <p:tag name="KSO_WM_UNIT_LAYERLEVEL" val="1_1"/>
  <p:tag name="KSO_WM_DIAGRAM_GROUP_CODE" val="l1-1"/>
  <p:tag name="KSO_WM_UNIT_TEXT_FILL_FORE_SCHEMECOLOR_INDEX" val="13"/>
  <p:tag name="KSO_WM_UNIT_TEXT_FILL_TYPE" val="1"/>
  <p:tag name="KSO_WM_UNIT_DIAGRAM_SCHEMECOLOR_ID" val="0"/>
</p:tagLst>
</file>

<file path=ppt/tags/tag5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961"/>
  <p:tag name="KSO_WM_TAG_VERSION" val="1.0"/>
  <p:tag name="KSO_WM_BEAUTIFY_FLAG" val="#wm#"/>
  <p:tag name="KSO_WM_UNIT_TYPE" val="l_i"/>
  <p:tag name="KSO_WM_UNIT_INDEX" val="1_13"/>
  <p:tag name="KSO_WM_UNIT_ID" val="diagram20181961_3*l_i*1_13"/>
  <p:tag name="KSO_WM_UNIT_LAYERLEVEL" val="1_1"/>
  <p:tag name="KSO_WM_DIAGRAM_GROUP_CODE" val="l1-1"/>
  <p:tag name="KSO_WM_UNIT_TEXT_FILL_FORE_SCHEMECOLOR_INDEX" val="13"/>
  <p:tag name="KSO_WM_UNIT_TEXT_FILL_TYPE" val="1"/>
  <p:tag name="KSO_WM_UNIT_DIAGRAM_SCHEMECOLOR_ID" val="0"/>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2"/>
  <p:tag name="KSO_WM_UNIT_ID" val="diagram20182008_1*o_i*1_2"/>
  <p:tag name="KSO_WM_UNIT_LAYERLEVEL" val="1_1"/>
  <p:tag name="KSO_WM_DIAGRAM_GROUP_CODE" val="o1-1"/>
  <p:tag name="KSO_WM_UNIT_TEXT_FILL_FORE_SCHEMECOLOR_INDEX" val="13"/>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3"/>
  <p:tag name="KSO_WM_UNIT_ID" val="diagram20182008_1*o_i*1_3"/>
  <p:tag name="KSO_WM_UNIT_LAYERLEVEL" val="1_1"/>
  <p:tag name="KSO_WM_DIAGRAM_GROUP_CODE" val="o1-1"/>
  <p:tag name="KSO_WM_UNIT_TEXT_FILL_FORE_SCHEMECOLOR_INDEX" val="13"/>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4"/>
  <p:tag name="KSO_WM_UNIT_ID" val="diagram20182008_1*o_i*1_4"/>
  <p:tag name="KSO_WM_UNIT_LAYERLEVEL" val="1_1"/>
  <p:tag name="KSO_WM_DIAGRAM_GROUP_CODE" val="o1-1"/>
  <p:tag name="KSO_WM_UNIT_FILL_FORE_SCHEMECOLOR_INDEX" val="9"/>
  <p:tag name="KSO_WM_UNIT_FILL_TYPE" val="1"/>
  <p:tag name="KSO_WM_UNIT_TEXT_FILL_FORE_SCHEMECOLOR_INDEX" val="13"/>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5"/>
  <p:tag name="KSO_WM_UNIT_ID" val="diagram20182008_1*o_i*1_5"/>
  <p:tag name="KSO_WM_UNIT_LAYERLEVEL" val="1_1"/>
  <p:tag name="KSO_WM_DIAGRAM_GROUP_CODE" val="o1-1"/>
  <p:tag name="KSO_WM_UNIT_TEXT_FILL_FORE_SCHEMECOLOR_INDEX" val="13"/>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7"/>
  <p:tag name="KSO_WM_UNIT_ID" val="diagram20182008_1*o_i*1_7"/>
  <p:tag name="KSO_WM_UNIT_LAYERLEVEL" val="1_1"/>
  <p:tag name="KSO_WM_DIAGRAM_GROUP_CODE" val="o1-1"/>
  <p:tag name="KSO_WM_UNIT_TEXT_FILL_FORE_SCHEMECOLOR_INDEX" val="13"/>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i"/>
  <p:tag name="KSO_WM_UNIT_INDEX" val="1_9"/>
  <p:tag name="KSO_WM_UNIT_ID" val="diagram20182008_1*o_i*1_9"/>
  <p:tag name="KSO_WM_UNIT_LAYERLEVEL" val="1_1"/>
  <p:tag name="KSO_WM_DIAGRAM_GROUP_CODE" val="o1-1"/>
  <p:tag name="KSO_WM_UNIT_TEXT_FILL_FORE_SCHEMECOLOR_INDEX" val="13"/>
  <p:tag name="KSO_WM_UNIT_TEXT_FILL_TYPE" val="1"/>
</p:tagLst>
</file>

<file path=ppt/tags/tag5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6"/>
  <p:tag name="KSO_WM_UNIT_ID" val="diagram20182008_1*o_h_i*1_1_6"/>
  <p:tag name="KSO_WM_UNIT_LAYERLEVEL" val="1_1_1"/>
  <p:tag name="KSO_WM_DIAGRAM_GROUP_CODE" val="o1-1"/>
  <p:tag name="KSO_WM_UNIT_FILL_FORE_SCHEMECOLOR_INDEX" val="7"/>
  <p:tag name="KSO_WM_UNIT_FILL_TYPE" val="1"/>
  <p:tag name="KSO_WM_UNIT_TEXT_FILL_FORE_SCHEMECOLOR_INDEX" val="13"/>
  <p:tag name="KSO_WM_UNIT_TEXT_FILL_TYPE" val="1"/>
</p:tagLst>
</file>

<file path=ppt/tags/tag5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2_6"/>
  <p:tag name="KSO_WM_UNIT_ID" val="diagram20182008_1*o_h_i*1_2_6"/>
  <p:tag name="KSO_WM_UNIT_LAYERLEVEL" val="1_1_1"/>
  <p:tag name="KSO_WM_DIAGRAM_GROUP_CODE" val="o1-1"/>
  <p:tag name="KSO_WM_UNIT_TEXT_FILL_FORE_SCHEMECOLOR_INDEX" val="13"/>
  <p:tag name="KSO_WM_UNIT_TEXT_FILL_TYPE" val="1"/>
</p:tagLst>
</file>

<file path=ppt/tags/tag5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2008_1*i*25"/>
  <p:tag name="KSO_WM_TEMPLATE_CATEGORY" val="diagram"/>
  <p:tag name="KSO_WM_TEMPLATE_INDEX" val="20182008"/>
  <p:tag name="KSO_WM_UNIT_INDEX" val="25"/>
</p:tagLst>
</file>

<file path=ppt/tags/tag5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a"/>
  <p:tag name="KSO_WM_UNIT_INDEX" val="1_2_2"/>
  <p:tag name="KSO_WM_UNIT_ID" val="diagram20182008_1*o_h_a*1_2_2"/>
  <p:tag name="KSO_WM_UNIT_LAYERLEVEL" val="1_1_1"/>
  <p:tag name="KSO_WM_UNIT_VALUE" val="4"/>
  <p:tag name="KSO_WM_UNIT_HIGHLIGHT" val="0"/>
  <p:tag name="KSO_WM_UNIT_COMPATIBLE" val="0"/>
  <p:tag name="KSO_WM_UNIT_CLEAR" val="0"/>
  <p:tag name="KSO_WM_DIAGRAM_GROUP_CODE" val="o1-1"/>
  <p:tag name="KSO_WM_UNIT_PRESET_TEXT" val="内容文字"/>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70.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43_1*l_h_i*1_1_2"/>
  <p:tag name="KSO_WM_TEMPLATE_CATEGORY" val="diagram"/>
  <p:tag name="KSO_WM_TEMPLATE_INDEX" val="643"/>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43_1*l_h_i*1_1_1"/>
  <p:tag name="KSO_WM_TEMPLATE_CATEGORY" val="diagram"/>
  <p:tag name="KSO_WM_TEMPLATE_INDEX" val="643"/>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7"/>
  <p:tag name="KSO_WM_UNIT_ID" val="diagram20182008_1*o_h_i*1_1_7"/>
  <p:tag name="KSO_WM_UNIT_LAYERLEVEL" val="1_1_1"/>
  <p:tag name="KSO_WM_DIAGRAM_GROUP_CODE" val="o1-1"/>
  <p:tag name="KSO_WM_UNIT_TEXT_FILL_FORE_SCHEMECOLOR_INDEX" val="13"/>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8"/>
  <p:tag name="KSO_WM_UNIT_ID" val="diagram20182008_1*o_h_i*1_1_8"/>
  <p:tag name="KSO_WM_UNIT_LAYERLEVEL" val="1_1_1"/>
  <p:tag name="KSO_WM_DIAGRAM_GROUP_CODE" val="o1-1"/>
  <p:tag name="KSO_WM_UNIT_TEXT_FILL_FORE_SCHEMECOLOR_INDEX" val="13"/>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9"/>
  <p:tag name="KSO_WM_UNIT_ID" val="diagram20182008_1*o_h_i*1_1_9"/>
  <p:tag name="KSO_WM_UNIT_LAYERLEVEL" val="1_1_1"/>
  <p:tag name="KSO_WM_DIAGRAM_GROUP_CODE" val="o1-1"/>
  <p:tag name="KSO_WM_UNIT_TEXT_FILL_FORE_SCHEMECOLOR_INDEX" val="13"/>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0"/>
  <p:tag name="KSO_WM_UNIT_ID" val="diagram20182008_1*o_h_i*1_1_10"/>
  <p:tag name="KSO_WM_UNIT_LAYERLEVEL" val="1_1_1"/>
  <p:tag name="KSO_WM_DIAGRAM_GROUP_CODE" val="o1-1"/>
  <p:tag name="KSO_WM_UNIT_FILL_FORE_SCHEMECOLOR_INDEX" val="6"/>
  <p:tag name="KSO_WM_UNIT_FILL_TYPE" val="1"/>
  <p:tag name="KSO_WM_UNIT_TEXT_FILL_FORE_SCHEMECOLOR_INDEX" val="13"/>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1"/>
  <p:tag name="KSO_WM_UNIT_ID" val="diagram20182008_1*o_h_i*1_1_11"/>
  <p:tag name="KSO_WM_UNIT_LAYERLEVEL" val="1_1_1"/>
  <p:tag name="KSO_WM_DIAGRAM_GROUP_CODE" val="o1-1"/>
  <p:tag name="KSO_WM_UNIT_TEXT_FILL_FORE_SCHEMECOLOR_INDEX" val="13"/>
  <p:tag name="KSO_WM_UNIT_TEXT_FILL_TYPE" val="1"/>
</p:tagLst>
</file>

<file path=ppt/tags/tag5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2"/>
  <p:tag name="KSO_WM_UNIT_ID" val="diagram20182008_1*o_h_i*1_1_12"/>
  <p:tag name="KSO_WM_UNIT_LAYERLEVEL" val="1_1_1"/>
  <p:tag name="KSO_WM_DIAGRAM_GROUP_CODE" val="o1-1"/>
  <p:tag name="KSO_WM_UNIT_TEXT_FILL_FORE_SCHEMECOLOR_INDEX" val="13"/>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3"/>
  <p:tag name="KSO_WM_UNIT_ID" val="diagram20182008_1*o_h_i*1_1_13"/>
  <p:tag name="KSO_WM_UNIT_LAYERLEVEL" val="1_1_1"/>
  <p:tag name="KSO_WM_DIAGRAM_GROUP_CODE" val="o1-1"/>
  <p:tag name="KSO_WM_UNIT_TEXT_FILL_FORE_SCHEMECOLOR_INDEX" val="13"/>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4"/>
  <p:tag name="KSO_WM_UNIT_ID" val="diagram20182008_1*o_h_i*1_1_14"/>
  <p:tag name="KSO_WM_UNIT_LAYERLEVEL" val="1_1_1"/>
  <p:tag name="KSO_WM_DIAGRAM_GROUP_CODE" val="o1-1"/>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5"/>
  <p:tag name="KSO_WM_UNIT_ID" val="diagram20182008_1*o_h_i*1_1_15"/>
  <p:tag name="KSO_WM_UNIT_LAYERLEVEL" val="1_1_1"/>
  <p:tag name="KSO_WM_DIAGRAM_GROUP_CODE" val="o1-1"/>
  <p:tag name="KSO_WM_UNIT_TEXT_FILL_FORE_SCHEMECOLOR_INDEX" val="13"/>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6"/>
  <p:tag name="KSO_WM_UNIT_ID" val="diagram20182008_1*o_h_i*1_1_16"/>
  <p:tag name="KSO_WM_UNIT_LAYERLEVEL" val="1_1_1"/>
  <p:tag name="KSO_WM_DIAGRAM_GROUP_CODE" val="o1-1"/>
  <p:tag name="KSO_WM_UNIT_TEXT_FILL_FORE_SCHEMECOLOR_INDEX" val="13"/>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7"/>
  <p:tag name="KSO_WM_UNIT_ID" val="diagram20182008_1*o_h_i*1_1_17"/>
  <p:tag name="KSO_WM_UNIT_LAYERLEVEL" val="1_1_1"/>
  <p:tag name="KSO_WM_DIAGRAM_GROUP_CODE" val="o1-1"/>
  <p:tag name="KSO_WM_UNIT_TEXT_FILL_FORE_SCHEMECOLOR_INDEX" val="13"/>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8"/>
  <p:tag name="KSO_WM_UNIT_ID" val="diagram20182008_1*o_h_i*1_1_18"/>
  <p:tag name="KSO_WM_UNIT_LAYERLEVEL" val="1_1_1"/>
  <p:tag name="KSO_WM_DIAGRAM_GROUP_CODE" val="o1-1"/>
  <p:tag name="KSO_WM_UNIT_TEXT_FILL_FORE_SCHEMECOLOR_INDEX" val="13"/>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19"/>
  <p:tag name="KSO_WM_UNIT_ID" val="diagram20182008_1*o_h_i*1_1_19"/>
  <p:tag name="KSO_WM_UNIT_LAYERLEVEL" val="1_1_1"/>
  <p:tag name="KSO_WM_DIAGRAM_GROUP_CODE" val="o1-1"/>
  <p:tag name="KSO_WM_UNIT_TEXT_FILL_FORE_SCHEMECOLOR_INDEX" val="13"/>
  <p:tag name="KSO_WM_UNIT_TEXT_FILL_TYPE" val="1"/>
</p:tagLst>
</file>

<file path=ppt/tags/tag5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20"/>
  <p:tag name="KSO_WM_UNIT_ID" val="diagram20182008_1*o_h_i*1_1_20"/>
  <p:tag name="KSO_WM_UNIT_LAYERLEVEL" val="1_1_1"/>
  <p:tag name="KSO_WM_DIAGRAM_GROUP_CODE" val="o1-1"/>
  <p:tag name="KSO_WM_UNIT_TEXT_FILL_FORE_SCHEMECOLOR_INDEX" val="13"/>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21"/>
  <p:tag name="KSO_WM_UNIT_ID" val="diagram20182008_1*o_h_i*1_1_21"/>
  <p:tag name="KSO_WM_UNIT_LAYERLEVEL" val="1_1_1"/>
  <p:tag name="KSO_WM_DIAGRAM_GROUP_CODE" val="o1-1"/>
  <p:tag name="KSO_WM_UNIT_FILL_FORE_SCHEMECOLOR_INDEX" val="6"/>
  <p:tag name="KSO_WM_UNIT_FILL_TYPE" val="1"/>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22"/>
  <p:tag name="KSO_WM_UNIT_ID" val="diagram20182008_1*o_h_i*1_1_22"/>
  <p:tag name="KSO_WM_UNIT_LAYERLEVEL" val="1_1_1"/>
  <p:tag name="KSO_WM_DIAGRAM_GROUP_CODE" val="o1-1"/>
  <p:tag name="KSO_WM_UNIT_FILL_FORE_SCHEMECOLOR_INDEX" val="10"/>
  <p:tag name="KSO_WM_UNIT_FILL_TYPE" val="1"/>
  <p:tag name="KSO_WM_UNIT_TEXT_FILL_FORE_SCHEMECOLOR_INDEX" val="13"/>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2008"/>
  <p:tag name="KSO_WM_TAG_VERSION" val="1.0"/>
  <p:tag name="KSO_WM_BEAUTIFY_FLAG" val="#wm#"/>
  <p:tag name="KSO_WM_UNIT_TYPE" val="o_h_i"/>
  <p:tag name="KSO_WM_UNIT_INDEX" val="1_1_23"/>
  <p:tag name="KSO_WM_UNIT_ID" val="diagram20182008_1*o_h_i*1_1_23"/>
  <p:tag name="KSO_WM_UNIT_LAYERLEVEL" val="1_1_1"/>
  <p:tag name="KSO_WM_DIAGRAM_GROUP_CODE" val="o1-1"/>
  <p:tag name="KSO_WM_UNIT_FILL_FORE_SCHEMECOLOR_INDEX" val="10"/>
  <p:tag name="KSO_WM_UNIT_FILL_TYPE" val="1"/>
  <p:tag name="KSO_WM_UNIT_TEXT_FILL_FORE_SCHEMECOLOR_INDEX" val="13"/>
  <p:tag name="KSO_WM_UNIT_TEXT_FILL_TYPE" val="1"/>
</p:tagLst>
</file>

<file path=ppt/tags/tag5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2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DIAGRAM_MODELTYPE" val="stripeEnum"/>
  <p:tag name="KSO_WM_UNIT_FILL_FORE_SCHEMECOLOR_INDEX" val="6"/>
  <p:tag name="KSO_WM_UNIT_FILL_TYPE" val="1"/>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59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2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DIAGRAM_MODELTYPE" val="stripeEnum"/>
  <p:tag name="KSO_WM_UNIT_FILL_FORE_SCHEMECOLOR_INDEX" val="6"/>
  <p:tag name="KSO_WM_UNIT_FILL_TYPE" val="1"/>
  <p:tag name="KSO_WM_UNIT_TEXT_FILL_FORE_SCHEMECOLOR_INDEX" val="14"/>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f*1_2_1"/>
  <p:tag name="KSO_WM_UNIT_LAYERLEVEL" val="1_1_1"/>
  <p:tag name="KSO_WM_UNIT_HIGHLIGHT" val="0"/>
  <p:tag name="KSO_WM_UNIT_COMPATIBLE" val="0"/>
  <p:tag name="KSO_WM_BEAUTIFY_FLAG" val="#wm#"/>
  <p:tag name="KSO_WM_TAG_VERSION" val="1.0"/>
  <p:tag name="KSO_WM_UNIT_DIAGRAM_ISNUMVISUAL" val="0"/>
  <p:tag name="KSO_WM_UNIT_DIAGRAM_ISREFERUNIT" val="0"/>
  <p:tag name="KSO_WM_UNIT_NOCLEAR" val="0"/>
  <p:tag name="KSO_WM_UNIT_VALUE" val="78"/>
  <p:tag name="KSO_WM_DIAGRAM_GROUP_CODE" val="l1-1"/>
  <p:tag name="KSO_WM_UNIT_TYPE" val="l_h_f"/>
  <p:tag name="KSO_WM_UNIT_INDEX" val="1_2_1"/>
  <p:tag name="KSO_WM_UNIT_PRESET_TEXT" val="单击此处添加文本具体内容，简明扼要的阐述您的观点。"/>
  <p:tag name="KSO_WM_UNIT_DIAGRAM_MODELTYPE" val="stripeEnum"/>
  <p:tag name="KSO_WM_UNIT_TEXT_FILL_FORE_SCHEMECOLOR_INDEX" val="6"/>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3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DIAGRAM_MODELTYPE" val="stripeEnum"/>
  <p:tag name="KSO_WM_UNIT_FILL_FORE_SCHEMECOLOR_INDEX" val="7"/>
  <p:tag name="KSO_WM_UNIT_FILL_TYPE" val="1"/>
  <p:tag name="KSO_WM_UNIT_TEXT_FILL_FORE_SCHEMECOLOR_INDEX" val="2"/>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3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DIAGRAM_MODELTYPE" val="stripeEnum"/>
  <p:tag name="KSO_WM_UNIT_FILL_FORE_SCHEMECOLOR_INDEX" val="7"/>
  <p:tag name="KSO_WM_UNIT_FILL_TYPE" val="1"/>
  <p:tag name="KSO_WM_UNIT_TEXT_FILL_FORE_SCHEMECOLOR_INDEX" val="14"/>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f*1_3_1"/>
  <p:tag name="KSO_WM_UNIT_LAYERLEVEL" val="1_1_1"/>
  <p:tag name="KSO_WM_UNIT_HIGHLIGHT" val="0"/>
  <p:tag name="KSO_WM_UNIT_COMPATIBLE" val="0"/>
  <p:tag name="KSO_WM_BEAUTIFY_FLAG" val="#wm#"/>
  <p:tag name="KSO_WM_TAG_VERSION" val="1.0"/>
  <p:tag name="KSO_WM_UNIT_DIAGRAM_ISNUMVISUAL" val="0"/>
  <p:tag name="KSO_WM_UNIT_DIAGRAM_ISREFERUNIT" val="0"/>
  <p:tag name="KSO_WM_UNIT_NOCLEAR" val="0"/>
  <p:tag name="KSO_WM_UNIT_VALUE" val="78"/>
  <p:tag name="KSO_WM_DIAGRAM_GROUP_CODE" val="l1-1"/>
  <p:tag name="KSO_WM_UNIT_TYPE" val="l_h_f"/>
  <p:tag name="KSO_WM_UNIT_INDEX" val="1_3_1"/>
  <p:tag name="KSO_WM_UNIT_PRESET_TEXT" val="单击此处添加文本具体内容，简明扼要的阐述您的观点。"/>
  <p:tag name="KSO_WM_UNIT_DIAGRAM_MODELTYPE" val="stripeEnum"/>
  <p:tag name="KSO_WM_UNIT_TEXT_FILL_FORE_SCHEMECOLOR_INDEX" val="7"/>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4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DIAGRAM_MODELTYPE" val="stripeEnum"/>
  <p:tag name="KSO_WM_UNIT_FILL_FORE_SCHEMECOLOR_INDEX" val="8"/>
  <p:tag name="KSO_WM_UNIT_FILL_TYPE" val="1"/>
  <p:tag name="KSO_WM_UNIT_TEXT_FILL_FORE_SCHEMECOLOR_INDEX" val="2"/>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4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DIAGRAM_MODELTYPE" val="stripeEnum"/>
  <p:tag name="KSO_WM_UNIT_FILL_FORE_SCHEMECOLOR_INDEX" val="8"/>
  <p:tag name="KSO_WM_UNIT_FILL_TYPE" val="1"/>
  <p:tag name="KSO_WM_UNIT_TEXT_FILL_FORE_SCHEMECOLOR_INDEX" val="14"/>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f*1_4_1"/>
  <p:tag name="KSO_WM_UNIT_LAYERLEVEL" val="1_1_1"/>
  <p:tag name="KSO_WM_UNIT_HIGHLIGHT" val="0"/>
  <p:tag name="KSO_WM_UNIT_COMPATIBLE" val="0"/>
  <p:tag name="KSO_WM_BEAUTIFY_FLAG" val="#wm#"/>
  <p:tag name="KSO_WM_TAG_VERSION" val="1.0"/>
  <p:tag name="KSO_WM_UNIT_DIAGRAM_ISNUMVISUAL" val="0"/>
  <p:tag name="KSO_WM_UNIT_DIAGRAM_ISREFERUNIT" val="0"/>
  <p:tag name="KSO_WM_UNIT_NOCLEAR" val="0"/>
  <p:tag name="KSO_WM_UNIT_VALUE" val="78"/>
  <p:tag name="KSO_WM_DIAGRAM_GROUP_CODE" val="l1-1"/>
  <p:tag name="KSO_WM_UNIT_TYPE" val="l_h_f"/>
  <p:tag name="KSO_WM_UNIT_INDEX" val="1_4_1"/>
  <p:tag name="KSO_WM_UNIT_PRESET_TEXT" val="单击此处添加文本具体内容，简明扼要的阐述您的观点。"/>
  <p:tag name="KSO_WM_UNIT_DIAGRAM_MODELTYPE" val="stripeEnum"/>
  <p:tag name="KSO_WM_UNIT_TEXT_FILL_FORE_SCHEMECOLOR_INDEX" val="8"/>
  <p:tag name="KSO_WM_UNIT_TEXT_FILL_TYPE" val="1"/>
</p:tagLst>
</file>

<file path=ppt/tags/tag5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1_1"/>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DIAGRAM_MODELTYPE" val="stripeEnum"/>
  <p:tag name="KSO_WM_UNIT_FILL_FORE_SCHEMECOLOR_INDEX" val="5"/>
  <p:tag name="KSO_WM_UNIT_FILL_TYPE" val="1"/>
  <p:tag name="KSO_WM_UNIT_TEXT_FILL_FORE_SCHEMECOLOR_INDEX" val="2"/>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i*1_1_2"/>
  <p:tag name="KSO_WM_UNIT_LAYERLEVEL" val="1_1_1"/>
  <p:tag name="KSO_WM_BEAUTIFY_FLAG" val="#wm#"/>
  <p:tag name="KSO_WM_TAG_VERSION" val="1.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DIAGRAM_MODELTYPE" val="stripeEnum"/>
  <p:tag name="KSO_WM_UNIT_FILL_FORE_SCHEMECOLOR_INDEX" val="5"/>
  <p:tag name="KSO_WM_UNIT_FILL_TYPE" val="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8571_5*m_h_i*1_4_3"/>
  <p:tag name="KSO_WM_TEMPLATE_CATEGORY" val="diagram"/>
  <p:tag name="KSO_WM_TEMPLATE_INDEX" val="2018857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0"/>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6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404"/>
  <p:tag name="KSO_WM_UNIT_ID" val="diagram160404_3*l_h_f*1_1_1"/>
  <p:tag name="KSO_WM_UNIT_LAYERLEVEL" val="1_1_1"/>
  <p:tag name="KSO_WM_UNIT_HIGHLIGHT" val="0"/>
  <p:tag name="KSO_WM_UNIT_COMPATIBLE" val="0"/>
  <p:tag name="KSO_WM_BEAUTIFY_FLAG" val="#wm#"/>
  <p:tag name="KSO_WM_TAG_VERSION" val="1.0"/>
  <p:tag name="KSO_WM_UNIT_DIAGRAM_ISNUMVISUAL" val="0"/>
  <p:tag name="KSO_WM_UNIT_DIAGRAM_ISREFERUNIT" val="0"/>
  <p:tag name="KSO_WM_UNIT_NOCLEAR" val="0"/>
  <p:tag name="KSO_WM_UNIT_VALUE" val="78"/>
  <p:tag name="KSO_WM_DIAGRAM_GROUP_CODE" val="l1-1"/>
  <p:tag name="KSO_WM_UNIT_TYPE" val="l_h_f"/>
  <p:tag name="KSO_WM_UNIT_INDEX" val="1_1_1"/>
  <p:tag name="KSO_WM_UNIT_PRESET_TEXT" val="单击此处添加文本具体内容，简明扼要的阐述您的观点。"/>
  <p:tag name="KSO_WM_UNIT_DIAGRAM_MODELTYPE" val="stripeEnum"/>
  <p:tag name="KSO_WM_UNIT_TEXT_FILL_FORE_SCHEMECOLOR_INDEX" val="5"/>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i*1_1"/>
  <p:tag name="KSO_WM_UNIT_LAYERLEVEL" val="1_1"/>
  <p:tag name="KSO_WM_UNIT_ISCONTENTSTITLE" val="0"/>
  <p:tag name="KSO_WM_UNIT_HIGHLIGHT" val="0"/>
  <p:tag name="KSO_WM_UNIT_COMPATIBLE" val="0"/>
  <p:tag name="KSO_WM_BEAUTIFY_FLAG" val="#wm#"/>
  <p:tag name="KSO_WM_DIAGRAM_GROUP_CODE" val="m1-1"/>
  <p:tag name="KSO_WM_UNIT_TYPE" val="m_i"/>
  <p:tag name="KSO_WM_UNIT_INDEX" val="1_1"/>
  <p:tag name="KSO_WM_UNIT_DIAGRAM_ISNUMVISUAL" val="0"/>
  <p:tag name="KSO_WM_UNIT_DIAGRAM_ISREFERUNIT" val="0"/>
  <p:tag name="KSO_WM_UNIT_COLOR_SCHEME_SHAPE_ID" val="4"/>
  <p:tag name="KSO_WM_UNIT_COLOR_SCHEME_PARENT_PAGE" val="0_5"/>
  <p:tag name="KSO_WM_UNIT_FILL_FORE_SCHEMECOLOR_INDEX" val="14"/>
  <p:tag name="KSO_WM_UNIT_FILL_TYPE" val="1"/>
  <p:tag name="KSO_WM_UNIT_LINE_FORE_SCHEMECOLOR_INDEX" val="14"/>
  <p:tag name="KSO_WM_UNIT_LINE_FILL_TYPE" val="2"/>
  <p:tag name="KSO_WM_UNIT_TEXT_FILL_FORE_SCHEMECOLOR_INDEX" val="14"/>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i*1_4"/>
  <p:tag name="KSO_WM_UNIT_LAYERLEVEL" val="1_1"/>
  <p:tag name="KSO_WM_BEAUTIFY_FLAG" val="#wm#"/>
  <p:tag name="KSO_WM_UNIT_HIGHLIGHT" val="0"/>
  <p:tag name="KSO_WM_UNIT_COMPATIBLE" val="0"/>
  <p:tag name="KSO_WM_DIAGRAM_GROUP_CODE" val="m1-1"/>
  <p:tag name="KSO_WM_UNIT_TYPE" val="m_i"/>
  <p:tag name="KSO_WM_UNIT_INDEX" val="1_4"/>
  <p:tag name="KSO_WM_UNIT_DIAGRAM_ISNUMVISUAL" val="0"/>
  <p:tag name="KSO_WM_UNIT_DIAGRAM_ISREFERUNIT" val="0"/>
  <p:tag name="KSO_WM_UNIT_COLOR_SCHEME_SHAPE_ID" val="18"/>
  <p:tag name="KSO_WM_UNIT_COLOR_SCHEME_PARENT_PAGE" val="0_5"/>
  <p:tag name="KSO_WM_UNIT_DECOLORIZATION" val="1"/>
  <p:tag name="KSO_WM_UNIT_LINE_FORE_SCHEMECOLOR_INDEX" val="13"/>
  <p:tag name="KSO_WM_UNIT_LINE_FILL_TYPE" val="2"/>
</p:tagLst>
</file>

<file path=ppt/tags/tag6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i*1_3"/>
  <p:tag name="KSO_WM_UNIT_LAYERLEVEL" val="1_1"/>
  <p:tag name="KSO_WM_BEAUTIFY_FLAG" val="#wm#"/>
  <p:tag name="KSO_WM_UNIT_HIGHLIGHT" val="0"/>
  <p:tag name="KSO_WM_UNIT_COMPATIBLE" val="0"/>
  <p:tag name="KSO_WM_DIAGRAM_GROUP_CODE" val="m1-1"/>
  <p:tag name="KSO_WM_UNIT_TYPE" val="m_i"/>
  <p:tag name="KSO_WM_UNIT_INDEX" val="1_3"/>
  <p:tag name="KSO_WM_UNIT_DIAGRAM_ISNUMVISUAL" val="0"/>
  <p:tag name="KSO_WM_UNIT_DIAGRAM_ISREFERUNIT" val="0"/>
  <p:tag name="KSO_WM_UNIT_COLOR_SCHEME_SHAPE_ID" val="19"/>
  <p:tag name="KSO_WM_UNIT_COLOR_SCHEME_PARENT_PAGE" val="0_5"/>
  <p:tag name="KSO_WM_UNIT_DECOLORIZATION" val="1"/>
  <p:tag name="KSO_WM_UNIT_LINE_FORE_SCHEMECOLOR_INDEX" val="13"/>
  <p:tag name="KSO_WM_UNIT_LINE_FILL_TYPE" val="2"/>
</p:tagLst>
</file>

<file path=ppt/tags/tag6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i*1_2"/>
  <p:tag name="KSO_WM_UNIT_LAYERLEVEL" val="1_1"/>
  <p:tag name="KSO_WM_BEAUTIFY_FLAG" val="#wm#"/>
  <p:tag name="KSO_WM_UNIT_HIGHLIGHT" val="0"/>
  <p:tag name="KSO_WM_UNIT_COMPATIBLE" val="0"/>
  <p:tag name="KSO_WM_DIAGRAM_GROUP_CODE" val="m1-1"/>
  <p:tag name="KSO_WM_UNIT_TYPE" val="m_i"/>
  <p:tag name="KSO_WM_UNIT_INDEX" val="1_2"/>
  <p:tag name="KSO_WM_UNIT_DIAGRAM_ISNUMVISUAL" val="0"/>
  <p:tag name="KSO_WM_UNIT_DIAGRAM_ISREFERUNIT" val="0"/>
  <p:tag name="KSO_WM_UNIT_COLOR_SCHEME_SHAPE_ID" val="20"/>
  <p:tag name="KSO_WM_UNIT_COLOR_SCHEME_PARENT_PAGE" val="0_5"/>
  <p:tag name="KSO_WM_UNIT_DECOLORIZATION" val="1"/>
  <p:tag name="KSO_WM_UNIT_LINE_FORE_SCHEMECOLOR_INDEX" val="13"/>
  <p:tag name="KSO_WM_UNIT_LINE_FILL_TYPE" val="2"/>
</p:tagLst>
</file>

<file path=ppt/tags/tag6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h_a*1_4_1"/>
  <p:tag name="KSO_WM_UNIT_LAYERLEVEL" val="1_1_1"/>
  <p:tag name="KSO_WM_UNIT_VALUE" val="22"/>
  <p:tag name="KSO_WM_UNIT_HIGHLIGHT" val="0"/>
  <p:tag name="KSO_WM_UNIT_COMPATIBLE" val="0"/>
  <p:tag name="KSO_WM_BEAUTIFY_FLAG" val="#wm#"/>
  <p:tag name="KSO_WM_UNIT_ISCONTENTSTITLE" val="0"/>
  <p:tag name="KSO_WM_DIAGRAM_GROUP_CODE" val="m1-1"/>
  <p:tag name="KSO_WM_UNIT_TYPE" val="m_h_a"/>
  <p:tag name="KSO_WM_UNIT_INDEX" val="1_4_1"/>
  <p:tag name="KSO_WM_UNIT_PRESET_TEXT" val="添加标题"/>
  <p:tag name="KSO_WM_UNIT_NOCLEAR" val="0"/>
  <p:tag name="KSO_WM_UNIT_DIAGRAM_ISNUMVISUAL" val="0"/>
  <p:tag name="KSO_WM_UNIT_DIAGRAM_ISREFERUNIT" val="0"/>
  <p:tag name="KSO_WM_UNIT_COLOR_SCHEME_SHAPE_ID" val="15"/>
  <p:tag name="KSO_WM_UNIT_COLOR_SCHEME_PARENT_PAGE" val="0_5"/>
  <p:tag name="KSO_WM_UNIT_TEXT_FILL_FORE_SCHEMECOLOR_INDEX" val="13"/>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459_3*m_h_i*1_4_1"/>
  <p:tag name="KSO_WM_TEMPLATE_CATEGORY" val="diagram"/>
  <p:tag name="KSO_WM_TEMPLATE_INDEX" val="20187459"/>
  <p:tag name="KSO_WM_UNIT_LAYERLEVEL" val="1_1_1"/>
  <p:tag name="KSO_WM_TAG_VERSION" val="1.0"/>
  <p:tag name="KSO_WM_BEAUTIFY_FLAG" val="#wm#"/>
  <p:tag name="KSO_WM_DIAGRAM_GROUP_CODE" val="m1-1"/>
  <p:tag name="KSO_WM_UNIT_TYPE" val="m_h_i"/>
  <p:tag name="KSO_WM_UNIT_INDEX" val="1_4_1"/>
  <p:tag name="KSO_WM_UNIT_DIAGRAM_ISNUMVISUAL" val="0"/>
  <p:tag name="KSO_WM_UNIT_DIAGRAM_ISREFERUNIT" val="0"/>
  <p:tag name="KSO_WM_UNIT_COLOR_SCHEME_SHAPE_ID" val="34"/>
  <p:tag name="KSO_WM_UNIT_COLOR_SCHEME_PARENT_PAGE" val="0_5"/>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h_a*1_3_1"/>
  <p:tag name="KSO_WM_UNIT_LAYERLEVEL" val="1_1_1"/>
  <p:tag name="KSO_WM_UNIT_VALUE" val="22"/>
  <p:tag name="KSO_WM_UNIT_HIGHLIGHT" val="0"/>
  <p:tag name="KSO_WM_UNIT_COMPATIBLE" val="0"/>
  <p:tag name="KSO_WM_BEAUTIFY_FLAG" val="#wm#"/>
  <p:tag name="KSO_WM_UNIT_ISCONTENTSTITLE" val="0"/>
  <p:tag name="KSO_WM_DIAGRAM_GROUP_CODE" val="m1-1"/>
  <p:tag name="KSO_WM_UNIT_TYPE" val="m_h_a"/>
  <p:tag name="KSO_WM_UNIT_INDEX" val="1_3_1"/>
  <p:tag name="KSO_WM_UNIT_PRESET_TEXT" val="添加标题"/>
  <p:tag name="KSO_WM_UNIT_NOCLEAR" val="0"/>
  <p:tag name="KSO_WM_UNIT_DIAGRAM_ISNUMVISUAL" val="0"/>
  <p:tag name="KSO_WM_UNIT_DIAGRAM_ISREFERUNIT" val="0"/>
  <p:tag name="KSO_WM_UNIT_COLOR_SCHEME_SHAPE_ID" val="12"/>
  <p:tag name="KSO_WM_UNIT_COLOR_SCHEME_PARENT_PAGE" val="0_5"/>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459_3*m_h_i*1_3_1"/>
  <p:tag name="KSO_WM_TEMPLATE_CATEGORY" val="diagram"/>
  <p:tag name="KSO_WM_TEMPLATE_INDEX" val="20187459"/>
  <p:tag name="KSO_WM_UNIT_LAYERLEVEL" val="1_1_1"/>
  <p:tag name="KSO_WM_TAG_VERSION" val="1.0"/>
  <p:tag name="KSO_WM_BEAUTIFY_FLAG" val="#wm#"/>
  <p:tag name="KSO_WM_DIAGRAM_GROUP_CODE" val="m1-1"/>
  <p:tag name="KSO_WM_UNIT_TYPE" val="m_h_i"/>
  <p:tag name="KSO_WM_UNIT_INDEX" val="1_3_1"/>
  <p:tag name="KSO_WM_UNIT_DIAGRAM_ISNUMVISUAL" val="0"/>
  <p:tag name="KSO_WM_UNIT_DIAGRAM_ISREFERUNIT" val="0"/>
  <p:tag name="KSO_WM_UNIT_COLOR_SCHEME_SHAPE_ID" val="35"/>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h_a*1_2_1"/>
  <p:tag name="KSO_WM_UNIT_LAYERLEVEL" val="1_1_1"/>
  <p:tag name="KSO_WM_UNIT_VALUE" val="22"/>
  <p:tag name="KSO_WM_UNIT_HIGHLIGHT" val="0"/>
  <p:tag name="KSO_WM_UNIT_COMPATIBLE" val="0"/>
  <p:tag name="KSO_WM_BEAUTIFY_FLAG" val="#wm#"/>
  <p:tag name="KSO_WM_UNIT_ISCONTENTSTITLE" val="0"/>
  <p:tag name="KSO_WM_DIAGRAM_GROUP_CODE" val="m1-1"/>
  <p:tag name="KSO_WM_UNIT_TYPE" val="m_h_a"/>
  <p:tag name="KSO_WM_UNIT_INDEX" val="1_2_1"/>
  <p:tag name="KSO_WM_UNIT_PRESET_TEXT" val="添加标题"/>
  <p:tag name="KSO_WM_UNIT_NOCLEAR" val="0"/>
  <p:tag name="KSO_WM_UNIT_DIAGRAM_ISNUMVISUAL" val="0"/>
  <p:tag name="KSO_WM_UNIT_DIAGRAM_ISREFERUNIT" val="0"/>
  <p:tag name="KSO_WM_UNIT_COLOR_SCHEME_SHAPE_ID" val="9"/>
  <p:tag name="KSO_WM_UNIT_COLOR_SCHEME_PARENT_PAGE" val="0_5"/>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6_1"/>
  <p:tag name="KSO_WM_UNIT_ID" val="diagram20188571_5*m_h_z*1_6_1"/>
  <p:tag name="KSO_WM_TEMPLATE_CATEGORY" val="diagram"/>
  <p:tag name="KSO_WM_TEMPLATE_INDEX" val="2018857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459_3*m_h_i*1_2_1"/>
  <p:tag name="KSO_WM_TEMPLATE_CATEGORY" val="diagram"/>
  <p:tag name="KSO_WM_TEMPLATE_INDEX" val="20187459"/>
  <p:tag name="KSO_WM_UNIT_LAYERLEVEL" val="1_1_1"/>
  <p:tag name="KSO_WM_TAG_VERSION" val="1.0"/>
  <p:tag name="KSO_WM_BEAUTIFY_FLAG" val="#wm#"/>
  <p:tag name="KSO_WM_DIAGRAM_GROUP_CODE" val="m1-1"/>
  <p:tag name="KSO_WM_UNIT_TYPE" val="m_h_i"/>
  <p:tag name="KSO_WM_UNIT_INDEX" val="1_2_1"/>
  <p:tag name="KSO_WM_UNIT_DIAGRAM_ISNUMVISUAL" val="0"/>
  <p:tag name="KSO_WM_UNIT_DIAGRAM_ISREFERUNIT" val="0"/>
  <p:tag name="KSO_WM_UNIT_COLOR_SCHEME_SHAPE_ID" val="36"/>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459"/>
  <p:tag name="KSO_WM_TAG_VERSION" val="1.0"/>
  <p:tag name="KSO_WM_UNIT_ID" val="diagram20187459_3*m_h_a*1_1_1"/>
  <p:tag name="KSO_WM_UNIT_LAYERLEVEL" val="1_1_1"/>
  <p:tag name="KSO_WM_UNIT_VALUE" val="22"/>
  <p:tag name="KSO_WM_UNIT_HIGHLIGHT" val="0"/>
  <p:tag name="KSO_WM_UNIT_COMPATIBLE" val="0"/>
  <p:tag name="KSO_WM_BEAUTIFY_FLAG" val="#wm#"/>
  <p:tag name="KSO_WM_UNIT_ISCONTENTSTITLE" val="0"/>
  <p:tag name="KSO_WM_DIAGRAM_GROUP_CODE" val="m1-1"/>
  <p:tag name="KSO_WM_UNIT_TYPE" val="m_h_a"/>
  <p:tag name="KSO_WM_UNIT_INDEX" val="1_1_1"/>
  <p:tag name="KSO_WM_UNIT_PRESET_TEXT" val="添加标题"/>
  <p:tag name="KSO_WM_UNIT_NOCLEAR" val="0"/>
  <p:tag name="KSO_WM_UNIT_DIAGRAM_ISNUMVISUAL" val="0"/>
  <p:tag name="KSO_WM_UNIT_DIAGRAM_ISREFERUNIT" val="0"/>
  <p:tag name="KSO_WM_UNIT_COLOR_SCHEME_SHAPE_ID" val="6"/>
  <p:tag name="KSO_WM_UNIT_COLOR_SCHEME_PARENT_PAGE" val="0_5"/>
  <p:tag name="KSO_WM_UNIT_TEXT_FILL_FORE_SCHEMECOLOR_INDEX" val="13"/>
  <p:tag name="KSO_WM_UNIT_TEXT_FILL_TYPE" val="1"/>
</p:tagLst>
</file>

<file path=ppt/tags/tag6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diagram20187459_3*m_h_i*1_1_1"/>
  <p:tag name="KSO_WM_TEMPLATE_CATEGORY" val="diagram"/>
  <p:tag name="KSO_WM_TEMPLATE_INDEX" val="20187459"/>
  <p:tag name="KSO_WM_UNIT_LAYERLEVEL" val="1_1_1"/>
  <p:tag name="KSO_WM_TAG_VERSION" val="1.0"/>
  <p:tag name="KSO_WM_BEAUTIFY_FLAG" val="#wm#"/>
  <p:tag name="KSO_WM_DIAGRAM_GROUP_CODE" val="m1-1"/>
  <p:tag name="KSO_WM_UNIT_TYPE" val="m_h_i"/>
  <p:tag name="KSO_WM_UNIT_INDEX" val="1_1_1"/>
  <p:tag name="KSO_WM_UNIT_DIAGRAM_ISNUMVISUAL" val="0"/>
  <p:tag name="KSO_WM_UNIT_DIAGRAM_ISREFERUNIT" val="0"/>
  <p:tag name="KSO_WM_UNIT_COLOR_SCHEME_SHAPE_ID" val="37"/>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8"/>
  <p:tag name="KSO_WM_UNIT_TYPE" val="r_i"/>
  <p:tag name="KSO_WM_UNIT_INDEX" val="1_1"/>
  <p:tag name="KSO_WM_UNIT_ID" val="diagram20176968_1*r_i*1_1"/>
  <p:tag name="KSO_WM_UNIT_LAYERLEVEL" val="1_1"/>
  <p:tag name="KSO_WM_DIAGRAM_GROUP_CODE" val="r1-1"/>
  <p:tag name="KSO_WM_UNIT_FILL_FORE_SCHEMECOLOR_INDEX" val="13"/>
  <p:tag name="KSO_WM_UNIT_FILL_TYPE" val="1"/>
  <p:tag name="KSO_WM_UNIT_LINE_FORE_SCHEMECOLOR_INDEX" val="7"/>
  <p:tag name="KSO_WM_UNIT_LINE_FILL_TYPE" val="2"/>
  <p:tag name="KSO_WM_UNIT_DIAGRAM_SCHEMECOLOR_ID" val="1"/>
</p:tagLst>
</file>

<file path=ppt/tags/tag6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6968"/>
  <p:tag name="KSO_WM_UNIT_TYPE" val="r_i"/>
  <p:tag name="KSO_WM_UNIT_INDEX" val="1_2"/>
  <p:tag name="KSO_WM_UNIT_ID" val="diagram20176968_1*r_i*1_2"/>
  <p:tag name="KSO_WM_UNIT_LAYERLEVEL" val="1_1"/>
  <p:tag name="KSO_WM_DIAGRAM_GROUP_CODE" val="r1-1"/>
  <p:tag name="KSO_WM_UNIT_FILL_FORE_SCHEMECOLOR_INDEX" val="8"/>
  <p:tag name="KSO_WM_UNIT_FILL_TYPE" val="1"/>
  <p:tag name="KSO_WM_UNIT_DIAGRAM_SCHEMECOLOR_ID" val="1"/>
</p:tagLst>
</file>

<file path=ppt/tags/tag6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714"/>
  <p:tag name="KSO_WM_UNIT_TYPE" val="l_i"/>
  <p:tag name="KSO_WM_UNIT_INDEX" val="1_11"/>
  <p:tag name="KSO_WM_UNIT_ID" val="diagram20187714_1*l_i*1_11"/>
  <p:tag name="KSO_WM_UNIT_LAYERLEVEL" val="1_1"/>
  <p:tag name="KSO_WM_BEAUTIFY_FLAG" val="#wm#"/>
  <p:tag name="KSO_WM_TAG_VERSION" val="1.0"/>
  <p:tag name="KSO_WM_DIAGRAM_GROUP_CODE" val="l1-1"/>
  <p:tag name="KSO_WM_UNIT_HIGHLIGHT" val="0"/>
  <p:tag name="KSO_WM_UNIT_COMPATIBLE" val="0"/>
  <p:tag name="KSO_WM_UNIT_DIAGRAM_ISNUMVISUAL" val="0"/>
  <p:tag name="KSO_WM_UNIT_DIAGRAM_ISREFERUNIT" val="0"/>
  <p:tag name="KSO_WM_UNIT_LINE_FORE_SCHEMECOLOR_INDEX" val="15"/>
  <p:tag name="KSO_WM_UNIT_LINE_FILL_TYPE" val="2"/>
</p:tagLst>
</file>

<file path=ppt/tags/tag6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55"/>
  <p:tag name="KSO_WM_TAG_VERSION" val="1.0"/>
  <p:tag name="KSO_WM_BEAUTIFY_FLAG" val="#wm#"/>
  <p:tag name="KSO_WM_UNIT_TYPE" val="q_i"/>
  <p:tag name="KSO_WM_UNIT_INDEX" val="1_4"/>
  <p:tag name="KSO_WM_UNIT_ID" val="diagram160355_4*q_i*1_4"/>
  <p:tag name="KSO_WM_UNIT_CLEAR" val="1"/>
  <p:tag name="KSO_WM_UNIT_LAYERLEVEL" val="1_1"/>
  <p:tag name="KSO_WM_DIAGRAM_GROUP_CODE" val="q1-1"/>
  <p:tag name="KSO_WM_UNIT_FILL_FORE_SCHEMECOLOR_INDEX" val="9"/>
  <p:tag name="KSO_WM_UNIT_FILL_TYPE" val="1"/>
  <p:tag name="KSO_WM_UNIT_TEXT_FILL_FORE_SCHEMECOLOR_INDEX" val="2"/>
  <p:tag name="KSO_WM_UNIT_TEX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55"/>
  <p:tag name="KSO_WM_TAG_VERSION" val="1.0"/>
  <p:tag name="KSO_WM_BEAUTIFY_FLAG" val="#wm#"/>
  <p:tag name="KSO_WM_UNIT_TYPE" val="q_i"/>
  <p:tag name="KSO_WM_UNIT_INDEX" val="1_9"/>
  <p:tag name="KSO_WM_UNIT_ID" val="diagram160355_4*q_i*1_9"/>
  <p:tag name="KSO_WM_UNIT_CLEAR" val="1"/>
  <p:tag name="KSO_WM_UNIT_LAYERLEVEL" val="1_1"/>
  <p:tag name="KSO_WM_DIAGRAM_GROUP_CODE" val="q1-1"/>
  <p:tag name="KSO_WM_UNIT_TEXT_FILL_FORE_SCHEMECOLOR_INDEX" val="13"/>
  <p:tag name="KSO_WM_UNIT_TEX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41_4*m_h_i*1_1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41_4*m_h_i*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5"/>
  <p:tag name="KSO_WM_UNIT_ID" val="diagram20188571_5*m_h_i*1_6_5"/>
  <p:tag name="KSO_WM_TEMPLATE_CATEGORY" val="diagram"/>
  <p:tag name="KSO_WM_TEMPLATE_INDEX" val="20188571"/>
  <p:tag name="KSO_WM_UNIT_LAYERLEVEL" val="1_1_1"/>
  <p:tag name="KSO_WM_TAG_VERSION" val="1.0"/>
  <p:tag name="KSO_WM_BEAUTIFY_FLAG" val="#wm#"/>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 name="KSO_WM_UNIT_DIAGRAM_SCHEMECOLOR_ID" val="0"/>
</p:tagLst>
</file>

<file path=ppt/tags/tag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41_4*m_h_i*1_3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41_4*m_h_i*1_4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9041_4*m_h_i*1_5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4*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24.xml><?xml version="1.0" encoding="utf-8"?>
<p:tagLst xmlns:a="http://schemas.openxmlformats.org/drawingml/2006/main" xmlns:r="http://schemas.openxmlformats.org/officeDocument/2006/relationships" xmlns:p="http://schemas.openxmlformats.org/presentationml/2006/main">
  <p:tag name="KSO_WM_UNIT_VALUE" val="158*143"/>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199041_4*m_h_x*1_1_1"/>
  <p:tag name="KSO_WM_TEMPLATE_CATEGORY" val="diagram"/>
  <p:tag name="KSO_WM_TEMPLATE_INDEX" val="2019904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625.xml><?xml version="1.0" encoding="utf-8"?>
<p:tagLst xmlns:a="http://schemas.openxmlformats.org/drawingml/2006/main" xmlns:r="http://schemas.openxmlformats.org/officeDocument/2006/relationships" xmlns:p="http://schemas.openxmlformats.org/presentationml/2006/main">
  <p:tag name="KSO_WM_UNIT_VALUE" val="124*158"/>
  <p:tag name="KSO_WM_UNIT_HIGHLIGHT" val="0"/>
  <p:tag name="KSO_WM_UNIT_COMPATIBLE" val="0"/>
  <p:tag name="KSO_WM_UNIT_DIAGRAM_ISNUMVISUAL" val="0"/>
  <p:tag name="KSO_WM_UNIT_DIAGRAM_ISREFERUNIT" val="0"/>
  <p:tag name="KSO_WM_DIAGRAM_GROUP_CODE" val="m1-1"/>
  <p:tag name="KSO_WM_UNIT_TYPE" val="m_h_x"/>
  <p:tag name="KSO_WM_UNIT_INDEX" val="1_5_1"/>
  <p:tag name="KSO_WM_UNIT_ID" val="diagram20199041_4*m_h_x*1_5_1"/>
  <p:tag name="KSO_WM_TEMPLATE_CATEGORY" val="diagram"/>
  <p:tag name="KSO_WM_TEMPLATE_INDEX" val="2019904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626.xml><?xml version="1.0" encoding="utf-8"?>
<p:tagLst xmlns:a="http://schemas.openxmlformats.org/drawingml/2006/main" xmlns:r="http://schemas.openxmlformats.org/officeDocument/2006/relationships" xmlns:p="http://schemas.openxmlformats.org/presentationml/2006/main">
  <p:tag name="KSO_WM_UNIT_VALUE" val="158*140"/>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199041_4*m_h_x*1_2_1"/>
  <p:tag name="KSO_WM_TEMPLATE_CATEGORY" val="diagram"/>
  <p:tag name="KSO_WM_TEMPLATE_INDEX" val="2019904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627.xml><?xml version="1.0" encoding="utf-8"?>
<p:tagLst xmlns:a="http://schemas.openxmlformats.org/drawingml/2006/main" xmlns:r="http://schemas.openxmlformats.org/officeDocument/2006/relationships" xmlns:p="http://schemas.openxmlformats.org/presentationml/2006/main">
  <p:tag name="KSO_WM_UNIT_VALUE" val="158*132"/>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199041_4*m_h_x*1_3_1"/>
  <p:tag name="KSO_WM_TEMPLATE_CATEGORY" val="diagram"/>
  <p:tag name="KSO_WM_TEMPLATE_INDEX" val="2019904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628.xml><?xml version="1.0" encoding="utf-8"?>
<p:tagLst xmlns:a="http://schemas.openxmlformats.org/drawingml/2006/main" xmlns:r="http://schemas.openxmlformats.org/officeDocument/2006/relationships" xmlns:p="http://schemas.openxmlformats.org/presentationml/2006/main">
  <p:tag name="KSO_WM_UNIT_VALUE" val="128*158"/>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199041_4*m_h_x*1_4_1"/>
  <p:tag name="KSO_WM_TEMPLATE_CATEGORY" val="diagram"/>
  <p:tag name="KSO_WM_TEMPLATE_INDEX" val="20199041"/>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1"/>
</p:tagLst>
</file>

<file path=ppt/tags/tag6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93.6330708661417,&quot;width&quot;:2475.4740157480314}"/>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4"/>
  <p:tag name="KSO_WM_UNIT_ID" val="diagram20188571_5*m_h_i*1_6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6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0,&quot;width&quot;:2172.631496062992}"/>
</p:tagLst>
</file>

<file path=ppt/tags/tag6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0,&quot;width&quot;:2128.5259842519686}"/>
</p:tagLst>
</file>

<file path=ppt/tags/tag63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23.1606299212599,&quot;width&quot;:2421.7622047244095}"/>
</p:tagLst>
</file>

<file path=ppt/tags/tag6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04.7370078740159,&quot;width&quot;:2248.423622047244}"/>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4*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4*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z"/>
  <p:tag name="KSO_WM_UNIT_INDEX" val="1_2_1"/>
  <p:tag name="KSO_WM_UNIT_ID" val="diagram20199041_4*m_h_z*1_2_1"/>
  <p:tag name="KSO_WM_TEMPLATE_CATEGORY" val="diagram"/>
  <p:tag name="KSO_WM_TEMPLATE_INDEX" val="2019904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1"/>
</p:tagLst>
</file>

<file path=ppt/tags/tag6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1*m_h_a*1_1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1*m_h_a*1_2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3_1"/>
  <p:tag name="KSO_WM_UNIT_ID" val="diagram769_1*m_h_a*1_3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20188571_5*m_h_f*1_6_1"/>
  <p:tag name="KSO_WM_TEMPLATE_CATEGORY" val="diagram"/>
  <p:tag name="KSO_WM_TEMPLATE_INDEX" val="20188571"/>
  <p:tag name="KSO_WM_UNIT_LAYERLEVEL" val="1_1_1"/>
  <p:tag name="KSO_WM_TAG_VERSION" val="1.0"/>
  <p:tag name="KSO_WM_BEAUTIFY_FLAG" val="#wm#"/>
  <p:tag name="KSO_WM_UNIT_TEXT_FILL_FORE_SCHEMECOLOR_INDEX" val="1"/>
  <p:tag name="KSO_WM_UNIT_TEXT_FILL_TYPE" val="1"/>
  <p:tag name="KSO_WM_UNIT_DIAGRAM_SCHEMECOLOR_ID" val="0"/>
</p:tagLst>
</file>

<file path=ppt/tags/tag6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4_1"/>
  <p:tag name="KSO_WM_UNIT_ID" val="diagram769_1*m_h_a*1_4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8"/>
  <p:tag name="KSO_WM_UNIT_FILL_TYPE" val="1"/>
  <p:tag name="KSO_WM_UNIT_TEXT_FILL_FORE_SCHEMECOLOR_INDEX" val="14"/>
  <p:tag name="KSO_WM_UNIT_TEXT_FILL_TYPE" val="1"/>
</p:tagLst>
</file>

<file path=ppt/tags/tag6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5_1"/>
  <p:tag name="KSO_WM_UNIT_ID" val="diagram769_1*m_h_a*1_5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9"/>
  <p:tag name="KSO_WM_UNIT_FILL_TYPE" val="1"/>
  <p:tag name="KSO_WM_UNIT_TEXT_FILL_FORE_SCHEMECOLOR_INDEX" val="14"/>
  <p:tag name="KSO_WM_UNIT_TEXT_FILL_TYPE" val="1"/>
</p:tagLst>
</file>

<file path=ppt/tags/tag6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7"/>
  <p:tag name="KSO_WM_UNIT_ID" val="diagram769_1*m_i*1_7"/>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6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8"/>
  <p:tag name="KSO_WM_UNIT_ID" val="diagram769_1*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6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9"/>
  <p:tag name="KSO_WM_UNIT_ID" val="diagram769_1*m_i*1_9"/>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Lst>
</file>

<file path=ppt/tags/tag6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10"/>
  <p:tag name="KSO_WM_UNIT_ID" val="diagram769_1*m_i*1_10"/>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11"/>
  <p:tag name="KSO_WM_UNIT_ID" val="diagram769_1*m_i*1_11"/>
  <p:tag name="KSO_WM_UNIT_CLEAR" val="1"/>
  <p:tag name="KSO_WM_UNIT_LAYERLEVEL" val="1_1"/>
  <p:tag name="KSO_WM_DIAGRAM_GROUP_CODE" val="m1-1"/>
  <p:tag name="KSO_WM_UNIT_FILL_FORE_SCHEMECOLOR_INDEX" val="9"/>
  <p:tag name="KSO_WM_UNIT_FILL_TYPE" val="1"/>
  <p:tag name="KSO_WM_UNIT_TEXT_FILL_FORE_SCHEMECOLOR_INDEX" val="14"/>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1_1"/>
  <p:tag name="KSO_WM_UNIT_ID" val="diagram769_1*m_h_a*1_1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2_1"/>
  <p:tag name="KSO_WM_UNIT_ID" val="diagram769_1*m_h_a*1_2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3_1"/>
  <p:tag name="KSO_WM_UNIT_ID" val="diagram769_1*m_h_a*1_3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188571_5*m_h_i*1_6_1"/>
  <p:tag name="KSO_WM_TEMPLATE_CATEGORY" val="diagram"/>
  <p:tag name="KSO_WM_TEMPLATE_INDEX" val="20188571"/>
  <p:tag name="KSO_WM_UNIT_LAYERLEVEL" val="1_1_1"/>
  <p:tag name="KSO_WM_TAG_VERSION" val="1.0"/>
  <p:tag name="KSO_WM_BEAUTIFY_FLAG" val="#wm#"/>
  <p:tag name="KSO_WM_UNIT_FILL_FORE_SCHEMECOLOR_INDEX" val="14"/>
  <p:tag name="KSO_WM_UNIT_FILL_TYPE" val="1"/>
  <p:tag name="KSO_WM_UNIT_TEXT_FILL_FORE_SCHEMECOLOR_INDEX" val="9"/>
  <p:tag name="KSO_WM_UNIT_TEXT_FILL_TYPE" val="1"/>
  <p:tag name="KSO_WM_UNIT_DIAGRAM_SCHEMECOLOR_ID" val="0"/>
</p:tagLst>
</file>

<file path=ppt/tags/tag6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h_a"/>
  <p:tag name="KSO_WM_UNIT_INDEX" val="1_4_1"/>
  <p:tag name="KSO_WM_UNIT_ID" val="diagram769_1*m_h_a*1_4_1"/>
  <p:tag name="KSO_WM_UNIT_CLEAR" val="1"/>
  <p:tag name="KSO_WM_UNIT_LAYERLEVEL" val="1_1_1"/>
  <p:tag name="KSO_WM_UNIT_VALUE" val="5"/>
  <p:tag name="KSO_WM_UNIT_HIGHLIGHT" val="0"/>
  <p:tag name="KSO_WM_UNIT_COMPATIBLE" val="0"/>
  <p:tag name="KSO_WM_DIAGRAM_GROUP_CODE" val="m1-1"/>
  <p:tag name="KSO_WM_UNIT_PRESET_TEXT" val="LOREM"/>
  <p:tag name="KSO_WM_UNIT_FILL_FORE_SCHEMECOLOR_INDEX" val="8"/>
  <p:tag name="KSO_WM_UNIT_FILL_TYPE" val="1"/>
  <p:tag name="KSO_WM_UNIT_TEXT_FILL_FORE_SCHEMECOLOR_INDEX" val="14"/>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7"/>
  <p:tag name="KSO_WM_UNIT_ID" val="diagram769_1*m_i*1_7"/>
  <p:tag name="KSO_WM_UNIT_CLEAR" val="1"/>
  <p:tag name="KSO_WM_UNIT_LAYERLEVEL" val="1_1"/>
  <p:tag name="KSO_WM_DIAGRAM_GROUP_CODE" val="m1-1"/>
  <p:tag name="KSO_WM_UNIT_FILL_FORE_SCHEMECOLOR_INDEX" val="7"/>
  <p:tag name="KSO_WM_UNIT_FILL_TYPE" val="1"/>
  <p:tag name="KSO_WM_UNIT_TEXT_FILL_FORE_SCHEMECOLOR_INDEX" val="14"/>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8"/>
  <p:tag name="KSO_WM_UNIT_ID" val="diagram769_1*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9"/>
  <p:tag name="KSO_WM_UNIT_ID" val="diagram769_1*m_i*1_9"/>
  <p:tag name="KSO_WM_UNIT_CLEAR" val="1"/>
  <p:tag name="KSO_WM_UNIT_LAYERLEVEL" val="1_1"/>
  <p:tag name="KSO_WM_DIAGRAM_GROUP_CODE" val="m1-1"/>
  <p:tag name="KSO_WM_UNIT_FILL_FORE_SCHEMECOLOR_INDEX" val="8"/>
  <p:tag name="KSO_WM_UNIT_FILL_TYPE" val="1"/>
  <p:tag name="KSO_WM_UNIT_TEXT_FILL_FORE_SCHEMECOLOR_INDEX" val="14"/>
  <p:tag name="KSO_WM_UNIT_TEXT_FILL_TYPE" val="1"/>
</p:tagLst>
</file>

<file path=ppt/tags/tag6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9"/>
  <p:tag name="KSO_WM_TAG_VERSION" val="1.0"/>
  <p:tag name="KSO_WM_BEAUTIFY_FLAG" val="#wm#"/>
  <p:tag name="KSO_WM_UNIT_TYPE" val="m_i"/>
  <p:tag name="KSO_WM_UNIT_INDEX" val="1_10"/>
  <p:tag name="KSO_WM_UNIT_ID" val="diagram769_1*m_i*1_10"/>
  <p:tag name="KSO_WM_UNIT_CLEAR" val="1"/>
  <p:tag name="KSO_WM_UNIT_LAYERLEVEL" val="1_1"/>
  <p:tag name="KSO_WM_DIAGRAM_GROUP_CODE" val="m1-1"/>
  <p:tag name="KSO_WM_UNIT_FILL_FORE_SCHEMECOLOR_INDEX" val="5"/>
  <p:tag name="KSO_WM_UNIT_FILL_TYPE" val="1"/>
  <p:tag name="KSO_WM_UNIT_TEXT_FILL_FORE_SCHEMECOLOR_INDEX" val="14"/>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8571_5*m_h_i*1_4_2"/>
  <p:tag name="KSO_WM_TEMPLATE_CATEGORY" val="diagram"/>
  <p:tag name="KSO_WM_TEMPLATE_INDEX" val="20188571"/>
  <p:tag name="KSO_WM_UNIT_LAYERLEVEL" val="1_1_1"/>
  <p:tag name="KSO_WM_TAG_VERSION" val="1.0"/>
  <p:tag name="KSO_WM_BEAUTIFY_FLAG" val="#wm#"/>
  <p:tag name="KSO_WM_UNIT_FILL_FORE_SCHEMECOLOR_INDEX" val="8"/>
  <p:tag name="KSO_WM_UNIT_FILL_TYPE" val="1"/>
  <p:tag name="KSO_WM_UNIT_LINE_FORE_SCHEMECOLOR_INDEX" val="14"/>
  <p:tag name="KSO_WM_UNIT_LINE_FILL_TYPE" val="2"/>
  <p:tag name="KSO_WM_UNIT_TEXT_FILL_FORE_SCHEMECOLOR_INDEX" val="14"/>
  <p:tag name="KSO_WM_UNIT_TEXT_FILL_TYPE" val="1"/>
  <p:tag name="KSO_WM_UNIT_DIAGRAM_SCHEMECOLOR_ID" val="0"/>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8571_5*m_h_a*1_4_1"/>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8571_5*m_h_i*1_4_3"/>
  <p:tag name="KSO_WM_TEMPLATE_CATEGORY" val="diagram"/>
  <p:tag name="KSO_WM_TEMPLATE_INDEX" val="2018857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8571_5*m_h_i*1_2_4"/>
  <p:tag name="KSO_WM_TEMPLATE_CATEGORY" val="diagram"/>
  <p:tag name="KSO_WM_TEMPLATE_INDEX" val="20188571"/>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20188571_5*m_i*1_13"/>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4*m_h_i*1_1_1"/>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DIAGRAM_SCHEMECOLOR_ID" val="0"/>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4*m_h_i*1_2_1"/>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0"/>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4*m_h_i*1_3_1"/>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0"/>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91_4*m_h_i*1_4_1"/>
  <p:tag name="KSO_WM_TEMPLATE_CATEGORY" val="diagram"/>
  <p:tag name="KSO_WM_TEMPLATE_INDEX" val="2020019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0"/>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0191_4*m_h_i*1_5_1"/>
  <p:tag name="KSO_WM_TEMPLATE_CATEGORY" val="diagram"/>
  <p:tag name="KSO_WM_TEMPLATE_INDEX" val="2020019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DIAGRAM_SCHEMECOLOR_ID" val="0"/>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91_4*m_h_i*1_1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76.xml><?xml version="1.0" encoding="utf-8"?>
<p:tagLst xmlns:a="http://schemas.openxmlformats.org/drawingml/2006/main" xmlns:r="http://schemas.openxmlformats.org/officeDocument/2006/relationships"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91_4*m_h_f*1_1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DIAGRAM_SCHEMECOLOR_ID" val="0"/>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91_4*m_h_i*1_2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91_4*m_h_i*1_3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0191_4*m_h_i*1_4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20188571_5*m_i*1_12"/>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00191_4*m_h_i*1_5_2"/>
  <p:tag name="KSO_WM_TEMPLATE_CATEGORY" val="diagram"/>
  <p:tag name="KSO_WM_TEMPLATE_INDEX" val="20200191"/>
  <p:tag name="KSO_WM_UNIT_LAYERLEVEL" val="1_1_1"/>
  <p:tag name="KSO_WM_TAG_VERSION" val="1.0"/>
  <p:tag name="KSO_WM_BEAUTIFY_FLAG" val="#wm#"/>
  <p:tag name="KSO_WM_UNIT_LINE_FORE_SCHEMECOLOR_INDEX" val="14"/>
  <p:tag name="KSO_WM_UNIT_LINE_FILL_TYPE" val="2"/>
  <p:tag name="KSO_WM_UNIT_DIAGRAM_SCHEMECOLOR_ID" val="0"/>
</p:tagLst>
</file>

<file path=ppt/tags/tag81.xml><?xml version="1.0" encoding="utf-8"?>
<p:tagLst xmlns:a="http://schemas.openxmlformats.org/drawingml/2006/main" xmlns:r="http://schemas.openxmlformats.org/officeDocument/2006/relationships"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0191_4*m_h_f*1_2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DIAGRAM_SCHEMECOLOR_ID" val="0"/>
</p:tagLst>
</file>

<file path=ppt/tags/tag82.xml><?xml version="1.0" encoding="utf-8"?>
<p:tagLst xmlns:a="http://schemas.openxmlformats.org/drawingml/2006/main" xmlns:r="http://schemas.openxmlformats.org/officeDocument/2006/relationships"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91_4*m_h_f*1_4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DIAGRAM_SCHEMECOLOR_ID" val="0"/>
</p:tagLst>
</file>

<file path=ppt/tags/tag83.xml><?xml version="1.0" encoding="utf-8"?>
<p:tagLst xmlns:a="http://schemas.openxmlformats.org/drawingml/2006/main" xmlns:r="http://schemas.openxmlformats.org/officeDocument/2006/relationships"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91_4*m_h_f*1_3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DIAGRAM_SCHEMECOLOR_ID" val="0"/>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91_4*m_h_i*1_1_3"/>
  <p:tag name="KSO_WM_TEMPLATE_CATEGORY" val="diagram"/>
  <p:tag name="KSO_WM_TEMPLATE_INDEX" val="20200191"/>
  <p:tag name="KSO_WM_UNIT_LAYERLEVEL" val="1_1_1"/>
  <p:tag name="KSO_WM_TAG_VERSION" val="1.0"/>
  <p:tag name="KSO_WM_BEAUTIFY_FLAG" val="#wm#"/>
  <p:tag name="KSO_WM_UNIT_FILL_FORE_SCHEMECOLOR_INDEX" val="5"/>
  <p:tag name="KSO_WM_UNIT_FILL_TYPE" val="1"/>
  <p:tag name="KSO_WM_UNIT_DIAGRAM_SCHEMECOLOR_ID" val="0"/>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200191_4*m_h_i*1_5_3"/>
  <p:tag name="KSO_WM_TEMPLATE_CATEGORY" val="diagram"/>
  <p:tag name="KSO_WM_TEMPLATE_INDEX" val="20200191"/>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DIAGRAM_SCHEMECOLOR_ID" val="0"/>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91_4*m_h_i*1_2_3"/>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DIAGRAM_SCHEMECOLOR_ID" val="0"/>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91_4*m_h_i*1_3_3"/>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DIAGRAM_SCHEMECOLOR_ID" val="0"/>
</p:tagLst>
</file>

<file path=ppt/tags/tag88.xml><?xml version="1.0" encoding="utf-8"?>
<p:tagLst xmlns:a="http://schemas.openxmlformats.org/drawingml/2006/main" xmlns:r="http://schemas.openxmlformats.org/officeDocument/2006/relationships" xmlns:p="http://schemas.openxmlformats.org/presentationml/2006/main">
  <p:tag name="KSO_WM_UNIT_NOCLEAR" val="0"/>
  <p:tag name="KSO_WM_UNIT_VALUE" val="28"/>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0191_4*m_h_f*1_5_1"/>
  <p:tag name="KSO_WM_TEMPLATE_CATEGORY" val="diagram"/>
  <p:tag name="KSO_WM_TEMPLATE_INDEX" val="2020019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DIAGRAM_SCHEMECOLOR_ID" val="0"/>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4*m_h_i*1_2_1"/>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188571_5*m_i*1_11"/>
  <p:tag name="KSO_WM_TEMPLATE_CATEGORY" val="diagram"/>
  <p:tag name="KSO_WM_TEMPLATE_INDEX" val="20188571"/>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4*m_h_i*1_3_1"/>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DIAGRAM_SCHEMECOLOR_ID" val="0"/>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0191_4*m_h_i*1_5_1"/>
  <p:tag name="KSO_WM_TEMPLATE_CATEGORY" val="diagram"/>
  <p:tag name="KSO_WM_TEMPLATE_INDEX" val="20200191"/>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DIAGRAM_SCHEMECOLOR_ID" val="0"/>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0191_4*m_h_i*1_4_3"/>
  <p:tag name="KSO_WM_TEMPLATE_CATEGORY" val="diagram"/>
  <p:tag name="KSO_WM_TEMPLATE_INDEX" val="20200191"/>
  <p:tag name="KSO_WM_UNIT_LAYERLEVEL" val="1_1_1"/>
  <p:tag name="KSO_WM_TAG_VERSION" val="1.0"/>
  <p:tag name="KSO_WM_BEAUTIFY_FLAG" val="#wm#"/>
  <p:tag name="KSO_WM_UNIT_FILL_FORE_SCHEMECOLOR_INDEX" val="8"/>
  <p:tag name="KSO_WM_UNIT_FILL_TYPE" val="1"/>
  <p:tag name="KSO_WM_UNIT_DIAGRAM_SCHEMECOLOR_ID" val="0"/>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91_4*m_h_i*1_4_1"/>
  <p:tag name="KSO_WM_TEMPLATE_CATEGORY" val="diagram"/>
  <p:tag name="KSO_WM_TEMPLATE_INDEX" val="2020019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DIAGRAM_SCHEMECOLOR_ID" val="0"/>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00191_4*m_h_i*1_4_4"/>
  <p:tag name="KSO_WM_TEMPLATE_CATEGORY" val="diagram"/>
  <p:tag name="KSO_WM_TEMPLATE_INDEX" val="20200191"/>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DIAGRAM_SCHEMECOLOR_ID" val="0"/>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200191_4*m_h_i*1_4_5"/>
  <p:tag name="KSO_WM_TEMPLATE_CATEGORY" val="diagram"/>
  <p:tag name="KSO_WM_TEMPLATE_INDEX" val="20200191"/>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DIAGRAM_SCHEMECOLOR_ID" val="0"/>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91_4*m_h_i*1_3_4"/>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DIAGRAM_SCHEMECOLOR_ID" val="0"/>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91_4*m_h_i*1_3_5"/>
  <p:tag name="KSO_WM_TEMPLATE_CATEGORY" val="diagram"/>
  <p:tag name="KSO_WM_TEMPLATE_INDEX" val="2020019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DIAGRAM_SCHEMECOLOR_ID" val="0"/>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91_4*m_h_i*1_2_4"/>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91_4*m_h_i*1_2_5"/>
  <p:tag name="KSO_WM_TEMPLATE_CATEGORY" val="diagram"/>
  <p:tag name="KSO_WM_TEMPLATE_INDEX" val="20200191"/>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0BA29B"/>
      </a:accent1>
      <a:accent2>
        <a:srgbClr val="A5A5A5"/>
      </a:accent2>
      <a:accent3>
        <a:srgbClr val="0BA29B"/>
      </a:accent3>
      <a:accent4>
        <a:srgbClr val="A5A5A5"/>
      </a:accent4>
      <a:accent5>
        <a:srgbClr val="0BA29B"/>
      </a:accent5>
      <a:accent6>
        <a:srgbClr val="A5A5A5"/>
      </a:accent6>
      <a:hlink>
        <a:srgbClr val="0563C1"/>
      </a:hlink>
      <a:folHlink>
        <a:srgbClr val="954F72"/>
      </a:folHlink>
    </a:clrScheme>
    <a:fontScheme name="思源黑体">
      <a:majorFont>
        <a:latin typeface="Century Gothic"/>
        <a:ea typeface="思源黑体 CN Medium"/>
        <a:cs typeface=""/>
      </a:majorFont>
      <a:minorFont>
        <a:latin typeface="Century Gothic"/>
        <a:ea typeface="思源黑体 CN Norma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E91A8"/>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5521</TotalTime>
  <Words>3933</Words>
  <Application>Microsoft Office PowerPoint</Application>
  <PresentationFormat>全屏显示(16:9)</PresentationFormat>
  <Paragraphs>460</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58c6b06ab08a1</dc:title>
  <dc:creator>.</dc:creator>
  <cp:lastModifiedBy>乔龙珍</cp:lastModifiedBy>
  <cp:revision>854</cp:revision>
  <dcterms:created xsi:type="dcterms:W3CDTF">2015-12-25T01:04:00Z</dcterms:created>
  <dcterms:modified xsi:type="dcterms:W3CDTF">2020-05-11T03:27:57Z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